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6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78" r:id="rId11"/>
    <p:sldMasterId id="2147483791" r:id="rId12"/>
    <p:sldMasterId id="2147483804" r:id="rId13"/>
    <p:sldMasterId id="2147483817" r:id="rId14"/>
    <p:sldMasterId id="2147483830" r:id="rId15"/>
    <p:sldMasterId id="2147483843" r:id="rId16"/>
    <p:sldMasterId id="2147483856" r:id="rId17"/>
  </p:sld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282" r:id="rId44"/>
    <p:sldId id="283" r:id="rId45"/>
    <p:sldId id="284" r:id="rId46"/>
    <p:sldId id="285" r:id="rId47"/>
    <p:sldId id="286" r:id="rId48"/>
    <p:sldId id="287" r:id="rId49"/>
    <p:sldId id="288" r:id="rId50"/>
    <p:sldId id="289" r:id="rId51"/>
    <p:sldId id="290" r:id="rId52"/>
    <p:sldId id="291" r:id="rId53"/>
    <p:sldId id="292" r:id="rId54"/>
    <p:sldId id="293" r:id="rId55"/>
    <p:sldId id="294" r:id="rId56"/>
    <p:sldId id="295" r:id="rId57"/>
    <p:sldId id="296" r:id="rId58"/>
    <p:sldId id="297" r:id="rId59"/>
    <p:sldId id="298" r:id="rId60"/>
    <p:sldId id="299" r:id="rId61"/>
    <p:sldId id="300" r:id="rId62"/>
    <p:sldId id="301" r:id="rId63"/>
    <p:sldId id="302" r:id="rId64"/>
    <p:sldId id="303" r:id="rId65"/>
    <p:sldId id="304" r:id="rId66"/>
    <p:sldId id="305" r:id="rId67"/>
    <p:sldId id="307" r:id="rId68"/>
    <p:sldId id="308" r:id="rId69"/>
    <p:sldId id="309" r:id="rId70"/>
    <p:sldId id="310" r:id="rId71"/>
    <p:sldId id="311" r:id="rId72"/>
    <p:sldId id="312" r:id="rId73"/>
  </p:sldIdLst>
  <p:sldSz cx="9144000" cy="5143500" type="screen16x9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8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9.xml"/><Relationship Id="rId21" Type="http://schemas.openxmlformats.org/officeDocument/2006/relationships/slide" Target="slides/slide4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63" Type="http://schemas.openxmlformats.org/officeDocument/2006/relationships/slide" Target="slides/slide46.xml"/><Relationship Id="rId68" Type="http://schemas.openxmlformats.org/officeDocument/2006/relationships/slide" Target="slides/slide51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slide" Target="slides/slide41.xml"/><Relationship Id="rId66" Type="http://schemas.openxmlformats.org/officeDocument/2006/relationships/slide" Target="slides/slide49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4.xml"/><Relationship Id="rId19" Type="http://schemas.openxmlformats.org/officeDocument/2006/relationships/slide" Target="slides/slide2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64" Type="http://schemas.openxmlformats.org/officeDocument/2006/relationships/slide" Target="slides/slide47.xml"/><Relationship Id="rId69" Type="http://schemas.openxmlformats.org/officeDocument/2006/relationships/slide" Target="slides/slide52.xml"/><Relationship Id="rId77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72" Type="http://schemas.openxmlformats.org/officeDocument/2006/relationships/slide" Target="slides/slide5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slide" Target="slides/slide42.xml"/><Relationship Id="rId67" Type="http://schemas.openxmlformats.org/officeDocument/2006/relationships/slide" Target="slides/slide50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slide" Target="slides/slide45.xml"/><Relationship Id="rId70" Type="http://schemas.openxmlformats.org/officeDocument/2006/relationships/slide" Target="slides/slide53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slide" Target="slides/slide43.xml"/><Relationship Id="rId65" Type="http://schemas.openxmlformats.org/officeDocument/2006/relationships/slide" Target="slides/slide48.xml"/><Relationship Id="rId73" Type="http://schemas.openxmlformats.org/officeDocument/2006/relationships/slide" Target="slides/slide5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39" Type="http://schemas.openxmlformats.org/officeDocument/2006/relationships/slide" Target="slides/slide22.xml"/><Relationship Id="rId34" Type="http://schemas.openxmlformats.org/officeDocument/2006/relationships/slide" Target="slides/slide17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76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5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2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4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0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1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6" Type="http://schemas.openxmlformats.org/officeDocument/2006/relationships/hyperlink" Target="http://bit.ly/2TtBDfr" TargetMode="Externa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5" Type="http://schemas.openxmlformats.org/officeDocument/2006/relationships/hyperlink" Target="http://bit.ly/2TyoMsr" TargetMode="Externa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hyperlink" Target="http://bit.ly/2Tynxth" TargetMode="Externa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"/>
          <p:cNvGrpSpPr/>
          <p:nvPr/>
        </p:nvGrpSpPr>
        <p:grpSpPr>
          <a:xfrm>
            <a:off x="0" y="0"/>
            <a:ext cx="9143280" cy="5132520"/>
            <a:chOff x="0" y="0"/>
            <a:chExt cx="9143280" cy="5132520"/>
          </a:xfrm>
        </p:grpSpPr>
        <p:grpSp>
          <p:nvGrpSpPr>
            <p:cNvPr id="14" name="Group 2"/>
            <p:cNvGrpSpPr/>
            <p:nvPr/>
          </p:nvGrpSpPr>
          <p:grpSpPr>
            <a:xfrm>
              <a:off x="0" y="0"/>
              <a:ext cx="9143280" cy="5132520"/>
              <a:chOff x="0" y="0"/>
              <a:chExt cx="9143280" cy="5132520"/>
            </a:xfrm>
          </p:grpSpPr>
          <p:sp>
            <p:nvSpPr>
              <p:cNvPr id="2" name="CustomShape 3"/>
              <p:cNvSpPr/>
              <p:nvPr/>
            </p:nvSpPr>
            <p:spPr>
              <a:xfrm>
                <a:off x="2406240" y="2835360"/>
                <a:ext cx="6737040" cy="2297160"/>
              </a:xfrm>
              <a:custGeom>
                <a:avLst/>
                <a:gdLst/>
                <a:ahLst/>
                <a:cxnLst/>
                <a:rect l="l" t="t" r="r" b="b"/>
                <a:pathLst>
                  <a:path w="33456" h="11410">
                    <a:moveTo>
                      <a:pt x="22424" y="1"/>
                    </a:moveTo>
                    <a:cubicBezTo>
                      <a:pt x="16324" y="1"/>
                      <a:pt x="10216" y="1853"/>
                      <a:pt x="5291" y="5466"/>
                    </a:cubicBezTo>
                    <a:cubicBezTo>
                      <a:pt x="3145" y="7038"/>
                      <a:pt x="1158" y="9055"/>
                      <a:pt x="1" y="11410"/>
                    </a:cubicBezTo>
                    <a:lnTo>
                      <a:pt x="10841" y="11410"/>
                    </a:lnTo>
                    <a:cubicBezTo>
                      <a:pt x="13276" y="8184"/>
                      <a:pt x="17056" y="5854"/>
                      <a:pt x="20972" y="5009"/>
                    </a:cubicBezTo>
                    <a:cubicBezTo>
                      <a:pt x="22163" y="4754"/>
                      <a:pt x="23375" y="4631"/>
                      <a:pt x="24588" y="4631"/>
                    </a:cubicBezTo>
                    <a:cubicBezTo>
                      <a:pt x="27653" y="4631"/>
                      <a:pt x="30721" y="5417"/>
                      <a:pt x="33456" y="6840"/>
                    </a:cubicBezTo>
                    <a:lnTo>
                      <a:pt x="33456" y="2151"/>
                    </a:lnTo>
                    <a:cubicBezTo>
                      <a:pt x="29971" y="710"/>
                      <a:pt x="26199" y="1"/>
                      <a:pt x="224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" name="CustomShape 4"/>
              <p:cNvSpPr/>
              <p:nvPr/>
            </p:nvSpPr>
            <p:spPr>
              <a:xfrm>
                <a:off x="0" y="0"/>
                <a:ext cx="1608840" cy="1519920"/>
              </a:xfrm>
              <a:custGeom>
                <a:avLst/>
                <a:gdLst/>
                <a:ahLst/>
                <a:cxnLst/>
                <a:rect l="l" t="t" r="r" b="b"/>
                <a:pathLst>
                  <a:path w="14301" h="13510">
                    <a:moveTo>
                      <a:pt x="1" y="1"/>
                    </a:moveTo>
                    <a:lnTo>
                      <a:pt x="1" y="10726"/>
                    </a:lnTo>
                    <a:cubicBezTo>
                      <a:pt x="2821" y="12270"/>
                      <a:pt x="5968" y="13216"/>
                      <a:pt x="9173" y="13471"/>
                    </a:cubicBezTo>
                    <a:cubicBezTo>
                      <a:pt x="9467" y="13495"/>
                      <a:pt x="9769" y="13510"/>
                      <a:pt x="10071" y="13510"/>
                    </a:cubicBezTo>
                    <a:cubicBezTo>
                      <a:pt x="11246" y="13510"/>
                      <a:pt x="12433" y="13283"/>
                      <a:pt x="13226" y="12461"/>
                    </a:cubicBezTo>
                    <a:cubicBezTo>
                      <a:pt x="14300" y="11341"/>
                      <a:pt x="14232" y="9575"/>
                      <a:pt x="14001" y="8044"/>
                    </a:cubicBezTo>
                    <a:cubicBezTo>
                      <a:pt x="13562" y="5173"/>
                      <a:pt x="12728" y="2274"/>
                      <a:pt x="109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" name="CustomShape 5"/>
              <p:cNvSpPr/>
              <p:nvPr/>
            </p:nvSpPr>
            <p:spPr>
              <a:xfrm>
                <a:off x="227160" y="1345320"/>
                <a:ext cx="377280" cy="36288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" name="CustomShape 6"/>
              <p:cNvSpPr/>
              <p:nvPr/>
            </p:nvSpPr>
            <p:spPr>
              <a:xfrm>
                <a:off x="6253920" y="0"/>
                <a:ext cx="2889360" cy="2725200"/>
              </a:xfrm>
              <a:custGeom>
                <a:avLst/>
                <a:gdLst/>
                <a:ahLst/>
                <a:cxnLst/>
                <a:rect l="l" t="t" r="r" b="b"/>
                <a:pathLst>
                  <a:path w="39212" h="36986">
                    <a:moveTo>
                      <a:pt x="6787" y="1"/>
                    </a:moveTo>
                    <a:cubicBezTo>
                      <a:pt x="6305" y="2741"/>
                      <a:pt x="6839" y="5663"/>
                      <a:pt x="8309" y="8028"/>
                    </a:cubicBezTo>
                    <a:cubicBezTo>
                      <a:pt x="9017" y="9164"/>
                      <a:pt x="9935" y="10198"/>
                      <a:pt x="10350" y="11474"/>
                    </a:cubicBezTo>
                    <a:cubicBezTo>
                      <a:pt x="11278" y="14342"/>
                      <a:pt x="9370" y="17353"/>
                      <a:pt x="7196" y="19439"/>
                    </a:cubicBezTo>
                    <a:cubicBezTo>
                      <a:pt x="5019" y="21525"/>
                      <a:pt x="2385" y="23348"/>
                      <a:pt x="1235" y="26135"/>
                    </a:cubicBezTo>
                    <a:cubicBezTo>
                      <a:pt x="0" y="29132"/>
                      <a:pt x="933" y="32881"/>
                      <a:pt x="3430" y="34946"/>
                    </a:cubicBezTo>
                    <a:cubicBezTo>
                      <a:pt x="5159" y="36380"/>
                      <a:pt x="7464" y="36986"/>
                      <a:pt x="9714" y="36986"/>
                    </a:cubicBezTo>
                    <a:cubicBezTo>
                      <a:pt x="9771" y="36986"/>
                      <a:pt x="9827" y="36985"/>
                      <a:pt x="9884" y="36984"/>
                    </a:cubicBezTo>
                    <a:cubicBezTo>
                      <a:pt x="12187" y="36950"/>
                      <a:pt x="14439" y="36342"/>
                      <a:pt x="16627" y="35610"/>
                    </a:cubicBezTo>
                    <a:cubicBezTo>
                      <a:pt x="24844" y="32875"/>
                      <a:pt x="32397" y="28469"/>
                      <a:pt x="39212" y="23086"/>
                    </a:cubicBezTo>
                    <a:lnTo>
                      <a:pt x="39212" y="1"/>
                    </a:lnTo>
                    <a:close/>
                  </a:path>
                </a:pathLst>
              </a:cu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" name="CustomShape 7"/>
              <p:cNvSpPr/>
              <p:nvPr/>
            </p:nvSpPr>
            <p:spPr>
              <a:xfrm>
                <a:off x="8760960" y="769320"/>
                <a:ext cx="204480" cy="139680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" name="CustomShape 8"/>
              <p:cNvSpPr/>
              <p:nvPr/>
            </p:nvSpPr>
            <p:spPr>
              <a:xfrm>
                <a:off x="8760960" y="909720"/>
                <a:ext cx="204480" cy="140040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>
                    <a:moveTo>
                      <a:pt x="1392" y="1"/>
                    </a:moveTo>
                    <a:lnTo>
                      <a:pt x="0" y="1910"/>
                    </a:lnTo>
                    <a:lnTo>
                      <a:pt x="2784" y="1910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" name="CustomShape 9"/>
              <p:cNvSpPr/>
              <p:nvPr/>
            </p:nvSpPr>
            <p:spPr>
              <a:xfrm>
                <a:off x="8760960" y="1050480"/>
                <a:ext cx="204480" cy="139680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" name="CustomShape 10"/>
              <p:cNvSpPr/>
              <p:nvPr/>
            </p:nvSpPr>
            <p:spPr>
              <a:xfrm>
                <a:off x="8760960" y="1190880"/>
                <a:ext cx="204480" cy="140040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>
                    <a:moveTo>
                      <a:pt x="1392" y="1"/>
                    </a:moveTo>
                    <a:lnTo>
                      <a:pt x="0" y="1909"/>
                    </a:lnTo>
                    <a:lnTo>
                      <a:pt x="2784" y="1909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0" name="CustomShape 11"/>
            <p:cNvSpPr/>
            <p:nvPr/>
          </p:nvSpPr>
          <p:spPr>
            <a:xfrm>
              <a:off x="0" y="4272480"/>
              <a:ext cx="9143280" cy="860040"/>
            </a:xfrm>
            <a:custGeom>
              <a:avLst/>
              <a:gdLst/>
              <a:ahLst/>
              <a:cxnLst/>
              <a:rect l="l" t="t" r="r" b="b"/>
              <a:pathLst>
                <a:path w="69963" h="11820">
                  <a:moveTo>
                    <a:pt x="1" y="0"/>
                  </a:moveTo>
                  <a:lnTo>
                    <a:pt x="1" y="11820"/>
                  </a:lnTo>
                  <a:lnTo>
                    <a:pt x="69962" y="11820"/>
                  </a:lnTo>
                  <a:lnTo>
                    <a:pt x="69962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1" name="PlaceHolder 12"/>
          <p:cNvSpPr>
            <a:spLocks noGrp="1"/>
          </p:cNvSpPr>
          <p:nvPr>
            <p:ph type="title"/>
          </p:nvPr>
        </p:nvSpPr>
        <p:spPr>
          <a:xfrm>
            <a:off x="713880" y="444960"/>
            <a:ext cx="6788520" cy="572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2" name="PlaceHolder 1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CustomShape 1"/>
          <p:cNvSpPr/>
          <p:nvPr/>
        </p:nvSpPr>
        <p:spPr>
          <a:xfrm rot="10800000">
            <a:off x="6157080" y="-1655280"/>
            <a:ext cx="3863880" cy="3431160"/>
          </a:xfrm>
          <a:custGeom>
            <a:avLst/>
            <a:gdLst/>
            <a:ahLst/>
            <a:cxnLst/>
            <a:rect l="l" t="t" r="r" b="b"/>
            <a:pathLst>
              <a:path w="13583" h="12063">
                <a:moveTo>
                  <a:pt x="5144" y="1"/>
                </a:moveTo>
                <a:cubicBezTo>
                  <a:pt x="4965" y="1"/>
                  <a:pt x="4788" y="15"/>
                  <a:pt x="4614" y="42"/>
                </a:cubicBezTo>
                <a:cubicBezTo>
                  <a:pt x="3179" y="267"/>
                  <a:pt x="2097" y="1206"/>
                  <a:pt x="1028" y="2110"/>
                </a:cubicBezTo>
                <a:cubicBezTo>
                  <a:pt x="718" y="2369"/>
                  <a:pt x="358" y="2611"/>
                  <a:pt x="1" y="2856"/>
                </a:cubicBezTo>
                <a:lnTo>
                  <a:pt x="1" y="12063"/>
                </a:lnTo>
                <a:lnTo>
                  <a:pt x="4213" y="12063"/>
                </a:lnTo>
                <a:cubicBezTo>
                  <a:pt x="4399" y="11297"/>
                  <a:pt x="4787" y="10607"/>
                  <a:pt x="5424" y="10147"/>
                </a:cubicBezTo>
                <a:cubicBezTo>
                  <a:pt x="6502" y="9357"/>
                  <a:pt x="7956" y="9436"/>
                  <a:pt x="9289" y="9361"/>
                </a:cubicBezTo>
                <a:cubicBezTo>
                  <a:pt x="10432" y="9296"/>
                  <a:pt x="11633" y="9058"/>
                  <a:pt x="12470" y="8275"/>
                </a:cubicBezTo>
                <a:cubicBezTo>
                  <a:pt x="13307" y="7496"/>
                  <a:pt x="13582" y="6034"/>
                  <a:pt x="12783" y="5217"/>
                </a:cubicBezTo>
                <a:cubicBezTo>
                  <a:pt x="11722" y="4135"/>
                  <a:pt x="9616" y="4775"/>
                  <a:pt x="8636" y="3621"/>
                </a:cubicBezTo>
                <a:cubicBezTo>
                  <a:pt x="8115" y="3013"/>
                  <a:pt x="8122" y="2118"/>
                  <a:pt x="7755" y="1407"/>
                </a:cubicBezTo>
                <a:cubicBezTo>
                  <a:pt x="7277" y="481"/>
                  <a:pt x="6199" y="1"/>
                  <a:pt x="5144" y="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0" name="CustomShape 2"/>
          <p:cNvSpPr/>
          <p:nvPr/>
        </p:nvSpPr>
        <p:spPr>
          <a:xfrm flipH="1">
            <a:off x="-720" y="2982960"/>
            <a:ext cx="3160080" cy="2159640"/>
          </a:xfrm>
          <a:custGeom>
            <a:avLst/>
            <a:gdLst/>
            <a:ahLst/>
            <a:cxnLst/>
            <a:rect l="l" t="t" r="r" b="b"/>
            <a:pathLst>
              <a:path w="74414" h="50863">
                <a:moveTo>
                  <a:pt x="74414" y="1"/>
                </a:moveTo>
                <a:cubicBezTo>
                  <a:pt x="60793" y="2474"/>
                  <a:pt x="62458" y="21209"/>
                  <a:pt x="51638" y="31541"/>
                </a:cubicBezTo>
                <a:cubicBezTo>
                  <a:pt x="46844" y="36117"/>
                  <a:pt x="42403" y="37136"/>
                  <a:pt x="37698" y="37136"/>
                </a:cubicBezTo>
                <a:cubicBezTo>
                  <a:pt x="33921" y="37136"/>
                  <a:pt x="29973" y="36479"/>
                  <a:pt x="25538" y="36479"/>
                </a:cubicBezTo>
                <a:cubicBezTo>
                  <a:pt x="21627" y="36479"/>
                  <a:pt x="17336" y="36990"/>
                  <a:pt x="12447" y="38913"/>
                </a:cubicBezTo>
                <a:cubicBezTo>
                  <a:pt x="5725" y="41560"/>
                  <a:pt x="1648" y="45953"/>
                  <a:pt x="0" y="50862"/>
                </a:cubicBezTo>
                <a:lnTo>
                  <a:pt x="74414" y="50862"/>
                </a:lnTo>
                <a:lnTo>
                  <a:pt x="74414" y="1"/>
                </a:lnTo>
                <a:close/>
              </a:path>
            </a:pathLst>
          </a:custGeom>
          <a:solidFill>
            <a:schemeClr val="accent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11" name="Group 3"/>
          <p:cNvGrpSpPr/>
          <p:nvPr/>
        </p:nvGrpSpPr>
        <p:grpSpPr>
          <a:xfrm>
            <a:off x="524880" y="1775880"/>
            <a:ext cx="8440560" cy="1401840"/>
            <a:chOff x="524880" y="1775880"/>
            <a:chExt cx="8440560" cy="1401840"/>
          </a:xfrm>
        </p:grpSpPr>
        <p:sp>
          <p:nvSpPr>
            <p:cNvPr id="412" name="CustomShape 4"/>
            <p:cNvSpPr/>
            <p:nvPr/>
          </p:nvSpPr>
          <p:spPr>
            <a:xfrm>
              <a:off x="524880" y="1775880"/>
              <a:ext cx="377280" cy="362880"/>
            </a:xfrm>
            <a:custGeom>
              <a:avLst/>
              <a:gdLst/>
              <a:ahLst/>
              <a:cxnLst/>
              <a:rect l="l" t="t" r="r" b="b"/>
              <a:pathLst>
                <a:path w="3359" h="3230">
                  <a:moveTo>
                    <a:pt x="3358" y="1"/>
                  </a:moveTo>
                  <a:lnTo>
                    <a:pt x="0" y="1212"/>
                  </a:lnTo>
                  <a:lnTo>
                    <a:pt x="1800" y="3229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3" name="CustomShape 5"/>
            <p:cNvSpPr/>
            <p:nvPr/>
          </p:nvSpPr>
          <p:spPr>
            <a:xfrm>
              <a:off x="8760960" y="2897280"/>
              <a:ext cx="204480" cy="139680"/>
            </a:xfrm>
            <a:custGeom>
              <a:avLst/>
              <a:gdLst/>
              <a:ahLst/>
              <a:cxnLst/>
              <a:rect l="l" t="t" r="r" b="b"/>
              <a:pathLst>
                <a:path w="2784" h="1906">
                  <a:moveTo>
                    <a:pt x="1392" y="1"/>
                  </a:moveTo>
                  <a:lnTo>
                    <a:pt x="0" y="1906"/>
                  </a:lnTo>
                  <a:lnTo>
                    <a:pt x="2784" y="1906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4" name="CustomShape 6"/>
            <p:cNvSpPr/>
            <p:nvPr/>
          </p:nvSpPr>
          <p:spPr>
            <a:xfrm>
              <a:off x="8760960" y="3037680"/>
              <a:ext cx="204480" cy="140040"/>
            </a:xfrm>
            <a:custGeom>
              <a:avLst/>
              <a:gdLst/>
              <a:ahLst/>
              <a:cxnLst/>
              <a:rect l="l" t="t" r="r" b="b"/>
              <a:pathLst>
                <a:path w="2784" h="1910">
                  <a:moveTo>
                    <a:pt x="1392" y="1"/>
                  </a:moveTo>
                  <a:lnTo>
                    <a:pt x="0" y="1909"/>
                  </a:lnTo>
                  <a:lnTo>
                    <a:pt x="2784" y="1909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15" name="CustomShape 7"/>
          <p:cNvSpPr/>
          <p:nvPr/>
        </p:nvSpPr>
        <p:spPr>
          <a:xfrm rot="10800000">
            <a:off x="6291360" y="4111920"/>
            <a:ext cx="2978280" cy="2295000"/>
          </a:xfrm>
          <a:custGeom>
            <a:avLst/>
            <a:gdLst/>
            <a:ahLst/>
            <a:cxnLst/>
            <a:rect l="l" t="t" r="r" b="b"/>
            <a:pathLst>
              <a:path w="50612" h="39005">
                <a:moveTo>
                  <a:pt x="0" y="1"/>
                </a:moveTo>
                <a:lnTo>
                  <a:pt x="0" y="38373"/>
                </a:lnTo>
                <a:cubicBezTo>
                  <a:pt x="2481" y="38795"/>
                  <a:pt x="4983" y="39004"/>
                  <a:pt x="7479" y="39004"/>
                </a:cubicBezTo>
                <a:cubicBezTo>
                  <a:pt x="18546" y="39004"/>
                  <a:pt x="29478" y="34879"/>
                  <a:pt x="37820" y="26821"/>
                </a:cubicBezTo>
                <a:cubicBezTo>
                  <a:pt x="46532" y="18405"/>
                  <a:pt x="50612" y="7535"/>
                  <a:pt x="48437" y="1"/>
                </a:cubicBezTo>
                <a:close/>
              </a:path>
            </a:pathLst>
          </a:custGeom>
          <a:solidFill>
            <a:schemeClr val="accent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6" name="PlaceHolder 8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17" name="PlaceHolder 9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/>
    <p:bodyStyle/>
    <p:otherStyle/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roup 1"/>
          <p:cNvGrpSpPr/>
          <p:nvPr/>
        </p:nvGrpSpPr>
        <p:grpSpPr>
          <a:xfrm>
            <a:off x="-720" y="360"/>
            <a:ext cx="11884320" cy="5213160"/>
            <a:chOff x="-720" y="360"/>
            <a:chExt cx="11884320" cy="5213160"/>
          </a:xfrm>
        </p:grpSpPr>
        <p:sp>
          <p:nvSpPr>
            <p:cNvPr id="455" name="CustomShape 2"/>
            <p:cNvSpPr/>
            <p:nvPr/>
          </p:nvSpPr>
          <p:spPr>
            <a:xfrm rot="10800000">
              <a:off x="7354080" y="0"/>
              <a:ext cx="2289600" cy="1835280"/>
            </a:xfrm>
            <a:custGeom>
              <a:avLst/>
              <a:gdLst/>
              <a:ahLst/>
              <a:cxnLst/>
              <a:rect l="l" t="t" r="r" b="b"/>
              <a:pathLst>
                <a:path w="63047" h="50539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6" name="CustomShape 3"/>
            <p:cNvSpPr/>
            <p:nvPr/>
          </p:nvSpPr>
          <p:spPr>
            <a:xfrm flipH="1">
              <a:off x="5820480" y="2791080"/>
              <a:ext cx="6063120" cy="2422440"/>
            </a:xfrm>
            <a:custGeom>
              <a:avLst/>
              <a:gdLst/>
              <a:ahLst/>
              <a:cxnLst/>
              <a:rect l="l" t="t" r="r" b="b"/>
              <a:pathLst>
                <a:path w="38804" h="15506">
                  <a:moveTo>
                    <a:pt x="18372" y="1"/>
                  </a:moveTo>
                  <a:cubicBezTo>
                    <a:pt x="15851" y="1"/>
                    <a:pt x="13315" y="1007"/>
                    <a:pt x="11592" y="2856"/>
                  </a:cubicBezTo>
                  <a:cubicBezTo>
                    <a:pt x="10378" y="4162"/>
                    <a:pt x="9486" y="5874"/>
                    <a:pt x="7880" y="6653"/>
                  </a:cubicBezTo>
                  <a:cubicBezTo>
                    <a:pt x="6924" y="7115"/>
                    <a:pt x="5829" y="7184"/>
                    <a:pt x="4811" y="7500"/>
                  </a:cubicBezTo>
                  <a:cubicBezTo>
                    <a:pt x="3205" y="8000"/>
                    <a:pt x="1810" y="9143"/>
                    <a:pt x="1008" y="10620"/>
                  </a:cubicBezTo>
                  <a:cubicBezTo>
                    <a:pt x="204" y="12096"/>
                    <a:pt x="0" y="13889"/>
                    <a:pt x="457" y="15505"/>
                  </a:cubicBezTo>
                  <a:lnTo>
                    <a:pt x="37742" y="15244"/>
                  </a:lnTo>
                  <a:cubicBezTo>
                    <a:pt x="37753" y="15310"/>
                    <a:pt x="37792" y="15337"/>
                    <a:pt x="37844" y="15337"/>
                  </a:cubicBezTo>
                  <a:cubicBezTo>
                    <a:pt x="37956" y="15337"/>
                    <a:pt x="38124" y="15208"/>
                    <a:pt x="38171" y="15070"/>
                  </a:cubicBezTo>
                  <a:cubicBezTo>
                    <a:pt x="38804" y="13270"/>
                    <a:pt x="38259" y="11229"/>
                    <a:pt x="37238" y="9619"/>
                  </a:cubicBezTo>
                  <a:cubicBezTo>
                    <a:pt x="36589" y="8595"/>
                    <a:pt x="35707" y="7663"/>
                    <a:pt x="34575" y="7228"/>
                  </a:cubicBezTo>
                  <a:cubicBezTo>
                    <a:pt x="33829" y="6942"/>
                    <a:pt x="33017" y="6887"/>
                    <a:pt x="32227" y="6744"/>
                  </a:cubicBezTo>
                  <a:cubicBezTo>
                    <a:pt x="31046" y="6534"/>
                    <a:pt x="29900" y="6125"/>
                    <a:pt x="28852" y="5540"/>
                  </a:cubicBezTo>
                  <a:cubicBezTo>
                    <a:pt x="26453" y="4203"/>
                    <a:pt x="24613" y="1978"/>
                    <a:pt x="22125" y="815"/>
                  </a:cubicBezTo>
                  <a:cubicBezTo>
                    <a:pt x="20952" y="265"/>
                    <a:pt x="19664" y="1"/>
                    <a:pt x="18372" y="1"/>
                  </a:cubicBez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7" name="CustomShape 4"/>
            <p:cNvSpPr/>
            <p:nvPr/>
          </p:nvSpPr>
          <p:spPr>
            <a:xfrm flipH="1">
              <a:off x="-720" y="3871800"/>
              <a:ext cx="1859760" cy="1270800"/>
            </a:xfrm>
            <a:custGeom>
              <a:avLst/>
              <a:gdLst/>
              <a:ahLst/>
              <a:cxnLst/>
              <a:rect l="l" t="t" r="r" b="b"/>
              <a:pathLst>
                <a:path w="74414" h="50863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8" name="CustomShape 5"/>
            <p:cNvSpPr/>
            <p:nvPr/>
          </p:nvSpPr>
          <p:spPr>
            <a:xfrm>
              <a:off x="6468120" y="1028160"/>
              <a:ext cx="377280" cy="362880"/>
            </a:xfrm>
            <a:custGeom>
              <a:avLst/>
              <a:gdLst/>
              <a:ahLst/>
              <a:cxnLst/>
              <a:rect l="l" t="t" r="r" b="b"/>
              <a:pathLst>
                <a:path w="3359" h="3230">
                  <a:moveTo>
                    <a:pt x="3358" y="1"/>
                  </a:moveTo>
                  <a:lnTo>
                    <a:pt x="0" y="1212"/>
                  </a:lnTo>
                  <a:lnTo>
                    <a:pt x="1800" y="3229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59" name="PlaceHolder 6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60" name="PlaceHolder 7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/>
    <p:bodyStyle/>
    <p:otherStyle/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7" name="Group 1"/>
          <p:cNvGrpSpPr/>
          <p:nvPr/>
        </p:nvGrpSpPr>
        <p:grpSpPr>
          <a:xfrm>
            <a:off x="-2902680" y="360"/>
            <a:ext cx="12045960" cy="7824960"/>
            <a:chOff x="-2902680" y="360"/>
            <a:chExt cx="12045960" cy="7824960"/>
          </a:xfrm>
        </p:grpSpPr>
        <p:sp>
          <p:nvSpPr>
            <p:cNvPr id="498" name="CustomShape 2"/>
            <p:cNvSpPr/>
            <p:nvPr/>
          </p:nvSpPr>
          <p:spPr>
            <a:xfrm rot="10800000">
              <a:off x="720" y="0"/>
              <a:ext cx="1859760" cy="1270800"/>
            </a:xfrm>
            <a:custGeom>
              <a:avLst/>
              <a:gdLst/>
              <a:ahLst/>
              <a:cxnLst/>
              <a:rect l="l" t="t" r="r" b="b"/>
              <a:pathLst>
                <a:path w="74414" h="50863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9" name="CustomShape 3"/>
            <p:cNvSpPr/>
            <p:nvPr/>
          </p:nvSpPr>
          <p:spPr>
            <a:xfrm>
              <a:off x="0" y="4272480"/>
              <a:ext cx="9143280" cy="860040"/>
            </a:xfrm>
            <a:custGeom>
              <a:avLst/>
              <a:gdLst/>
              <a:ahLst/>
              <a:cxnLst/>
              <a:rect l="l" t="t" r="r" b="b"/>
              <a:pathLst>
                <a:path w="69963" h="11820">
                  <a:moveTo>
                    <a:pt x="1" y="0"/>
                  </a:moveTo>
                  <a:lnTo>
                    <a:pt x="1" y="11820"/>
                  </a:lnTo>
                  <a:lnTo>
                    <a:pt x="69962" y="11820"/>
                  </a:lnTo>
                  <a:lnTo>
                    <a:pt x="69962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0" name="CustomShape 4"/>
            <p:cNvSpPr/>
            <p:nvPr/>
          </p:nvSpPr>
          <p:spPr>
            <a:xfrm rot="3600600">
              <a:off x="-2290680" y="3869280"/>
              <a:ext cx="3344040" cy="3344040"/>
            </a:xfrm>
            <a:prstGeom prst="blockArc">
              <a:avLst>
                <a:gd name="adj1" fmla="val 10800000"/>
                <a:gd name="adj2" fmla="val 1513511"/>
                <a:gd name="adj3" fmla="val 19164"/>
              </a:avLst>
            </a:pr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01" name="CustomShape 5"/>
          <p:cNvSpPr/>
          <p:nvPr/>
        </p:nvSpPr>
        <p:spPr>
          <a:xfrm>
            <a:off x="6057000" y="2982960"/>
            <a:ext cx="3160080" cy="2159640"/>
          </a:xfrm>
          <a:custGeom>
            <a:avLst/>
            <a:gdLst/>
            <a:ahLst/>
            <a:cxnLst/>
            <a:rect l="l" t="t" r="r" b="b"/>
            <a:pathLst>
              <a:path w="74414" h="50863">
                <a:moveTo>
                  <a:pt x="74414" y="1"/>
                </a:moveTo>
                <a:cubicBezTo>
                  <a:pt x="60793" y="2474"/>
                  <a:pt x="62458" y="21209"/>
                  <a:pt x="51638" y="31541"/>
                </a:cubicBezTo>
                <a:cubicBezTo>
                  <a:pt x="46844" y="36117"/>
                  <a:pt x="42403" y="37136"/>
                  <a:pt x="37698" y="37136"/>
                </a:cubicBezTo>
                <a:cubicBezTo>
                  <a:pt x="33921" y="37136"/>
                  <a:pt x="29973" y="36479"/>
                  <a:pt x="25538" y="36479"/>
                </a:cubicBezTo>
                <a:cubicBezTo>
                  <a:pt x="21627" y="36479"/>
                  <a:pt x="17336" y="36990"/>
                  <a:pt x="12447" y="38913"/>
                </a:cubicBezTo>
                <a:cubicBezTo>
                  <a:pt x="5725" y="41560"/>
                  <a:pt x="1648" y="45953"/>
                  <a:pt x="0" y="50862"/>
                </a:cubicBezTo>
                <a:lnTo>
                  <a:pt x="74414" y="50862"/>
                </a:lnTo>
                <a:lnTo>
                  <a:pt x="74414" y="1"/>
                </a:lnTo>
                <a:close/>
              </a:path>
            </a:pathLst>
          </a:custGeom>
          <a:solidFill>
            <a:schemeClr val="accent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2" name="PlaceHolder 6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03" name="PlaceHolder 7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/>
    <p:bodyStyle/>
    <p:otherStyle/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" name="Group 1"/>
          <p:cNvGrpSpPr/>
          <p:nvPr/>
        </p:nvGrpSpPr>
        <p:grpSpPr>
          <a:xfrm>
            <a:off x="-1585440" y="-2268360"/>
            <a:ext cx="3871080" cy="3916080"/>
            <a:chOff x="-1585440" y="-2268360"/>
            <a:chExt cx="3871080" cy="3916080"/>
          </a:xfrm>
        </p:grpSpPr>
        <p:sp>
          <p:nvSpPr>
            <p:cNvPr id="541" name="CustomShape 2"/>
            <p:cNvSpPr/>
            <p:nvPr/>
          </p:nvSpPr>
          <p:spPr>
            <a:xfrm rot="3376200" flipH="1" flipV="1">
              <a:off x="-1094760" y="-1672560"/>
              <a:ext cx="2889360" cy="2725200"/>
            </a:xfrm>
            <a:custGeom>
              <a:avLst/>
              <a:gdLst/>
              <a:ahLst/>
              <a:cxnLst/>
              <a:rect l="l" t="t" r="r" b="b"/>
              <a:pathLst>
                <a:path w="39212" h="36986">
                  <a:moveTo>
                    <a:pt x="6787" y="1"/>
                  </a:moveTo>
                  <a:cubicBezTo>
                    <a:pt x="6305" y="2741"/>
                    <a:pt x="6839" y="5663"/>
                    <a:pt x="8309" y="8028"/>
                  </a:cubicBezTo>
                  <a:cubicBezTo>
                    <a:pt x="9017" y="9164"/>
                    <a:pt x="9935" y="10198"/>
                    <a:pt x="10350" y="11474"/>
                  </a:cubicBezTo>
                  <a:cubicBezTo>
                    <a:pt x="11278" y="14342"/>
                    <a:pt x="9370" y="17353"/>
                    <a:pt x="7196" y="19439"/>
                  </a:cubicBezTo>
                  <a:cubicBezTo>
                    <a:pt x="5019" y="21525"/>
                    <a:pt x="2385" y="23348"/>
                    <a:pt x="1235" y="26135"/>
                  </a:cubicBezTo>
                  <a:cubicBezTo>
                    <a:pt x="0" y="29132"/>
                    <a:pt x="933" y="32881"/>
                    <a:pt x="3430" y="34946"/>
                  </a:cubicBezTo>
                  <a:cubicBezTo>
                    <a:pt x="5159" y="36380"/>
                    <a:pt x="7464" y="36986"/>
                    <a:pt x="9714" y="36986"/>
                  </a:cubicBezTo>
                  <a:cubicBezTo>
                    <a:pt x="9771" y="36986"/>
                    <a:pt x="9827" y="36985"/>
                    <a:pt x="9884" y="36984"/>
                  </a:cubicBezTo>
                  <a:cubicBezTo>
                    <a:pt x="12187" y="36950"/>
                    <a:pt x="14439" y="36342"/>
                    <a:pt x="16627" y="35610"/>
                  </a:cubicBezTo>
                  <a:cubicBezTo>
                    <a:pt x="24844" y="32875"/>
                    <a:pt x="32397" y="28469"/>
                    <a:pt x="39212" y="23086"/>
                  </a:cubicBezTo>
                  <a:lnTo>
                    <a:pt x="39212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2" name="CustomShape 3"/>
            <p:cNvSpPr/>
            <p:nvPr/>
          </p:nvSpPr>
          <p:spPr>
            <a:xfrm rot="8776200" flipV="1">
              <a:off x="235440" y="-1638720"/>
              <a:ext cx="376920" cy="363600"/>
            </a:xfrm>
            <a:custGeom>
              <a:avLst/>
              <a:gdLst/>
              <a:ahLst/>
              <a:cxnLst/>
              <a:rect l="l" t="t" r="r" b="b"/>
              <a:pathLst>
                <a:path w="3359" h="3230">
                  <a:moveTo>
                    <a:pt x="3358" y="1"/>
                  </a:moveTo>
                  <a:lnTo>
                    <a:pt x="0" y="1212"/>
                  </a:lnTo>
                  <a:lnTo>
                    <a:pt x="1800" y="3229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43" name="CustomShape 4"/>
          <p:cNvSpPr/>
          <p:nvPr/>
        </p:nvSpPr>
        <p:spPr>
          <a:xfrm rot="10800000">
            <a:off x="7746840" y="-186120"/>
            <a:ext cx="2289600" cy="1835280"/>
          </a:xfrm>
          <a:custGeom>
            <a:avLst/>
            <a:gdLst/>
            <a:ahLst/>
            <a:cxnLst/>
            <a:rect l="l" t="t" r="r" b="b"/>
            <a:pathLst>
              <a:path w="63047" h="50539">
                <a:moveTo>
                  <a:pt x="12202" y="0"/>
                </a:moveTo>
                <a:cubicBezTo>
                  <a:pt x="9265" y="0"/>
                  <a:pt x="6469" y="237"/>
                  <a:pt x="3876" y="616"/>
                </a:cubicBezTo>
                <a:cubicBezTo>
                  <a:pt x="2569" y="805"/>
                  <a:pt x="1276" y="1048"/>
                  <a:pt x="1" y="1336"/>
                </a:cubicBezTo>
                <a:lnTo>
                  <a:pt x="1" y="50538"/>
                </a:lnTo>
                <a:lnTo>
                  <a:pt x="61918" y="50538"/>
                </a:lnTo>
                <a:cubicBezTo>
                  <a:pt x="63046" y="38393"/>
                  <a:pt x="57947" y="23633"/>
                  <a:pt x="45302" y="12529"/>
                </a:cubicBezTo>
                <a:cubicBezTo>
                  <a:pt x="34285" y="2850"/>
                  <a:pt x="22391" y="0"/>
                  <a:pt x="12202" y="0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4" name="CustomShape 5"/>
          <p:cNvSpPr/>
          <p:nvPr/>
        </p:nvSpPr>
        <p:spPr>
          <a:xfrm flipH="1">
            <a:off x="6419520" y="3792960"/>
            <a:ext cx="6063120" cy="2422440"/>
          </a:xfrm>
          <a:custGeom>
            <a:avLst/>
            <a:gdLst/>
            <a:ahLst/>
            <a:cxnLst/>
            <a:rect l="l" t="t" r="r" b="b"/>
            <a:pathLst>
              <a:path w="38804" h="15506">
                <a:moveTo>
                  <a:pt x="18372" y="1"/>
                </a:moveTo>
                <a:cubicBezTo>
                  <a:pt x="15851" y="1"/>
                  <a:pt x="13315" y="1007"/>
                  <a:pt x="11592" y="2856"/>
                </a:cubicBezTo>
                <a:cubicBezTo>
                  <a:pt x="10378" y="4162"/>
                  <a:pt x="9486" y="5874"/>
                  <a:pt x="7880" y="6653"/>
                </a:cubicBezTo>
                <a:cubicBezTo>
                  <a:pt x="6924" y="7115"/>
                  <a:pt x="5829" y="7184"/>
                  <a:pt x="4811" y="7500"/>
                </a:cubicBezTo>
                <a:cubicBezTo>
                  <a:pt x="3205" y="8000"/>
                  <a:pt x="1810" y="9143"/>
                  <a:pt x="1008" y="10620"/>
                </a:cubicBezTo>
                <a:cubicBezTo>
                  <a:pt x="204" y="12096"/>
                  <a:pt x="0" y="13889"/>
                  <a:pt x="457" y="15505"/>
                </a:cubicBezTo>
                <a:lnTo>
                  <a:pt x="37742" y="15244"/>
                </a:lnTo>
                <a:cubicBezTo>
                  <a:pt x="37753" y="15310"/>
                  <a:pt x="37792" y="15337"/>
                  <a:pt x="37844" y="15337"/>
                </a:cubicBezTo>
                <a:cubicBezTo>
                  <a:pt x="37956" y="15337"/>
                  <a:pt x="38124" y="15208"/>
                  <a:pt x="38171" y="15070"/>
                </a:cubicBezTo>
                <a:cubicBezTo>
                  <a:pt x="38804" y="13270"/>
                  <a:pt x="38259" y="11229"/>
                  <a:pt x="37238" y="9619"/>
                </a:cubicBezTo>
                <a:cubicBezTo>
                  <a:pt x="36589" y="8595"/>
                  <a:pt x="35707" y="7663"/>
                  <a:pt x="34575" y="7228"/>
                </a:cubicBezTo>
                <a:cubicBezTo>
                  <a:pt x="33829" y="6942"/>
                  <a:pt x="33017" y="6887"/>
                  <a:pt x="32227" y="6744"/>
                </a:cubicBezTo>
                <a:cubicBezTo>
                  <a:pt x="31046" y="6534"/>
                  <a:pt x="29900" y="6125"/>
                  <a:pt x="28852" y="5540"/>
                </a:cubicBezTo>
                <a:cubicBezTo>
                  <a:pt x="26453" y="4203"/>
                  <a:pt x="24613" y="1978"/>
                  <a:pt x="22125" y="815"/>
                </a:cubicBezTo>
                <a:cubicBezTo>
                  <a:pt x="20952" y="265"/>
                  <a:pt x="19664" y="1"/>
                  <a:pt x="18372" y="1"/>
                </a:cubicBezTo>
                <a:close/>
              </a:path>
            </a:pathLst>
          </a:custGeom>
          <a:solidFill>
            <a:schemeClr val="accent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5" name="PlaceHolder 6"/>
          <p:cNvSpPr>
            <a:spLocks noGrp="1"/>
          </p:cNvSpPr>
          <p:nvPr>
            <p:ph type="title"/>
          </p:nvPr>
        </p:nvSpPr>
        <p:spPr>
          <a:xfrm>
            <a:off x="713880" y="444960"/>
            <a:ext cx="6788520" cy="572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46" name="PlaceHolder 7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/>
    <p:bodyStyle/>
    <p:otherStyle/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" name="Group 1"/>
          <p:cNvGrpSpPr/>
          <p:nvPr/>
        </p:nvGrpSpPr>
        <p:grpSpPr>
          <a:xfrm>
            <a:off x="-690120" y="720"/>
            <a:ext cx="10524240" cy="5142960"/>
            <a:chOff x="-690120" y="720"/>
            <a:chExt cx="10524240" cy="5142960"/>
          </a:xfrm>
        </p:grpSpPr>
        <p:sp>
          <p:nvSpPr>
            <p:cNvPr id="584" name="CustomShape 2"/>
            <p:cNvSpPr/>
            <p:nvPr/>
          </p:nvSpPr>
          <p:spPr>
            <a:xfrm flipH="1">
              <a:off x="-720" y="2959920"/>
              <a:ext cx="3193920" cy="2182680"/>
            </a:xfrm>
            <a:custGeom>
              <a:avLst/>
              <a:gdLst/>
              <a:ahLst/>
              <a:cxnLst/>
              <a:rect l="l" t="t" r="r" b="b"/>
              <a:pathLst>
                <a:path w="74414" h="50863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585" name="Group 3"/>
            <p:cNvGrpSpPr/>
            <p:nvPr/>
          </p:nvGrpSpPr>
          <p:grpSpPr>
            <a:xfrm>
              <a:off x="524880" y="1775880"/>
              <a:ext cx="8440560" cy="1401840"/>
              <a:chOff x="524880" y="1775880"/>
              <a:chExt cx="8440560" cy="1401840"/>
            </a:xfrm>
          </p:grpSpPr>
          <p:sp>
            <p:nvSpPr>
              <p:cNvPr id="586" name="CustomShape 4"/>
              <p:cNvSpPr/>
              <p:nvPr/>
            </p:nvSpPr>
            <p:spPr>
              <a:xfrm>
                <a:off x="524880" y="1775880"/>
                <a:ext cx="377280" cy="36288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7" name="CustomShape 5"/>
              <p:cNvSpPr/>
              <p:nvPr/>
            </p:nvSpPr>
            <p:spPr>
              <a:xfrm>
                <a:off x="8760960" y="2897280"/>
                <a:ext cx="204480" cy="139680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8" name="CustomShape 6"/>
              <p:cNvSpPr/>
              <p:nvPr/>
            </p:nvSpPr>
            <p:spPr>
              <a:xfrm>
                <a:off x="8760960" y="3037680"/>
                <a:ext cx="204480" cy="140040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>
                    <a:moveTo>
                      <a:pt x="1392" y="1"/>
                    </a:moveTo>
                    <a:lnTo>
                      <a:pt x="0" y="1909"/>
                    </a:lnTo>
                    <a:lnTo>
                      <a:pt x="2784" y="1909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589" name="CustomShape 7"/>
            <p:cNvSpPr/>
            <p:nvPr/>
          </p:nvSpPr>
          <p:spPr>
            <a:xfrm flipH="1">
              <a:off x="5468040" y="1643760"/>
              <a:ext cx="4366080" cy="3499920"/>
            </a:xfrm>
            <a:custGeom>
              <a:avLst/>
              <a:gdLst/>
              <a:ahLst/>
              <a:cxnLst/>
              <a:rect l="l" t="t" r="r" b="b"/>
              <a:pathLst>
                <a:path w="63047" h="50539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0" name="CustomShape 8"/>
            <p:cNvSpPr/>
            <p:nvPr/>
          </p:nvSpPr>
          <p:spPr>
            <a:xfrm rot="10800000" flipH="1">
              <a:off x="-690120" y="720"/>
              <a:ext cx="2289600" cy="1835280"/>
            </a:xfrm>
            <a:custGeom>
              <a:avLst/>
              <a:gdLst/>
              <a:ahLst/>
              <a:cxnLst/>
              <a:rect l="l" t="t" r="r" b="b"/>
              <a:pathLst>
                <a:path w="63047" h="50539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91" name="PlaceHolder 9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92" name="PlaceHolder 10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/>
    <p:bodyStyle/>
    <p:otherStyle/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Group 1"/>
          <p:cNvGrpSpPr/>
          <p:nvPr/>
        </p:nvGrpSpPr>
        <p:grpSpPr>
          <a:xfrm>
            <a:off x="-246240" y="45360"/>
            <a:ext cx="9390240" cy="5142600"/>
            <a:chOff x="-246240" y="45360"/>
            <a:chExt cx="9390240" cy="5142600"/>
          </a:xfrm>
        </p:grpSpPr>
        <p:sp>
          <p:nvSpPr>
            <p:cNvPr id="630" name="CustomShape 2"/>
            <p:cNvSpPr/>
            <p:nvPr/>
          </p:nvSpPr>
          <p:spPr>
            <a:xfrm rot="16200000" flipH="1">
              <a:off x="77760" y="-278640"/>
              <a:ext cx="5142600" cy="5791320"/>
            </a:xfrm>
            <a:custGeom>
              <a:avLst/>
              <a:gdLst/>
              <a:ahLst/>
              <a:cxnLst/>
              <a:rect l="l" t="t" r="r" b="b"/>
              <a:pathLst>
                <a:path w="39212" h="36986">
                  <a:moveTo>
                    <a:pt x="6787" y="1"/>
                  </a:moveTo>
                  <a:cubicBezTo>
                    <a:pt x="6305" y="2741"/>
                    <a:pt x="6839" y="5663"/>
                    <a:pt x="8309" y="8028"/>
                  </a:cubicBezTo>
                  <a:cubicBezTo>
                    <a:pt x="9017" y="9164"/>
                    <a:pt x="9935" y="10198"/>
                    <a:pt x="10350" y="11474"/>
                  </a:cubicBezTo>
                  <a:cubicBezTo>
                    <a:pt x="11278" y="14342"/>
                    <a:pt x="9370" y="17353"/>
                    <a:pt x="7196" y="19439"/>
                  </a:cubicBezTo>
                  <a:cubicBezTo>
                    <a:pt x="5019" y="21525"/>
                    <a:pt x="2385" y="23348"/>
                    <a:pt x="1235" y="26135"/>
                  </a:cubicBezTo>
                  <a:cubicBezTo>
                    <a:pt x="0" y="29132"/>
                    <a:pt x="933" y="32881"/>
                    <a:pt x="3430" y="34946"/>
                  </a:cubicBezTo>
                  <a:cubicBezTo>
                    <a:pt x="5159" y="36380"/>
                    <a:pt x="7464" y="36986"/>
                    <a:pt x="9714" y="36986"/>
                  </a:cubicBezTo>
                  <a:cubicBezTo>
                    <a:pt x="9771" y="36986"/>
                    <a:pt x="9827" y="36985"/>
                    <a:pt x="9884" y="36984"/>
                  </a:cubicBezTo>
                  <a:cubicBezTo>
                    <a:pt x="12187" y="36950"/>
                    <a:pt x="14439" y="36342"/>
                    <a:pt x="16627" y="35610"/>
                  </a:cubicBezTo>
                  <a:cubicBezTo>
                    <a:pt x="24844" y="32875"/>
                    <a:pt x="32397" y="28469"/>
                    <a:pt x="39212" y="23086"/>
                  </a:cubicBezTo>
                  <a:lnTo>
                    <a:pt x="39212" y="1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631" name="Group 3"/>
            <p:cNvGrpSpPr/>
            <p:nvPr/>
          </p:nvGrpSpPr>
          <p:grpSpPr>
            <a:xfrm>
              <a:off x="8070480" y="108000"/>
              <a:ext cx="923760" cy="336600"/>
              <a:chOff x="8070480" y="108000"/>
              <a:chExt cx="923760" cy="336600"/>
            </a:xfrm>
          </p:grpSpPr>
          <p:sp>
            <p:nvSpPr>
              <p:cNvPr id="632" name="CustomShape 4"/>
              <p:cNvSpPr/>
              <p:nvPr/>
            </p:nvSpPr>
            <p:spPr>
              <a:xfrm rot="5400000" flipV="1">
                <a:off x="8017200" y="160560"/>
                <a:ext cx="336600" cy="230400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3" name="CustomShape 5"/>
              <p:cNvSpPr/>
              <p:nvPr/>
            </p:nvSpPr>
            <p:spPr>
              <a:xfrm rot="5400000" flipV="1">
                <a:off x="8248320" y="160560"/>
                <a:ext cx="336600" cy="230760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>
                    <a:moveTo>
                      <a:pt x="1392" y="1"/>
                    </a:moveTo>
                    <a:lnTo>
                      <a:pt x="0" y="1910"/>
                    </a:lnTo>
                    <a:lnTo>
                      <a:pt x="2784" y="1910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4" name="CustomShape 6"/>
              <p:cNvSpPr/>
              <p:nvPr/>
            </p:nvSpPr>
            <p:spPr>
              <a:xfrm rot="5400000" flipV="1">
                <a:off x="8479440" y="160560"/>
                <a:ext cx="336600" cy="230400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5" name="CustomShape 7"/>
              <p:cNvSpPr/>
              <p:nvPr/>
            </p:nvSpPr>
            <p:spPr>
              <a:xfrm rot="5400000" flipV="1">
                <a:off x="8710560" y="160560"/>
                <a:ext cx="336600" cy="230760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>
                    <a:moveTo>
                      <a:pt x="1392" y="1"/>
                    </a:moveTo>
                    <a:lnTo>
                      <a:pt x="0" y="1909"/>
                    </a:lnTo>
                    <a:lnTo>
                      <a:pt x="2784" y="1909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636" name="CustomShape 8"/>
            <p:cNvSpPr/>
            <p:nvPr/>
          </p:nvSpPr>
          <p:spPr>
            <a:xfrm rot="16200000" flipH="1">
              <a:off x="-945720" y="3790440"/>
              <a:ext cx="2242080" cy="349200"/>
            </a:xfrm>
            <a:custGeom>
              <a:avLst/>
              <a:gdLst/>
              <a:ahLst/>
              <a:cxnLst/>
              <a:rect l="l" t="t" r="r" b="b"/>
              <a:pathLst>
                <a:path w="18507" h="2888">
                  <a:moveTo>
                    <a:pt x="1" y="1"/>
                  </a:moveTo>
                  <a:cubicBezTo>
                    <a:pt x="437" y="831"/>
                    <a:pt x="1083" y="1549"/>
                    <a:pt x="1872" y="2053"/>
                  </a:cubicBezTo>
                  <a:cubicBezTo>
                    <a:pt x="2736" y="2601"/>
                    <a:pt x="3760" y="2887"/>
                    <a:pt x="4782" y="2887"/>
                  </a:cubicBezTo>
                  <a:cubicBezTo>
                    <a:pt x="5270" y="2887"/>
                    <a:pt x="5757" y="2822"/>
                    <a:pt x="6227" y="2689"/>
                  </a:cubicBezTo>
                  <a:cubicBezTo>
                    <a:pt x="7227" y="2403"/>
                    <a:pt x="8146" y="1832"/>
                    <a:pt x="9177" y="1682"/>
                  </a:cubicBezTo>
                  <a:cubicBezTo>
                    <a:pt x="9376" y="1653"/>
                    <a:pt x="9575" y="1640"/>
                    <a:pt x="9773" y="1640"/>
                  </a:cubicBezTo>
                  <a:cubicBezTo>
                    <a:pt x="11106" y="1640"/>
                    <a:pt x="12423" y="2218"/>
                    <a:pt x="13773" y="2298"/>
                  </a:cubicBezTo>
                  <a:cubicBezTo>
                    <a:pt x="13869" y="2304"/>
                    <a:pt x="13964" y="2306"/>
                    <a:pt x="14059" y="2306"/>
                  </a:cubicBezTo>
                  <a:cubicBezTo>
                    <a:pt x="15793" y="2306"/>
                    <a:pt x="17467" y="1382"/>
                    <a:pt x="18506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7" name="CustomShape 9"/>
            <p:cNvSpPr/>
            <p:nvPr/>
          </p:nvSpPr>
          <p:spPr>
            <a:xfrm rot="10800000">
              <a:off x="5367240" y="3823200"/>
              <a:ext cx="3776760" cy="1364040"/>
            </a:xfrm>
            <a:custGeom>
              <a:avLst/>
              <a:gdLst/>
              <a:ahLst/>
              <a:cxnLst/>
              <a:rect l="l" t="t" r="r" b="b"/>
              <a:pathLst>
                <a:path w="61918" h="22371">
                  <a:moveTo>
                    <a:pt x="1" y="0"/>
                  </a:moveTo>
                  <a:lnTo>
                    <a:pt x="1" y="19582"/>
                  </a:lnTo>
                  <a:cubicBezTo>
                    <a:pt x="2348" y="19298"/>
                    <a:pt x="4561" y="19170"/>
                    <a:pt x="6829" y="19170"/>
                  </a:cubicBezTo>
                  <a:cubicBezTo>
                    <a:pt x="14097" y="19170"/>
                    <a:pt x="21932" y="20484"/>
                    <a:pt x="36559" y="22179"/>
                  </a:cubicBezTo>
                  <a:cubicBezTo>
                    <a:pt x="37673" y="22308"/>
                    <a:pt x="38754" y="22370"/>
                    <a:pt x="39802" y="22370"/>
                  </a:cubicBezTo>
                  <a:cubicBezTo>
                    <a:pt x="52890" y="22370"/>
                    <a:pt x="60749" y="12589"/>
                    <a:pt x="61918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38" name="PlaceHolder 10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39" name="PlaceHolder 11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/>
    <p:bodyStyle/>
    <p:otherStyle/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6" name="Group 1"/>
          <p:cNvGrpSpPr/>
          <p:nvPr/>
        </p:nvGrpSpPr>
        <p:grpSpPr>
          <a:xfrm>
            <a:off x="-720" y="0"/>
            <a:ext cx="9143640" cy="5187240"/>
            <a:chOff x="-720" y="0"/>
            <a:chExt cx="9143640" cy="5187240"/>
          </a:xfrm>
        </p:grpSpPr>
        <p:sp>
          <p:nvSpPr>
            <p:cNvPr id="677" name="CustomShape 2"/>
            <p:cNvSpPr/>
            <p:nvPr/>
          </p:nvSpPr>
          <p:spPr>
            <a:xfrm flipH="1">
              <a:off x="-720" y="2890080"/>
              <a:ext cx="6737040" cy="2297160"/>
            </a:xfrm>
            <a:custGeom>
              <a:avLst/>
              <a:gdLst/>
              <a:ahLst/>
              <a:cxnLst/>
              <a:rect l="l" t="t" r="r" b="b"/>
              <a:pathLst>
                <a:path w="33456" h="11410">
                  <a:moveTo>
                    <a:pt x="22424" y="1"/>
                  </a:moveTo>
                  <a:cubicBezTo>
                    <a:pt x="16324" y="1"/>
                    <a:pt x="10216" y="1853"/>
                    <a:pt x="5291" y="5466"/>
                  </a:cubicBezTo>
                  <a:cubicBezTo>
                    <a:pt x="3145" y="7038"/>
                    <a:pt x="1158" y="9055"/>
                    <a:pt x="1" y="11410"/>
                  </a:cubicBezTo>
                  <a:lnTo>
                    <a:pt x="10841" y="11410"/>
                  </a:lnTo>
                  <a:cubicBezTo>
                    <a:pt x="13276" y="8184"/>
                    <a:pt x="17056" y="5854"/>
                    <a:pt x="20972" y="5009"/>
                  </a:cubicBezTo>
                  <a:cubicBezTo>
                    <a:pt x="22163" y="4754"/>
                    <a:pt x="23375" y="4631"/>
                    <a:pt x="24588" y="4631"/>
                  </a:cubicBezTo>
                  <a:cubicBezTo>
                    <a:pt x="27653" y="4631"/>
                    <a:pt x="30721" y="5417"/>
                    <a:pt x="33456" y="6840"/>
                  </a:cubicBezTo>
                  <a:lnTo>
                    <a:pt x="33456" y="2151"/>
                  </a:lnTo>
                  <a:cubicBezTo>
                    <a:pt x="29971" y="710"/>
                    <a:pt x="26199" y="1"/>
                    <a:pt x="2242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8" name="CustomShape 3"/>
            <p:cNvSpPr/>
            <p:nvPr/>
          </p:nvSpPr>
          <p:spPr>
            <a:xfrm flipH="1">
              <a:off x="7533720" y="0"/>
              <a:ext cx="1608840" cy="1519920"/>
            </a:xfrm>
            <a:custGeom>
              <a:avLst/>
              <a:gdLst/>
              <a:ahLst/>
              <a:cxnLst/>
              <a:rect l="l" t="t" r="r" b="b"/>
              <a:pathLst>
                <a:path w="14301" h="13510">
                  <a:moveTo>
                    <a:pt x="1" y="1"/>
                  </a:moveTo>
                  <a:lnTo>
                    <a:pt x="1" y="10726"/>
                  </a:lnTo>
                  <a:cubicBezTo>
                    <a:pt x="2821" y="12270"/>
                    <a:pt x="5968" y="13216"/>
                    <a:pt x="9173" y="13471"/>
                  </a:cubicBezTo>
                  <a:cubicBezTo>
                    <a:pt x="9467" y="13495"/>
                    <a:pt x="9769" y="13510"/>
                    <a:pt x="10071" y="13510"/>
                  </a:cubicBezTo>
                  <a:cubicBezTo>
                    <a:pt x="11246" y="13510"/>
                    <a:pt x="12433" y="13283"/>
                    <a:pt x="13226" y="12461"/>
                  </a:cubicBezTo>
                  <a:cubicBezTo>
                    <a:pt x="14300" y="11341"/>
                    <a:pt x="14232" y="9575"/>
                    <a:pt x="14001" y="8044"/>
                  </a:cubicBezTo>
                  <a:cubicBezTo>
                    <a:pt x="13562" y="5173"/>
                    <a:pt x="12728" y="2274"/>
                    <a:pt x="10922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9" name="CustomShape 4"/>
            <p:cNvSpPr/>
            <p:nvPr/>
          </p:nvSpPr>
          <p:spPr>
            <a:xfrm flipH="1">
              <a:off x="8538120" y="1345320"/>
              <a:ext cx="377280" cy="362880"/>
            </a:xfrm>
            <a:custGeom>
              <a:avLst/>
              <a:gdLst/>
              <a:ahLst/>
              <a:cxnLst/>
              <a:rect l="l" t="t" r="r" b="b"/>
              <a:pathLst>
                <a:path w="3359" h="3230">
                  <a:moveTo>
                    <a:pt x="3358" y="1"/>
                  </a:moveTo>
                  <a:lnTo>
                    <a:pt x="0" y="1212"/>
                  </a:lnTo>
                  <a:lnTo>
                    <a:pt x="1800" y="3229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0" name="CustomShape 5"/>
            <p:cNvSpPr/>
            <p:nvPr/>
          </p:nvSpPr>
          <p:spPr>
            <a:xfrm flipH="1">
              <a:off x="-720" y="0"/>
              <a:ext cx="2889360" cy="2725200"/>
            </a:xfrm>
            <a:custGeom>
              <a:avLst/>
              <a:gdLst/>
              <a:ahLst/>
              <a:cxnLst/>
              <a:rect l="l" t="t" r="r" b="b"/>
              <a:pathLst>
                <a:path w="39212" h="36986">
                  <a:moveTo>
                    <a:pt x="6787" y="1"/>
                  </a:moveTo>
                  <a:cubicBezTo>
                    <a:pt x="6305" y="2741"/>
                    <a:pt x="6839" y="5663"/>
                    <a:pt x="8309" y="8028"/>
                  </a:cubicBezTo>
                  <a:cubicBezTo>
                    <a:pt x="9017" y="9164"/>
                    <a:pt x="9935" y="10198"/>
                    <a:pt x="10350" y="11474"/>
                  </a:cubicBezTo>
                  <a:cubicBezTo>
                    <a:pt x="11278" y="14342"/>
                    <a:pt x="9370" y="17353"/>
                    <a:pt x="7196" y="19439"/>
                  </a:cubicBezTo>
                  <a:cubicBezTo>
                    <a:pt x="5019" y="21525"/>
                    <a:pt x="2385" y="23348"/>
                    <a:pt x="1235" y="26135"/>
                  </a:cubicBezTo>
                  <a:cubicBezTo>
                    <a:pt x="0" y="29132"/>
                    <a:pt x="933" y="32881"/>
                    <a:pt x="3430" y="34946"/>
                  </a:cubicBezTo>
                  <a:cubicBezTo>
                    <a:pt x="5159" y="36380"/>
                    <a:pt x="7464" y="36986"/>
                    <a:pt x="9714" y="36986"/>
                  </a:cubicBezTo>
                  <a:cubicBezTo>
                    <a:pt x="9771" y="36986"/>
                    <a:pt x="9827" y="36985"/>
                    <a:pt x="9884" y="36984"/>
                  </a:cubicBezTo>
                  <a:cubicBezTo>
                    <a:pt x="12187" y="36950"/>
                    <a:pt x="14439" y="36342"/>
                    <a:pt x="16627" y="35610"/>
                  </a:cubicBezTo>
                  <a:cubicBezTo>
                    <a:pt x="24844" y="32875"/>
                    <a:pt x="32397" y="28469"/>
                    <a:pt x="39212" y="23086"/>
                  </a:cubicBezTo>
                  <a:lnTo>
                    <a:pt x="39212" y="1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1" name="CustomShape 6"/>
            <p:cNvSpPr/>
            <p:nvPr/>
          </p:nvSpPr>
          <p:spPr>
            <a:xfrm flipH="1">
              <a:off x="177120" y="769320"/>
              <a:ext cx="204480" cy="139680"/>
            </a:xfrm>
            <a:custGeom>
              <a:avLst/>
              <a:gdLst/>
              <a:ahLst/>
              <a:cxnLst/>
              <a:rect l="l" t="t" r="r" b="b"/>
              <a:pathLst>
                <a:path w="2784" h="1906">
                  <a:moveTo>
                    <a:pt x="1392" y="1"/>
                  </a:moveTo>
                  <a:lnTo>
                    <a:pt x="0" y="1906"/>
                  </a:lnTo>
                  <a:lnTo>
                    <a:pt x="2784" y="1906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2" name="CustomShape 7"/>
            <p:cNvSpPr/>
            <p:nvPr/>
          </p:nvSpPr>
          <p:spPr>
            <a:xfrm flipH="1">
              <a:off x="177120" y="909720"/>
              <a:ext cx="204480" cy="140040"/>
            </a:xfrm>
            <a:custGeom>
              <a:avLst/>
              <a:gdLst/>
              <a:ahLst/>
              <a:cxnLst/>
              <a:rect l="l" t="t" r="r" b="b"/>
              <a:pathLst>
                <a:path w="2784" h="1910">
                  <a:moveTo>
                    <a:pt x="1392" y="1"/>
                  </a:moveTo>
                  <a:lnTo>
                    <a:pt x="0" y="1910"/>
                  </a:lnTo>
                  <a:lnTo>
                    <a:pt x="2784" y="1910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3" name="CustomShape 8"/>
            <p:cNvSpPr/>
            <p:nvPr/>
          </p:nvSpPr>
          <p:spPr>
            <a:xfrm flipH="1">
              <a:off x="177120" y="1050480"/>
              <a:ext cx="204480" cy="139680"/>
            </a:xfrm>
            <a:custGeom>
              <a:avLst/>
              <a:gdLst/>
              <a:ahLst/>
              <a:cxnLst/>
              <a:rect l="l" t="t" r="r" b="b"/>
              <a:pathLst>
                <a:path w="2784" h="1906">
                  <a:moveTo>
                    <a:pt x="1392" y="1"/>
                  </a:moveTo>
                  <a:lnTo>
                    <a:pt x="0" y="1906"/>
                  </a:lnTo>
                  <a:lnTo>
                    <a:pt x="2784" y="1906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4" name="CustomShape 9"/>
            <p:cNvSpPr/>
            <p:nvPr/>
          </p:nvSpPr>
          <p:spPr>
            <a:xfrm flipH="1">
              <a:off x="177120" y="1190880"/>
              <a:ext cx="204480" cy="140040"/>
            </a:xfrm>
            <a:custGeom>
              <a:avLst/>
              <a:gdLst/>
              <a:ahLst/>
              <a:cxnLst/>
              <a:rect l="l" t="t" r="r" b="b"/>
              <a:pathLst>
                <a:path w="2784" h="1910">
                  <a:moveTo>
                    <a:pt x="1392" y="1"/>
                  </a:moveTo>
                  <a:lnTo>
                    <a:pt x="0" y="1909"/>
                  </a:lnTo>
                  <a:lnTo>
                    <a:pt x="2784" y="1909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85" name="CustomShape 10"/>
          <p:cNvSpPr/>
          <p:nvPr/>
        </p:nvSpPr>
        <p:spPr>
          <a:xfrm>
            <a:off x="3756600" y="3583440"/>
            <a:ext cx="4673160" cy="64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en" sz="1200" b="0" strike="noStrike" spc="-1">
                <a:solidFill>
                  <a:srgbClr val="23385C"/>
                </a:solidFill>
                <a:latin typeface="Lato"/>
                <a:ea typeface="Lato"/>
              </a:rPr>
              <a:t>CREDITS: This presentation template was created by </a:t>
            </a:r>
            <a:r>
              <a:rPr lang="en" sz="1200" b="1" u="sng" strike="noStrike" spc="-1">
                <a:solidFill>
                  <a:srgbClr val="23385C"/>
                </a:solidFill>
                <a:uFillTx/>
                <a:latin typeface="Lato"/>
                <a:ea typeface="Lato"/>
                <a:hlinkClick r:id="rId14"/>
              </a:rPr>
              <a:t>Slidesgo</a:t>
            </a:r>
            <a:r>
              <a:rPr lang="en" sz="1200" b="0" strike="noStrike" spc="-1">
                <a:solidFill>
                  <a:srgbClr val="23385C"/>
                </a:solidFill>
                <a:latin typeface="Lato"/>
                <a:ea typeface="Lato"/>
              </a:rPr>
              <a:t>, including icons by </a:t>
            </a:r>
            <a:r>
              <a:rPr lang="en" sz="1200" b="1" u="sng" strike="noStrike" spc="-1">
                <a:solidFill>
                  <a:srgbClr val="23385C"/>
                </a:solidFill>
                <a:uFillTx/>
                <a:latin typeface="Lato"/>
                <a:ea typeface="Lato"/>
                <a:hlinkClick r:id="rId15"/>
              </a:rPr>
              <a:t>Flaticon</a:t>
            </a:r>
            <a:r>
              <a:rPr lang="en" sz="1200" b="0" strike="noStrike" spc="-1">
                <a:solidFill>
                  <a:srgbClr val="23385C"/>
                </a:solidFill>
                <a:latin typeface="Lato"/>
                <a:ea typeface="Lato"/>
              </a:rPr>
              <a:t>, and infographics &amp; images by </a:t>
            </a:r>
            <a:r>
              <a:rPr lang="en" sz="1200" b="1" u="sng" strike="noStrike" spc="-1">
                <a:solidFill>
                  <a:srgbClr val="23385C"/>
                </a:solidFill>
                <a:uFillTx/>
                <a:latin typeface="Lato"/>
                <a:ea typeface="Lato"/>
                <a:hlinkClick r:id="rId16"/>
              </a:rPr>
              <a:t>Freepik</a:t>
            </a:r>
            <a:endParaRPr lang="pl-PL" sz="1200" b="0" strike="noStrike" spc="-1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endParaRPr lang="pl-PL" sz="1200" b="0" strike="noStrike" spc="-1">
              <a:latin typeface="Arial"/>
            </a:endParaRPr>
          </a:p>
        </p:txBody>
      </p:sp>
      <p:sp>
        <p:nvSpPr>
          <p:cNvPr id="686" name="PlaceHolder 1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87" name="PlaceHolder 1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/>
    <p:bodyStyle/>
    <p:otherStyle/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7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1"/>
          <p:cNvGrpSpPr/>
          <p:nvPr/>
        </p:nvGrpSpPr>
        <p:grpSpPr>
          <a:xfrm>
            <a:off x="0" y="0"/>
            <a:ext cx="9143640" cy="5187960"/>
            <a:chOff x="0" y="0"/>
            <a:chExt cx="9143640" cy="5187960"/>
          </a:xfrm>
        </p:grpSpPr>
        <p:sp>
          <p:nvSpPr>
            <p:cNvPr id="50" name="CustomShape 2"/>
            <p:cNvSpPr/>
            <p:nvPr/>
          </p:nvSpPr>
          <p:spPr>
            <a:xfrm>
              <a:off x="4001040" y="0"/>
              <a:ext cx="5142600" cy="4850280"/>
            </a:xfrm>
            <a:custGeom>
              <a:avLst/>
              <a:gdLst/>
              <a:ahLst/>
              <a:cxnLst/>
              <a:rect l="l" t="t" r="r" b="b"/>
              <a:pathLst>
                <a:path w="39212" h="36986">
                  <a:moveTo>
                    <a:pt x="6787" y="1"/>
                  </a:moveTo>
                  <a:cubicBezTo>
                    <a:pt x="6305" y="2741"/>
                    <a:pt x="6839" y="5663"/>
                    <a:pt x="8309" y="8028"/>
                  </a:cubicBezTo>
                  <a:cubicBezTo>
                    <a:pt x="9017" y="9164"/>
                    <a:pt x="9935" y="10198"/>
                    <a:pt x="10350" y="11474"/>
                  </a:cubicBezTo>
                  <a:cubicBezTo>
                    <a:pt x="11278" y="14342"/>
                    <a:pt x="9370" y="17353"/>
                    <a:pt x="7196" y="19439"/>
                  </a:cubicBezTo>
                  <a:cubicBezTo>
                    <a:pt x="5019" y="21525"/>
                    <a:pt x="2385" y="23348"/>
                    <a:pt x="1235" y="26135"/>
                  </a:cubicBezTo>
                  <a:cubicBezTo>
                    <a:pt x="0" y="29132"/>
                    <a:pt x="933" y="32881"/>
                    <a:pt x="3430" y="34946"/>
                  </a:cubicBezTo>
                  <a:cubicBezTo>
                    <a:pt x="5159" y="36380"/>
                    <a:pt x="7464" y="36986"/>
                    <a:pt x="9714" y="36986"/>
                  </a:cubicBezTo>
                  <a:cubicBezTo>
                    <a:pt x="9771" y="36986"/>
                    <a:pt x="9827" y="36985"/>
                    <a:pt x="9884" y="36984"/>
                  </a:cubicBezTo>
                  <a:cubicBezTo>
                    <a:pt x="12187" y="36950"/>
                    <a:pt x="14439" y="36342"/>
                    <a:pt x="16627" y="35610"/>
                  </a:cubicBezTo>
                  <a:cubicBezTo>
                    <a:pt x="24844" y="32875"/>
                    <a:pt x="32397" y="28469"/>
                    <a:pt x="39212" y="23086"/>
                  </a:cubicBezTo>
                  <a:lnTo>
                    <a:pt x="39212" y="1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51" name="Group 3"/>
            <p:cNvGrpSpPr/>
            <p:nvPr/>
          </p:nvGrpSpPr>
          <p:grpSpPr>
            <a:xfrm>
              <a:off x="7961760" y="3864240"/>
              <a:ext cx="336600" cy="923760"/>
              <a:chOff x="7961760" y="3864240"/>
              <a:chExt cx="336600" cy="923760"/>
            </a:xfrm>
          </p:grpSpPr>
          <p:sp>
            <p:nvSpPr>
              <p:cNvPr id="52" name="CustomShape 4"/>
              <p:cNvSpPr/>
              <p:nvPr/>
            </p:nvSpPr>
            <p:spPr>
              <a:xfrm>
                <a:off x="7961760" y="3864240"/>
                <a:ext cx="336600" cy="230400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" name="CustomShape 5"/>
              <p:cNvSpPr/>
              <p:nvPr/>
            </p:nvSpPr>
            <p:spPr>
              <a:xfrm>
                <a:off x="7961760" y="4095000"/>
                <a:ext cx="336600" cy="230760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>
                    <a:moveTo>
                      <a:pt x="1392" y="1"/>
                    </a:moveTo>
                    <a:lnTo>
                      <a:pt x="0" y="1910"/>
                    </a:lnTo>
                    <a:lnTo>
                      <a:pt x="2784" y="1910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" name="CustomShape 6"/>
              <p:cNvSpPr/>
              <p:nvPr/>
            </p:nvSpPr>
            <p:spPr>
              <a:xfrm>
                <a:off x="7961760" y="4326480"/>
                <a:ext cx="336600" cy="230400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" name="CustomShape 7"/>
              <p:cNvSpPr/>
              <p:nvPr/>
            </p:nvSpPr>
            <p:spPr>
              <a:xfrm>
                <a:off x="7961760" y="4557240"/>
                <a:ext cx="336600" cy="230760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>
                    <a:moveTo>
                      <a:pt x="1392" y="1"/>
                    </a:moveTo>
                    <a:lnTo>
                      <a:pt x="0" y="1909"/>
                    </a:lnTo>
                    <a:lnTo>
                      <a:pt x="2784" y="1909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56" name="CustomShape 8"/>
            <p:cNvSpPr/>
            <p:nvPr/>
          </p:nvSpPr>
          <p:spPr>
            <a:xfrm>
              <a:off x="6542640" y="0"/>
              <a:ext cx="2242080" cy="349200"/>
            </a:xfrm>
            <a:custGeom>
              <a:avLst/>
              <a:gdLst/>
              <a:ahLst/>
              <a:cxnLst/>
              <a:rect l="l" t="t" r="r" b="b"/>
              <a:pathLst>
                <a:path w="18507" h="2888">
                  <a:moveTo>
                    <a:pt x="1" y="1"/>
                  </a:moveTo>
                  <a:cubicBezTo>
                    <a:pt x="437" y="831"/>
                    <a:pt x="1083" y="1549"/>
                    <a:pt x="1872" y="2053"/>
                  </a:cubicBezTo>
                  <a:cubicBezTo>
                    <a:pt x="2736" y="2601"/>
                    <a:pt x="3760" y="2887"/>
                    <a:pt x="4782" y="2887"/>
                  </a:cubicBezTo>
                  <a:cubicBezTo>
                    <a:pt x="5270" y="2887"/>
                    <a:pt x="5757" y="2822"/>
                    <a:pt x="6227" y="2689"/>
                  </a:cubicBezTo>
                  <a:cubicBezTo>
                    <a:pt x="7227" y="2403"/>
                    <a:pt x="8146" y="1832"/>
                    <a:pt x="9177" y="1682"/>
                  </a:cubicBezTo>
                  <a:cubicBezTo>
                    <a:pt x="9376" y="1653"/>
                    <a:pt x="9575" y="1640"/>
                    <a:pt x="9773" y="1640"/>
                  </a:cubicBezTo>
                  <a:cubicBezTo>
                    <a:pt x="11106" y="1640"/>
                    <a:pt x="12423" y="2218"/>
                    <a:pt x="13773" y="2298"/>
                  </a:cubicBezTo>
                  <a:cubicBezTo>
                    <a:pt x="13869" y="2304"/>
                    <a:pt x="13964" y="2306"/>
                    <a:pt x="14059" y="2306"/>
                  </a:cubicBezTo>
                  <a:cubicBezTo>
                    <a:pt x="15793" y="2306"/>
                    <a:pt x="17467" y="1382"/>
                    <a:pt x="18506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" name="CustomShape 9"/>
            <p:cNvSpPr/>
            <p:nvPr/>
          </p:nvSpPr>
          <p:spPr>
            <a:xfrm rot="10800000" flipH="1">
              <a:off x="-360" y="3823920"/>
              <a:ext cx="3776760" cy="1364040"/>
            </a:xfrm>
            <a:custGeom>
              <a:avLst/>
              <a:gdLst/>
              <a:ahLst/>
              <a:cxnLst/>
              <a:rect l="l" t="t" r="r" b="b"/>
              <a:pathLst>
                <a:path w="61918" h="22371">
                  <a:moveTo>
                    <a:pt x="1" y="0"/>
                  </a:moveTo>
                  <a:lnTo>
                    <a:pt x="1" y="19582"/>
                  </a:lnTo>
                  <a:cubicBezTo>
                    <a:pt x="2348" y="19298"/>
                    <a:pt x="4561" y="19170"/>
                    <a:pt x="6829" y="19170"/>
                  </a:cubicBezTo>
                  <a:cubicBezTo>
                    <a:pt x="14097" y="19170"/>
                    <a:pt x="21932" y="20484"/>
                    <a:pt x="36559" y="22179"/>
                  </a:cubicBezTo>
                  <a:cubicBezTo>
                    <a:pt x="37673" y="22308"/>
                    <a:pt x="38754" y="22370"/>
                    <a:pt x="39802" y="22370"/>
                  </a:cubicBezTo>
                  <a:cubicBezTo>
                    <a:pt x="52890" y="22370"/>
                    <a:pt x="60749" y="12589"/>
                    <a:pt x="61918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8" name="PlaceHolder 10"/>
          <p:cNvSpPr>
            <a:spLocks noGrp="1"/>
          </p:cNvSpPr>
          <p:nvPr>
            <p:ph type="title"/>
          </p:nvPr>
        </p:nvSpPr>
        <p:spPr>
          <a:xfrm>
            <a:off x="713880" y="444960"/>
            <a:ext cx="6788520" cy="572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9" name="PlaceHolder 11"/>
          <p:cNvSpPr>
            <a:spLocks noGrp="1"/>
          </p:cNvSpPr>
          <p:nvPr>
            <p:ph type="body"/>
          </p:nvPr>
        </p:nvSpPr>
        <p:spPr>
          <a:xfrm>
            <a:off x="713880" y="1361520"/>
            <a:ext cx="7715160" cy="3120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 flipH="1">
            <a:off x="-492120" y="2982240"/>
            <a:ext cx="6326640" cy="2527560"/>
          </a:xfrm>
          <a:custGeom>
            <a:avLst/>
            <a:gdLst/>
            <a:ahLst/>
            <a:cxnLst/>
            <a:rect l="l" t="t" r="r" b="b"/>
            <a:pathLst>
              <a:path w="38804" h="15506">
                <a:moveTo>
                  <a:pt x="18372" y="1"/>
                </a:moveTo>
                <a:cubicBezTo>
                  <a:pt x="15851" y="1"/>
                  <a:pt x="13315" y="1007"/>
                  <a:pt x="11592" y="2856"/>
                </a:cubicBezTo>
                <a:cubicBezTo>
                  <a:pt x="10378" y="4162"/>
                  <a:pt x="9486" y="5874"/>
                  <a:pt x="7880" y="6653"/>
                </a:cubicBezTo>
                <a:cubicBezTo>
                  <a:pt x="6924" y="7115"/>
                  <a:pt x="5829" y="7184"/>
                  <a:pt x="4811" y="7500"/>
                </a:cubicBezTo>
                <a:cubicBezTo>
                  <a:pt x="3205" y="8000"/>
                  <a:pt x="1810" y="9143"/>
                  <a:pt x="1008" y="10620"/>
                </a:cubicBezTo>
                <a:cubicBezTo>
                  <a:pt x="204" y="12096"/>
                  <a:pt x="0" y="13889"/>
                  <a:pt x="457" y="15505"/>
                </a:cubicBezTo>
                <a:lnTo>
                  <a:pt x="37742" y="15244"/>
                </a:lnTo>
                <a:cubicBezTo>
                  <a:pt x="37753" y="15310"/>
                  <a:pt x="37792" y="15337"/>
                  <a:pt x="37844" y="15337"/>
                </a:cubicBezTo>
                <a:cubicBezTo>
                  <a:pt x="37956" y="15337"/>
                  <a:pt x="38124" y="15208"/>
                  <a:pt x="38171" y="15070"/>
                </a:cubicBezTo>
                <a:cubicBezTo>
                  <a:pt x="38804" y="13270"/>
                  <a:pt x="38259" y="11229"/>
                  <a:pt x="37238" y="9619"/>
                </a:cubicBezTo>
                <a:cubicBezTo>
                  <a:pt x="36589" y="8595"/>
                  <a:pt x="35707" y="7663"/>
                  <a:pt x="34575" y="7228"/>
                </a:cubicBezTo>
                <a:cubicBezTo>
                  <a:pt x="33829" y="6942"/>
                  <a:pt x="33017" y="6887"/>
                  <a:pt x="32227" y="6744"/>
                </a:cubicBezTo>
                <a:cubicBezTo>
                  <a:pt x="31046" y="6534"/>
                  <a:pt x="29900" y="6125"/>
                  <a:pt x="28852" y="5540"/>
                </a:cubicBezTo>
                <a:cubicBezTo>
                  <a:pt x="26453" y="4203"/>
                  <a:pt x="24613" y="1978"/>
                  <a:pt x="22125" y="815"/>
                </a:cubicBezTo>
                <a:cubicBezTo>
                  <a:pt x="20952" y="265"/>
                  <a:pt x="19664" y="1"/>
                  <a:pt x="18372" y="1"/>
                </a:cubicBezTo>
                <a:close/>
              </a:path>
            </a:pathLst>
          </a:custGeom>
          <a:solidFill>
            <a:schemeClr val="accent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97" name="Group 2"/>
          <p:cNvGrpSpPr/>
          <p:nvPr/>
        </p:nvGrpSpPr>
        <p:grpSpPr>
          <a:xfrm>
            <a:off x="720" y="360"/>
            <a:ext cx="9137160" cy="5132880"/>
            <a:chOff x="720" y="360"/>
            <a:chExt cx="9137160" cy="5132880"/>
          </a:xfrm>
        </p:grpSpPr>
        <p:sp>
          <p:nvSpPr>
            <p:cNvPr id="98" name="CustomShape 3"/>
            <p:cNvSpPr/>
            <p:nvPr/>
          </p:nvSpPr>
          <p:spPr>
            <a:xfrm rot="10800000">
              <a:off x="7723440" y="4043520"/>
              <a:ext cx="1414440" cy="1089720"/>
            </a:xfrm>
            <a:custGeom>
              <a:avLst/>
              <a:gdLst/>
              <a:ahLst/>
              <a:cxnLst/>
              <a:rect l="l" t="t" r="r" b="b"/>
              <a:pathLst>
                <a:path w="50612" h="39005">
                  <a:moveTo>
                    <a:pt x="0" y="1"/>
                  </a:moveTo>
                  <a:lnTo>
                    <a:pt x="0" y="38373"/>
                  </a:lnTo>
                  <a:cubicBezTo>
                    <a:pt x="2481" y="38795"/>
                    <a:pt x="4983" y="39004"/>
                    <a:pt x="7479" y="39004"/>
                  </a:cubicBezTo>
                  <a:cubicBezTo>
                    <a:pt x="18546" y="39004"/>
                    <a:pt x="29478" y="34879"/>
                    <a:pt x="37820" y="26821"/>
                  </a:cubicBezTo>
                  <a:cubicBezTo>
                    <a:pt x="46532" y="18405"/>
                    <a:pt x="50612" y="7535"/>
                    <a:pt x="48437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" name="CustomShape 4"/>
            <p:cNvSpPr/>
            <p:nvPr/>
          </p:nvSpPr>
          <p:spPr>
            <a:xfrm rot="10800000">
              <a:off x="720" y="0"/>
              <a:ext cx="1859760" cy="1270800"/>
            </a:xfrm>
            <a:custGeom>
              <a:avLst/>
              <a:gdLst/>
              <a:ahLst/>
              <a:cxnLst/>
              <a:rect l="l" t="t" r="r" b="b"/>
              <a:pathLst>
                <a:path w="74414" h="50863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00" name="Group 5"/>
            <p:cNvGrpSpPr/>
            <p:nvPr/>
          </p:nvGrpSpPr>
          <p:grpSpPr>
            <a:xfrm>
              <a:off x="1796400" y="185760"/>
              <a:ext cx="6029640" cy="4555800"/>
              <a:chOff x="1796400" y="185760"/>
              <a:chExt cx="6029640" cy="4555800"/>
            </a:xfrm>
          </p:grpSpPr>
          <p:sp>
            <p:nvSpPr>
              <p:cNvPr id="101" name="CustomShape 6"/>
              <p:cNvSpPr/>
              <p:nvPr/>
            </p:nvSpPr>
            <p:spPr>
              <a:xfrm>
                <a:off x="2827800" y="827280"/>
                <a:ext cx="3488040" cy="3488040"/>
              </a:xfrm>
              <a:prstGeom prst="ellipse">
                <a:avLst/>
              </a:pr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2" name="CustomShape 7"/>
              <p:cNvSpPr/>
              <p:nvPr/>
            </p:nvSpPr>
            <p:spPr>
              <a:xfrm rot="5470800">
                <a:off x="7513920" y="179640"/>
                <a:ext cx="209160" cy="22536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" name="CustomShape 8"/>
              <p:cNvSpPr/>
              <p:nvPr/>
            </p:nvSpPr>
            <p:spPr>
              <a:xfrm rot="5470800">
                <a:off x="7460640" y="4376160"/>
                <a:ext cx="368640" cy="35460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4" name="CustomShape 9"/>
              <p:cNvSpPr/>
              <p:nvPr/>
            </p:nvSpPr>
            <p:spPr>
              <a:xfrm rot="9507000">
                <a:off x="1827000" y="1575000"/>
                <a:ext cx="219240" cy="21060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105" name="PlaceHolder 10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06" name="PlaceHolder 11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1"/>
          <p:cNvGrpSpPr/>
          <p:nvPr/>
        </p:nvGrpSpPr>
        <p:grpSpPr>
          <a:xfrm>
            <a:off x="-130680" y="-56520"/>
            <a:ext cx="9295200" cy="2289600"/>
            <a:chOff x="-130680" y="-56520"/>
            <a:chExt cx="9295200" cy="2289600"/>
          </a:xfrm>
        </p:grpSpPr>
        <p:sp>
          <p:nvSpPr>
            <p:cNvPr id="144" name="CustomShape 2"/>
            <p:cNvSpPr/>
            <p:nvPr/>
          </p:nvSpPr>
          <p:spPr>
            <a:xfrm rot="5400000">
              <a:off x="-357840" y="170280"/>
              <a:ext cx="2289600" cy="1835280"/>
            </a:xfrm>
            <a:custGeom>
              <a:avLst/>
              <a:gdLst/>
              <a:ahLst/>
              <a:cxnLst/>
              <a:rect l="l" t="t" r="r" b="b"/>
              <a:pathLst>
                <a:path w="63047" h="50539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5" name="CustomShape 3"/>
            <p:cNvSpPr/>
            <p:nvPr/>
          </p:nvSpPr>
          <p:spPr>
            <a:xfrm rot="10800000" flipH="1">
              <a:off x="7304760" y="720"/>
              <a:ext cx="1859760" cy="1270800"/>
            </a:xfrm>
            <a:custGeom>
              <a:avLst/>
              <a:gdLst/>
              <a:ahLst/>
              <a:cxnLst/>
              <a:rect l="l" t="t" r="r" b="b"/>
              <a:pathLst>
                <a:path w="74414" h="50863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6" name="CustomShape 4"/>
            <p:cNvSpPr/>
            <p:nvPr/>
          </p:nvSpPr>
          <p:spPr>
            <a:xfrm>
              <a:off x="524880" y="1775880"/>
              <a:ext cx="377280" cy="362880"/>
            </a:xfrm>
            <a:custGeom>
              <a:avLst/>
              <a:gdLst/>
              <a:ahLst/>
              <a:cxnLst/>
              <a:rect l="l" t="t" r="r" b="b"/>
              <a:pathLst>
                <a:path w="3359" h="3230">
                  <a:moveTo>
                    <a:pt x="3358" y="1"/>
                  </a:moveTo>
                  <a:lnTo>
                    <a:pt x="0" y="1212"/>
                  </a:lnTo>
                  <a:lnTo>
                    <a:pt x="1800" y="3229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7" name="PlaceHolder 5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48" name="PlaceHolder 6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 flipH="1">
            <a:off x="-720" y="2959920"/>
            <a:ext cx="3193920" cy="2182680"/>
          </a:xfrm>
          <a:custGeom>
            <a:avLst/>
            <a:gdLst/>
            <a:ahLst/>
            <a:cxnLst/>
            <a:rect l="l" t="t" r="r" b="b"/>
            <a:pathLst>
              <a:path w="74414" h="50863">
                <a:moveTo>
                  <a:pt x="74414" y="1"/>
                </a:moveTo>
                <a:cubicBezTo>
                  <a:pt x="60793" y="2474"/>
                  <a:pt x="62458" y="21209"/>
                  <a:pt x="51638" y="31541"/>
                </a:cubicBezTo>
                <a:cubicBezTo>
                  <a:pt x="46844" y="36117"/>
                  <a:pt x="42403" y="37136"/>
                  <a:pt x="37698" y="37136"/>
                </a:cubicBezTo>
                <a:cubicBezTo>
                  <a:pt x="33921" y="37136"/>
                  <a:pt x="29973" y="36479"/>
                  <a:pt x="25538" y="36479"/>
                </a:cubicBezTo>
                <a:cubicBezTo>
                  <a:pt x="21627" y="36479"/>
                  <a:pt x="17336" y="36990"/>
                  <a:pt x="12447" y="38913"/>
                </a:cubicBezTo>
                <a:cubicBezTo>
                  <a:pt x="5725" y="41560"/>
                  <a:pt x="1648" y="45953"/>
                  <a:pt x="0" y="50862"/>
                </a:cubicBezTo>
                <a:lnTo>
                  <a:pt x="74414" y="50862"/>
                </a:lnTo>
                <a:lnTo>
                  <a:pt x="74414" y="1"/>
                </a:lnTo>
                <a:close/>
              </a:path>
            </a:pathLst>
          </a:custGeom>
          <a:solidFill>
            <a:schemeClr val="accent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CustomShape 2"/>
          <p:cNvSpPr/>
          <p:nvPr/>
        </p:nvSpPr>
        <p:spPr>
          <a:xfrm rot="10800000" flipH="1">
            <a:off x="-690120" y="720"/>
            <a:ext cx="2289600" cy="1835280"/>
          </a:xfrm>
          <a:custGeom>
            <a:avLst/>
            <a:gdLst/>
            <a:ahLst/>
            <a:cxnLst/>
            <a:rect l="l" t="t" r="r" b="b"/>
            <a:pathLst>
              <a:path w="63047" h="50539">
                <a:moveTo>
                  <a:pt x="12202" y="0"/>
                </a:moveTo>
                <a:cubicBezTo>
                  <a:pt x="9265" y="0"/>
                  <a:pt x="6469" y="237"/>
                  <a:pt x="3876" y="616"/>
                </a:cubicBezTo>
                <a:cubicBezTo>
                  <a:pt x="2569" y="805"/>
                  <a:pt x="1276" y="1048"/>
                  <a:pt x="1" y="1336"/>
                </a:cubicBezTo>
                <a:lnTo>
                  <a:pt x="1" y="50538"/>
                </a:lnTo>
                <a:lnTo>
                  <a:pt x="61918" y="50538"/>
                </a:lnTo>
                <a:cubicBezTo>
                  <a:pt x="63046" y="38393"/>
                  <a:pt x="57947" y="23633"/>
                  <a:pt x="45302" y="12529"/>
                </a:cubicBezTo>
                <a:cubicBezTo>
                  <a:pt x="34285" y="2850"/>
                  <a:pt x="22391" y="0"/>
                  <a:pt x="12202" y="0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CustomShape 3"/>
          <p:cNvSpPr/>
          <p:nvPr/>
        </p:nvSpPr>
        <p:spPr>
          <a:xfrm rot="16200000" flipH="1">
            <a:off x="7161840" y="218160"/>
            <a:ext cx="2199600" cy="1763280"/>
          </a:xfrm>
          <a:custGeom>
            <a:avLst/>
            <a:gdLst/>
            <a:ahLst/>
            <a:cxnLst/>
            <a:rect l="l" t="t" r="r" b="b"/>
            <a:pathLst>
              <a:path w="63047" h="50539">
                <a:moveTo>
                  <a:pt x="12202" y="0"/>
                </a:moveTo>
                <a:cubicBezTo>
                  <a:pt x="9265" y="0"/>
                  <a:pt x="6469" y="237"/>
                  <a:pt x="3876" y="616"/>
                </a:cubicBezTo>
                <a:cubicBezTo>
                  <a:pt x="2569" y="805"/>
                  <a:pt x="1276" y="1048"/>
                  <a:pt x="1" y="1336"/>
                </a:cubicBezTo>
                <a:lnTo>
                  <a:pt x="1" y="50538"/>
                </a:lnTo>
                <a:lnTo>
                  <a:pt x="61918" y="50538"/>
                </a:lnTo>
                <a:cubicBezTo>
                  <a:pt x="63046" y="38393"/>
                  <a:pt x="57947" y="23633"/>
                  <a:pt x="45302" y="12529"/>
                </a:cubicBezTo>
                <a:cubicBezTo>
                  <a:pt x="34285" y="2850"/>
                  <a:pt x="22391" y="0"/>
                  <a:pt x="12202" y="0"/>
                </a:cubicBezTo>
                <a:close/>
              </a:path>
            </a:pathLst>
          </a:custGeom>
          <a:solidFill>
            <a:schemeClr val="accent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CustomShape 4"/>
          <p:cNvSpPr/>
          <p:nvPr/>
        </p:nvSpPr>
        <p:spPr>
          <a:xfrm>
            <a:off x="6870240" y="81360"/>
            <a:ext cx="377280" cy="362880"/>
          </a:xfrm>
          <a:custGeom>
            <a:avLst/>
            <a:gdLst/>
            <a:ahLst/>
            <a:cxnLst/>
            <a:rect l="l" t="t" r="r" b="b"/>
            <a:pathLst>
              <a:path w="3359" h="3230">
                <a:moveTo>
                  <a:pt x="3358" y="1"/>
                </a:moveTo>
                <a:lnTo>
                  <a:pt x="0" y="1212"/>
                </a:lnTo>
                <a:lnTo>
                  <a:pt x="1800" y="3229"/>
                </a:lnTo>
                <a:lnTo>
                  <a:pt x="3358" y="1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PlaceHolder 5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90" name="PlaceHolder 6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roup 1"/>
          <p:cNvGrpSpPr/>
          <p:nvPr/>
        </p:nvGrpSpPr>
        <p:grpSpPr>
          <a:xfrm>
            <a:off x="720" y="193320"/>
            <a:ext cx="9185760" cy="5027760"/>
            <a:chOff x="720" y="193320"/>
            <a:chExt cx="9185760" cy="5027760"/>
          </a:xfrm>
        </p:grpSpPr>
        <p:sp>
          <p:nvSpPr>
            <p:cNvPr id="228" name="CustomShape 2"/>
            <p:cNvSpPr/>
            <p:nvPr/>
          </p:nvSpPr>
          <p:spPr>
            <a:xfrm rot="10800000" flipV="1">
              <a:off x="720" y="1614600"/>
              <a:ext cx="9025200" cy="3606120"/>
            </a:xfrm>
            <a:custGeom>
              <a:avLst/>
              <a:gdLst/>
              <a:ahLst/>
              <a:cxnLst/>
              <a:rect l="l" t="t" r="r" b="b"/>
              <a:pathLst>
                <a:path w="38804" h="15506">
                  <a:moveTo>
                    <a:pt x="18372" y="1"/>
                  </a:moveTo>
                  <a:cubicBezTo>
                    <a:pt x="15851" y="1"/>
                    <a:pt x="13315" y="1007"/>
                    <a:pt x="11592" y="2856"/>
                  </a:cubicBezTo>
                  <a:cubicBezTo>
                    <a:pt x="10378" y="4162"/>
                    <a:pt x="9486" y="5874"/>
                    <a:pt x="7880" y="6653"/>
                  </a:cubicBezTo>
                  <a:cubicBezTo>
                    <a:pt x="6924" y="7115"/>
                    <a:pt x="5829" y="7184"/>
                    <a:pt x="4811" y="7500"/>
                  </a:cubicBezTo>
                  <a:cubicBezTo>
                    <a:pt x="3205" y="8000"/>
                    <a:pt x="1810" y="9143"/>
                    <a:pt x="1008" y="10620"/>
                  </a:cubicBezTo>
                  <a:cubicBezTo>
                    <a:pt x="204" y="12096"/>
                    <a:pt x="0" y="13889"/>
                    <a:pt x="457" y="15505"/>
                  </a:cubicBezTo>
                  <a:lnTo>
                    <a:pt x="37742" y="15244"/>
                  </a:lnTo>
                  <a:cubicBezTo>
                    <a:pt x="37753" y="15310"/>
                    <a:pt x="37792" y="15337"/>
                    <a:pt x="37844" y="15337"/>
                  </a:cubicBezTo>
                  <a:cubicBezTo>
                    <a:pt x="37956" y="15337"/>
                    <a:pt x="38124" y="15208"/>
                    <a:pt x="38171" y="15070"/>
                  </a:cubicBezTo>
                  <a:cubicBezTo>
                    <a:pt x="38804" y="13270"/>
                    <a:pt x="38259" y="11229"/>
                    <a:pt x="37238" y="9619"/>
                  </a:cubicBezTo>
                  <a:cubicBezTo>
                    <a:pt x="36589" y="8595"/>
                    <a:pt x="35707" y="7663"/>
                    <a:pt x="34575" y="7228"/>
                  </a:cubicBezTo>
                  <a:cubicBezTo>
                    <a:pt x="33829" y="6942"/>
                    <a:pt x="33017" y="6887"/>
                    <a:pt x="32227" y="6744"/>
                  </a:cubicBezTo>
                  <a:cubicBezTo>
                    <a:pt x="31046" y="6534"/>
                    <a:pt x="29900" y="6125"/>
                    <a:pt x="28852" y="5540"/>
                  </a:cubicBezTo>
                  <a:cubicBezTo>
                    <a:pt x="26453" y="4203"/>
                    <a:pt x="24613" y="1978"/>
                    <a:pt x="22125" y="815"/>
                  </a:cubicBezTo>
                  <a:cubicBezTo>
                    <a:pt x="20952" y="265"/>
                    <a:pt x="19664" y="1"/>
                    <a:pt x="18372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9" name="CustomShape 3"/>
            <p:cNvSpPr/>
            <p:nvPr/>
          </p:nvSpPr>
          <p:spPr>
            <a:xfrm rot="10800000" flipV="1">
              <a:off x="6678000" y="2993040"/>
              <a:ext cx="2508480" cy="2227680"/>
            </a:xfrm>
            <a:custGeom>
              <a:avLst/>
              <a:gdLst/>
              <a:ahLst/>
              <a:cxnLst/>
              <a:rect l="l" t="t" r="r" b="b"/>
              <a:pathLst>
                <a:path w="13583" h="12063">
                  <a:moveTo>
                    <a:pt x="5144" y="1"/>
                  </a:moveTo>
                  <a:cubicBezTo>
                    <a:pt x="4965" y="1"/>
                    <a:pt x="4788" y="15"/>
                    <a:pt x="4614" y="42"/>
                  </a:cubicBezTo>
                  <a:cubicBezTo>
                    <a:pt x="3179" y="267"/>
                    <a:pt x="2097" y="1206"/>
                    <a:pt x="1028" y="2110"/>
                  </a:cubicBezTo>
                  <a:cubicBezTo>
                    <a:pt x="718" y="2369"/>
                    <a:pt x="358" y="2611"/>
                    <a:pt x="1" y="2856"/>
                  </a:cubicBezTo>
                  <a:lnTo>
                    <a:pt x="1" y="12063"/>
                  </a:lnTo>
                  <a:lnTo>
                    <a:pt x="4213" y="12063"/>
                  </a:lnTo>
                  <a:cubicBezTo>
                    <a:pt x="4399" y="11297"/>
                    <a:pt x="4787" y="10607"/>
                    <a:pt x="5424" y="10147"/>
                  </a:cubicBezTo>
                  <a:cubicBezTo>
                    <a:pt x="6502" y="9357"/>
                    <a:pt x="7956" y="9436"/>
                    <a:pt x="9289" y="9361"/>
                  </a:cubicBezTo>
                  <a:cubicBezTo>
                    <a:pt x="10432" y="9296"/>
                    <a:pt x="11633" y="9058"/>
                    <a:pt x="12470" y="8275"/>
                  </a:cubicBezTo>
                  <a:cubicBezTo>
                    <a:pt x="13307" y="7496"/>
                    <a:pt x="13582" y="6034"/>
                    <a:pt x="12783" y="5217"/>
                  </a:cubicBezTo>
                  <a:cubicBezTo>
                    <a:pt x="11722" y="4135"/>
                    <a:pt x="9616" y="4775"/>
                    <a:pt x="8636" y="3621"/>
                  </a:cubicBezTo>
                  <a:cubicBezTo>
                    <a:pt x="8115" y="3013"/>
                    <a:pt x="8122" y="2118"/>
                    <a:pt x="7755" y="1407"/>
                  </a:cubicBezTo>
                  <a:cubicBezTo>
                    <a:pt x="7277" y="481"/>
                    <a:pt x="6199" y="1"/>
                    <a:pt x="5144" y="1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0" name="CustomShape 4"/>
            <p:cNvSpPr/>
            <p:nvPr/>
          </p:nvSpPr>
          <p:spPr>
            <a:xfrm rot="10800000" flipV="1">
              <a:off x="5150880" y="192960"/>
              <a:ext cx="415440" cy="348840"/>
            </a:xfrm>
            <a:custGeom>
              <a:avLst/>
              <a:gdLst/>
              <a:ahLst/>
              <a:cxnLst/>
              <a:rect l="l" t="t" r="r" b="b"/>
              <a:pathLst>
                <a:path w="4168" h="3501">
                  <a:moveTo>
                    <a:pt x="0" y="0"/>
                  </a:moveTo>
                  <a:lnTo>
                    <a:pt x="2379" y="3501"/>
                  </a:lnTo>
                  <a:lnTo>
                    <a:pt x="4168" y="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1" name="CustomShape 5"/>
            <p:cNvSpPr/>
            <p:nvPr/>
          </p:nvSpPr>
          <p:spPr>
            <a:xfrm rot="10800000" flipV="1">
              <a:off x="7806240" y="3786840"/>
              <a:ext cx="278640" cy="257040"/>
            </a:xfrm>
            <a:custGeom>
              <a:avLst/>
              <a:gdLst/>
              <a:ahLst/>
              <a:cxnLst/>
              <a:rect l="l" t="t" r="r" b="b"/>
              <a:pathLst>
                <a:path w="2798" h="2580">
                  <a:moveTo>
                    <a:pt x="1402" y="0"/>
                  </a:moveTo>
                  <a:lnTo>
                    <a:pt x="1" y="2579"/>
                  </a:lnTo>
                  <a:lnTo>
                    <a:pt x="2797" y="1722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32" name="CustomShape 6"/>
          <p:cNvSpPr/>
          <p:nvPr/>
        </p:nvSpPr>
        <p:spPr>
          <a:xfrm>
            <a:off x="524880" y="1775880"/>
            <a:ext cx="377280" cy="362880"/>
          </a:xfrm>
          <a:custGeom>
            <a:avLst/>
            <a:gdLst/>
            <a:ahLst/>
            <a:cxnLst/>
            <a:rect l="l" t="t" r="r" b="b"/>
            <a:pathLst>
              <a:path w="3359" h="3230">
                <a:moveTo>
                  <a:pt x="3358" y="1"/>
                </a:moveTo>
                <a:lnTo>
                  <a:pt x="0" y="1212"/>
                </a:lnTo>
                <a:lnTo>
                  <a:pt x="1800" y="3229"/>
                </a:lnTo>
                <a:lnTo>
                  <a:pt x="3358" y="1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PlaceHolder 7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34" name="PlaceHolder 8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 flipH="1">
            <a:off x="-763920" y="3569400"/>
            <a:ext cx="6063120" cy="2422440"/>
          </a:xfrm>
          <a:custGeom>
            <a:avLst/>
            <a:gdLst/>
            <a:ahLst/>
            <a:cxnLst/>
            <a:rect l="l" t="t" r="r" b="b"/>
            <a:pathLst>
              <a:path w="38804" h="15506">
                <a:moveTo>
                  <a:pt x="18372" y="1"/>
                </a:moveTo>
                <a:cubicBezTo>
                  <a:pt x="15851" y="1"/>
                  <a:pt x="13315" y="1007"/>
                  <a:pt x="11592" y="2856"/>
                </a:cubicBezTo>
                <a:cubicBezTo>
                  <a:pt x="10378" y="4162"/>
                  <a:pt x="9486" y="5874"/>
                  <a:pt x="7880" y="6653"/>
                </a:cubicBezTo>
                <a:cubicBezTo>
                  <a:pt x="6924" y="7115"/>
                  <a:pt x="5829" y="7184"/>
                  <a:pt x="4811" y="7500"/>
                </a:cubicBezTo>
                <a:cubicBezTo>
                  <a:pt x="3205" y="8000"/>
                  <a:pt x="1810" y="9143"/>
                  <a:pt x="1008" y="10620"/>
                </a:cubicBezTo>
                <a:cubicBezTo>
                  <a:pt x="204" y="12096"/>
                  <a:pt x="0" y="13889"/>
                  <a:pt x="457" y="15505"/>
                </a:cubicBezTo>
                <a:lnTo>
                  <a:pt x="37742" y="15244"/>
                </a:lnTo>
                <a:cubicBezTo>
                  <a:pt x="37753" y="15310"/>
                  <a:pt x="37792" y="15337"/>
                  <a:pt x="37844" y="15337"/>
                </a:cubicBezTo>
                <a:cubicBezTo>
                  <a:pt x="37956" y="15337"/>
                  <a:pt x="38124" y="15208"/>
                  <a:pt x="38171" y="15070"/>
                </a:cubicBezTo>
                <a:cubicBezTo>
                  <a:pt x="38804" y="13270"/>
                  <a:pt x="38259" y="11229"/>
                  <a:pt x="37238" y="9619"/>
                </a:cubicBezTo>
                <a:cubicBezTo>
                  <a:pt x="36589" y="8595"/>
                  <a:pt x="35707" y="7663"/>
                  <a:pt x="34575" y="7228"/>
                </a:cubicBezTo>
                <a:cubicBezTo>
                  <a:pt x="33829" y="6942"/>
                  <a:pt x="33017" y="6887"/>
                  <a:pt x="32227" y="6744"/>
                </a:cubicBezTo>
                <a:cubicBezTo>
                  <a:pt x="31046" y="6534"/>
                  <a:pt x="29900" y="6125"/>
                  <a:pt x="28852" y="5540"/>
                </a:cubicBezTo>
                <a:cubicBezTo>
                  <a:pt x="26453" y="4203"/>
                  <a:pt x="24613" y="1978"/>
                  <a:pt x="22125" y="815"/>
                </a:cubicBezTo>
                <a:cubicBezTo>
                  <a:pt x="20952" y="265"/>
                  <a:pt x="19664" y="1"/>
                  <a:pt x="18372" y="1"/>
                </a:cubicBezTo>
                <a:close/>
              </a:path>
            </a:pathLst>
          </a:custGeom>
          <a:solidFill>
            <a:schemeClr val="accent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CustomShape 2"/>
          <p:cNvSpPr/>
          <p:nvPr/>
        </p:nvSpPr>
        <p:spPr>
          <a:xfrm>
            <a:off x="-523080" y="186120"/>
            <a:ext cx="4555440" cy="4555440"/>
          </a:xfrm>
          <a:prstGeom prst="ellipse">
            <a:avLst/>
          </a:pr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" name="CustomShape 3"/>
          <p:cNvSpPr/>
          <p:nvPr/>
        </p:nvSpPr>
        <p:spPr>
          <a:xfrm>
            <a:off x="6126120" y="2748600"/>
            <a:ext cx="6063120" cy="2422440"/>
          </a:xfrm>
          <a:custGeom>
            <a:avLst/>
            <a:gdLst/>
            <a:ahLst/>
            <a:cxnLst/>
            <a:rect l="l" t="t" r="r" b="b"/>
            <a:pathLst>
              <a:path w="38804" h="15506">
                <a:moveTo>
                  <a:pt x="18372" y="1"/>
                </a:moveTo>
                <a:cubicBezTo>
                  <a:pt x="15851" y="1"/>
                  <a:pt x="13315" y="1007"/>
                  <a:pt x="11592" y="2856"/>
                </a:cubicBezTo>
                <a:cubicBezTo>
                  <a:pt x="10378" y="4162"/>
                  <a:pt x="9486" y="5874"/>
                  <a:pt x="7880" y="6653"/>
                </a:cubicBezTo>
                <a:cubicBezTo>
                  <a:pt x="6924" y="7115"/>
                  <a:pt x="5829" y="7184"/>
                  <a:pt x="4811" y="7500"/>
                </a:cubicBezTo>
                <a:cubicBezTo>
                  <a:pt x="3205" y="8000"/>
                  <a:pt x="1810" y="9143"/>
                  <a:pt x="1008" y="10620"/>
                </a:cubicBezTo>
                <a:cubicBezTo>
                  <a:pt x="204" y="12096"/>
                  <a:pt x="0" y="13889"/>
                  <a:pt x="457" y="15505"/>
                </a:cubicBezTo>
                <a:lnTo>
                  <a:pt x="37742" y="15244"/>
                </a:lnTo>
                <a:cubicBezTo>
                  <a:pt x="37753" y="15310"/>
                  <a:pt x="37792" y="15337"/>
                  <a:pt x="37844" y="15337"/>
                </a:cubicBezTo>
                <a:cubicBezTo>
                  <a:pt x="37956" y="15337"/>
                  <a:pt x="38124" y="15208"/>
                  <a:pt x="38171" y="15070"/>
                </a:cubicBezTo>
                <a:cubicBezTo>
                  <a:pt x="38804" y="13270"/>
                  <a:pt x="38259" y="11229"/>
                  <a:pt x="37238" y="9619"/>
                </a:cubicBezTo>
                <a:cubicBezTo>
                  <a:pt x="36589" y="8595"/>
                  <a:pt x="35707" y="7663"/>
                  <a:pt x="34575" y="7228"/>
                </a:cubicBezTo>
                <a:cubicBezTo>
                  <a:pt x="33829" y="6942"/>
                  <a:pt x="33017" y="6887"/>
                  <a:pt x="32227" y="6744"/>
                </a:cubicBezTo>
                <a:cubicBezTo>
                  <a:pt x="31046" y="6534"/>
                  <a:pt x="29900" y="6125"/>
                  <a:pt x="28852" y="5540"/>
                </a:cubicBezTo>
                <a:cubicBezTo>
                  <a:pt x="26453" y="4203"/>
                  <a:pt x="24613" y="1978"/>
                  <a:pt x="22125" y="815"/>
                </a:cubicBezTo>
                <a:cubicBezTo>
                  <a:pt x="20952" y="265"/>
                  <a:pt x="19664" y="1"/>
                  <a:pt x="18372" y="1"/>
                </a:cubicBezTo>
                <a:close/>
              </a:path>
            </a:pathLst>
          </a:custGeom>
          <a:solidFill>
            <a:schemeClr val="accent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CustomShape 4"/>
          <p:cNvSpPr/>
          <p:nvPr/>
        </p:nvSpPr>
        <p:spPr>
          <a:xfrm rot="10800000">
            <a:off x="7503840" y="0"/>
            <a:ext cx="2289600" cy="1835280"/>
          </a:xfrm>
          <a:custGeom>
            <a:avLst/>
            <a:gdLst/>
            <a:ahLst/>
            <a:cxnLst/>
            <a:rect l="l" t="t" r="r" b="b"/>
            <a:pathLst>
              <a:path w="63047" h="50539">
                <a:moveTo>
                  <a:pt x="12202" y="0"/>
                </a:moveTo>
                <a:cubicBezTo>
                  <a:pt x="9265" y="0"/>
                  <a:pt x="6469" y="237"/>
                  <a:pt x="3876" y="616"/>
                </a:cubicBezTo>
                <a:cubicBezTo>
                  <a:pt x="2569" y="805"/>
                  <a:pt x="1276" y="1048"/>
                  <a:pt x="1" y="1336"/>
                </a:cubicBezTo>
                <a:lnTo>
                  <a:pt x="1" y="50538"/>
                </a:lnTo>
                <a:lnTo>
                  <a:pt x="61918" y="50538"/>
                </a:lnTo>
                <a:cubicBezTo>
                  <a:pt x="63046" y="38393"/>
                  <a:pt x="57947" y="23633"/>
                  <a:pt x="45302" y="12529"/>
                </a:cubicBezTo>
                <a:cubicBezTo>
                  <a:pt x="34285" y="2850"/>
                  <a:pt x="22391" y="0"/>
                  <a:pt x="12202" y="0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CustomShape 5"/>
          <p:cNvSpPr/>
          <p:nvPr/>
        </p:nvSpPr>
        <p:spPr>
          <a:xfrm rot="10800000" flipH="1">
            <a:off x="-591480" y="-281160"/>
            <a:ext cx="2289600" cy="1835280"/>
          </a:xfrm>
          <a:custGeom>
            <a:avLst/>
            <a:gdLst/>
            <a:ahLst/>
            <a:cxnLst/>
            <a:rect l="l" t="t" r="r" b="b"/>
            <a:pathLst>
              <a:path w="63047" h="50539">
                <a:moveTo>
                  <a:pt x="12202" y="0"/>
                </a:moveTo>
                <a:cubicBezTo>
                  <a:pt x="9265" y="0"/>
                  <a:pt x="6469" y="237"/>
                  <a:pt x="3876" y="616"/>
                </a:cubicBezTo>
                <a:cubicBezTo>
                  <a:pt x="2569" y="805"/>
                  <a:pt x="1276" y="1048"/>
                  <a:pt x="1" y="1336"/>
                </a:cubicBezTo>
                <a:lnTo>
                  <a:pt x="1" y="50538"/>
                </a:lnTo>
                <a:lnTo>
                  <a:pt x="61918" y="50538"/>
                </a:lnTo>
                <a:cubicBezTo>
                  <a:pt x="63046" y="38393"/>
                  <a:pt x="57947" y="23633"/>
                  <a:pt x="45302" y="12529"/>
                </a:cubicBezTo>
                <a:cubicBezTo>
                  <a:pt x="34285" y="2850"/>
                  <a:pt x="22391" y="0"/>
                  <a:pt x="12202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CustomShape 6"/>
          <p:cNvSpPr/>
          <p:nvPr/>
        </p:nvSpPr>
        <p:spPr>
          <a:xfrm rot="5470800">
            <a:off x="7513920" y="179640"/>
            <a:ext cx="209160" cy="225360"/>
          </a:xfrm>
          <a:custGeom>
            <a:avLst/>
            <a:gdLst/>
            <a:ahLst/>
            <a:cxnLst/>
            <a:rect l="l" t="t" r="r" b="b"/>
            <a:pathLst>
              <a:path w="3359" h="3230">
                <a:moveTo>
                  <a:pt x="3358" y="1"/>
                </a:moveTo>
                <a:lnTo>
                  <a:pt x="0" y="1212"/>
                </a:lnTo>
                <a:lnTo>
                  <a:pt x="1800" y="3229"/>
                </a:lnTo>
                <a:lnTo>
                  <a:pt x="3358" y="1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CustomShape 7"/>
          <p:cNvSpPr/>
          <p:nvPr/>
        </p:nvSpPr>
        <p:spPr>
          <a:xfrm rot="5470800">
            <a:off x="7460640" y="4376160"/>
            <a:ext cx="368640" cy="354600"/>
          </a:xfrm>
          <a:custGeom>
            <a:avLst/>
            <a:gdLst/>
            <a:ahLst/>
            <a:cxnLst/>
            <a:rect l="l" t="t" r="r" b="b"/>
            <a:pathLst>
              <a:path w="3359" h="3230">
                <a:moveTo>
                  <a:pt x="3358" y="1"/>
                </a:moveTo>
                <a:lnTo>
                  <a:pt x="0" y="1212"/>
                </a:lnTo>
                <a:lnTo>
                  <a:pt x="1800" y="3229"/>
                </a:lnTo>
                <a:lnTo>
                  <a:pt x="3358" y="1"/>
                </a:ln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CustomShape 8"/>
          <p:cNvSpPr/>
          <p:nvPr/>
        </p:nvSpPr>
        <p:spPr>
          <a:xfrm rot="9507000">
            <a:off x="6685200" y="1721160"/>
            <a:ext cx="219240" cy="210600"/>
          </a:xfrm>
          <a:custGeom>
            <a:avLst/>
            <a:gdLst/>
            <a:ahLst/>
            <a:cxnLst/>
            <a:rect l="l" t="t" r="r" b="b"/>
            <a:pathLst>
              <a:path w="3359" h="3230">
                <a:moveTo>
                  <a:pt x="3358" y="1"/>
                </a:moveTo>
                <a:lnTo>
                  <a:pt x="0" y="1212"/>
                </a:lnTo>
                <a:lnTo>
                  <a:pt x="1800" y="3229"/>
                </a:lnTo>
                <a:lnTo>
                  <a:pt x="3358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PlaceHolder 9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80" name="PlaceHolder 10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roup 1"/>
          <p:cNvGrpSpPr/>
          <p:nvPr/>
        </p:nvGrpSpPr>
        <p:grpSpPr>
          <a:xfrm>
            <a:off x="0" y="1145520"/>
            <a:ext cx="10153440" cy="4075200"/>
            <a:chOff x="0" y="1145520"/>
            <a:chExt cx="10153440" cy="4075200"/>
          </a:xfrm>
        </p:grpSpPr>
        <p:grpSp>
          <p:nvGrpSpPr>
            <p:cNvPr id="318" name="Group 2"/>
            <p:cNvGrpSpPr/>
            <p:nvPr/>
          </p:nvGrpSpPr>
          <p:grpSpPr>
            <a:xfrm>
              <a:off x="0" y="1145520"/>
              <a:ext cx="9143280" cy="3987000"/>
              <a:chOff x="0" y="1145520"/>
              <a:chExt cx="9143280" cy="3987000"/>
            </a:xfrm>
          </p:grpSpPr>
          <p:sp>
            <p:nvSpPr>
              <p:cNvPr id="319" name="CustomShape 3"/>
              <p:cNvSpPr/>
              <p:nvPr/>
            </p:nvSpPr>
            <p:spPr>
              <a:xfrm>
                <a:off x="0" y="4272480"/>
                <a:ext cx="9143280" cy="860040"/>
              </a:xfrm>
              <a:custGeom>
                <a:avLst/>
                <a:gdLst/>
                <a:ahLst/>
                <a:cxnLst/>
                <a:rect l="l" t="t" r="r" b="b"/>
                <a:pathLst>
                  <a:path w="69963" h="11820">
                    <a:moveTo>
                      <a:pt x="1" y="0"/>
                    </a:moveTo>
                    <a:lnTo>
                      <a:pt x="1" y="11820"/>
                    </a:lnTo>
                    <a:lnTo>
                      <a:pt x="69962" y="11820"/>
                    </a:lnTo>
                    <a:lnTo>
                      <a:pt x="69962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320" name="Group 4"/>
              <p:cNvGrpSpPr/>
              <p:nvPr/>
            </p:nvGrpSpPr>
            <p:grpSpPr>
              <a:xfrm>
                <a:off x="5108400" y="1145520"/>
                <a:ext cx="2934000" cy="3850920"/>
                <a:chOff x="5108400" y="1145520"/>
                <a:chExt cx="2934000" cy="3850920"/>
              </a:xfrm>
            </p:grpSpPr>
            <p:sp>
              <p:nvSpPr>
                <p:cNvPr id="321" name="CustomShape 5"/>
                <p:cNvSpPr/>
                <p:nvPr/>
              </p:nvSpPr>
              <p:spPr>
                <a:xfrm rot="10800000">
                  <a:off x="5108400" y="4647600"/>
                  <a:ext cx="415440" cy="348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8" h="3501">
                      <a:moveTo>
                        <a:pt x="0" y="0"/>
                      </a:moveTo>
                      <a:lnTo>
                        <a:pt x="2379" y="3501"/>
                      </a:lnTo>
                      <a:lnTo>
                        <a:pt x="4168" y="8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22" name="CustomShape 6"/>
                <p:cNvSpPr/>
                <p:nvPr/>
              </p:nvSpPr>
              <p:spPr>
                <a:xfrm rot="10800000">
                  <a:off x="7763760" y="1145520"/>
                  <a:ext cx="278640" cy="257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8" h="2580">
                      <a:moveTo>
                        <a:pt x="1402" y="0"/>
                      </a:moveTo>
                      <a:lnTo>
                        <a:pt x="1" y="2579"/>
                      </a:lnTo>
                      <a:lnTo>
                        <a:pt x="2797" y="1722"/>
                      </a:lnTo>
                      <a:lnTo>
                        <a:pt x="140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sp>
            <p:nvSpPr>
              <p:cNvPr id="323" name="CustomShape 7"/>
              <p:cNvSpPr/>
              <p:nvPr/>
            </p:nvSpPr>
            <p:spPr>
              <a:xfrm rot="13905000">
                <a:off x="216720" y="1356840"/>
                <a:ext cx="288720" cy="242640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3501">
                    <a:moveTo>
                      <a:pt x="0" y="0"/>
                    </a:moveTo>
                    <a:lnTo>
                      <a:pt x="2379" y="3501"/>
                    </a:lnTo>
                    <a:lnTo>
                      <a:pt x="4168" y="8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324" name="CustomShape 8"/>
            <p:cNvSpPr/>
            <p:nvPr/>
          </p:nvSpPr>
          <p:spPr>
            <a:xfrm flipH="1">
              <a:off x="6973200" y="2606400"/>
              <a:ext cx="3179880" cy="2548800"/>
            </a:xfrm>
            <a:custGeom>
              <a:avLst/>
              <a:gdLst/>
              <a:ahLst/>
              <a:cxnLst/>
              <a:rect l="l" t="t" r="r" b="b"/>
              <a:pathLst>
                <a:path w="63047" h="50539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5" name="CustomShape 9"/>
            <p:cNvSpPr/>
            <p:nvPr/>
          </p:nvSpPr>
          <p:spPr>
            <a:xfrm>
              <a:off x="0" y="1848960"/>
              <a:ext cx="3796560" cy="3371760"/>
            </a:xfrm>
            <a:custGeom>
              <a:avLst/>
              <a:gdLst/>
              <a:ahLst/>
              <a:cxnLst/>
              <a:rect l="l" t="t" r="r" b="b"/>
              <a:pathLst>
                <a:path w="13583" h="12063">
                  <a:moveTo>
                    <a:pt x="5144" y="1"/>
                  </a:moveTo>
                  <a:cubicBezTo>
                    <a:pt x="4965" y="1"/>
                    <a:pt x="4788" y="15"/>
                    <a:pt x="4614" y="42"/>
                  </a:cubicBezTo>
                  <a:cubicBezTo>
                    <a:pt x="3179" y="267"/>
                    <a:pt x="2097" y="1206"/>
                    <a:pt x="1028" y="2110"/>
                  </a:cubicBezTo>
                  <a:cubicBezTo>
                    <a:pt x="718" y="2369"/>
                    <a:pt x="358" y="2611"/>
                    <a:pt x="1" y="2856"/>
                  </a:cubicBezTo>
                  <a:lnTo>
                    <a:pt x="1" y="12063"/>
                  </a:lnTo>
                  <a:lnTo>
                    <a:pt x="4213" y="12063"/>
                  </a:lnTo>
                  <a:cubicBezTo>
                    <a:pt x="4399" y="11297"/>
                    <a:pt x="4787" y="10607"/>
                    <a:pt x="5424" y="10147"/>
                  </a:cubicBezTo>
                  <a:cubicBezTo>
                    <a:pt x="6502" y="9357"/>
                    <a:pt x="7956" y="9436"/>
                    <a:pt x="9289" y="9361"/>
                  </a:cubicBezTo>
                  <a:cubicBezTo>
                    <a:pt x="10432" y="9296"/>
                    <a:pt x="11633" y="9058"/>
                    <a:pt x="12470" y="8275"/>
                  </a:cubicBezTo>
                  <a:cubicBezTo>
                    <a:pt x="13307" y="7496"/>
                    <a:pt x="13582" y="6034"/>
                    <a:pt x="12783" y="5217"/>
                  </a:cubicBezTo>
                  <a:cubicBezTo>
                    <a:pt x="11722" y="4135"/>
                    <a:pt x="9616" y="4775"/>
                    <a:pt x="8636" y="3621"/>
                  </a:cubicBezTo>
                  <a:cubicBezTo>
                    <a:pt x="8115" y="3013"/>
                    <a:pt x="8122" y="2118"/>
                    <a:pt x="7755" y="1407"/>
                  </a:cubicBezTo>
                  <a:cubicBezTo>
                    <a:pt x="7277" y="481"/>
                    <a:pt x="6199" y="1"/>
                    <a:pt x="5144" y="1"/>
                  </a:cubicBez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26" name="PlaceHolder 10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27" name="PlaceHolder 11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roup 1"/>
          <p:cNvGrpSpPr/>
          <p:nvPr/>
        </p:nvGrpSpPr>
        <p:grpSpPr>
          <a:xfrm>
            <a:off x="720" y="360"/>
            <a:ext cx="13100400" cy="5170680"/>
            <a:chOff x="720" y="360"/>
            <a:chExt cx="13100400" cy="5170680"/>
          </a:xfrm>
        </p:grpSpPr>
        <p:sp>
          <p:nvSpPr>
            <p:cNvPr id="365" name="CustomShape 2"/>
            <p:cNvSpPr/>
            <p:nvPr/>
          </p:nvSpPr>
          <p:spPr>
            <a:xfrm rot="10800000">
              <a:off x="720" y="0"/>
              <a:ext cx="3506760" cy="2396880"/>
            </a:xfrm>
            <a:custGeom>
              <a:avLst/>
              <a:gdLst/>
              <a:ahLst/>
              <a:cxnLst/>
              <a:rect l="l" t="t" r="r" b="b"/>
              <a:pathLst>
                <a:path w="74414" h="50863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66" name="Group 3"/>
            <p:cNvGrpSpPr/>
            <p:nvPr/>
          </p:nvGrpSpPr>
          <p:grpSpPr>
            <a:xfrm>
              <a:off x="524880" y="360"/>
              <a:ext cx="12576240" cy="5170680"/>
              <a:chOff x="524880" y="360"/>
              <a:chExt cx="12576240" cy="5170680"/>
            </a:xfrm>
          </p:grpSpPr>
          <p:sp>
            <p:nvSpPr>
              <p:cNvPr id="367" name="CustomShape 4"/>
              <p:cNvSpPr/>
              <p:nvPr/>
            </p:nvSpPr>
            <p:spPr>
              <a:xfrm>
                <a:off x="8602560" y="186120"/>
                <a:ext cx="4498560" cy="4498560"/>
              </a:xfrm>
              <a:prstGeom prst="ellipse">
                <a:avLst/>
              </a:pr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8" name="CustomShape 5"/>
              <p:cNvSpPr/>
              <p:nvPr/>
            </p:nvSpPr>
            <p:spPr>
              <a:xfrm>
                <a:off x="6126120" y="2748600"/>
                <a:ext cx="6063120" cy="2422440"/>
              </a:xfrm>
              <a:custGeom>
                <a:avLst/>
                <a:gdLst/>
                <a:ahLst/>
                <a:cxnLst/>
                <a:rect l="l" t="t" r="r" b="b"/>
                <a:pathLst>
                  <a:path w="38804" h="15506">
                    <a:moveTo>
                      <a:pt x="18372" y="1"/>
                    </a:moveTo>
                    <a:cubicBezTo>
                      <a:pt x="15851" y="1"/>
                      <a:pt x="13315" y="1007"/>
                      <a:pt x="11592" y="2856"/>
                    </a:cubicBezTo>
                    <a:cubicBezTo>
                      <a:pt x="10378" y="4162"/>
                      <a:pt x="9486" y="5874"/>
                      <a:pt x="7880" y="6653"/>
                    </a:cubicBezTo>
                    <a:cubicBezTo>
                      <a:pt x="6924" y="7115"/>
                      <a:pt x="5829" y="7184"/>
                      <a:pt x="4811" y="7500"/>
                    </a:cubicBezTo>
                    <a:cubicBezTo>
                      <a:pt x="3205" y="8000"/>
                      <a:pt x="1810" y="9143"/>
                      <a:pt x="1008" y="10620"/>
                    </a:cubicBezTo>
                    <a:cubicBezTo>
                      <a:pt x="204" y="12096"/>
                      <a:pt x="0" y="13889"/>
                      <a:pt x="457" y="15505"/>
                    </a:cubicBezTo>
                    <a:lnTo>
                      <a:pt x="37742" y="15244"/>
                    </a:lnTo>
                    <a:cubicBezTo>
                      <a:pt x="37753" y="15310"/>
                      <a:pt x="37792" y="15337"/>
                      <a:pt x="37844" y="15337"/>
                    </a:cubicBezTo>
                    <a:cubicBezTo>
                      <a:pt x="37956" y="15337"/>
                      <a:pt x="38124" y="15208"/>
                      <a:pt x="38171" y="15070"/>
                    </a:cubicBezTo>
                    <a:cubicBezTo>
                      <a:pt x="38804" y="13270"/>
                      <a:pt x="38259" y="11229"/>
                      <a:pt x="37238" y="9619"/>
                    </a:cubicBezTo>
                    <a:cubicBezTo>
                      <a:pt x="36589" y="8595"/>
                      <a:pt x="35707" y="7663"/>
                      <a:pt x="34575" y="7228"/>
                    </a:cubicBezTo>
                    <a:cubicBezTo>
                      <a:pt x="33829" y="6942"/>
                      <a:pt x="33017" y="6887"/>
                      <a:pt x="32227" y="6744"/>
                    </a:cubicBezTo>
                    <a:cubicBezTo>
                      <a:pt x="31046" y="6534"/>
                      <a:pt x="29900" y="6125"/>
                      <a:pt x="28852" y="5540"/>
                    </a:cubicBezTo>
                    <a:cubicBezTo>
                      <a:pt x="26453" y="4203"/>
                      <a:pt x="24613" y="1978"/>
                      <a:pt x="22125" y="815"/>
                    </a:cubicBezTo>
                    <a:cubicBezTo>
                      <a:pt x="20952" y="265"/>
                      <a:pt x="19664" y="1"/>
                      <a:pt x="183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9" name="CustomShape 6"/>
              <p:cNvSpPr/>
              <p:nvPr/>
            </p:nvSpPr>
            <p:spPr>
              <a:xfrm rot="10800000">
                <a:off x="7503840" y="0"/>
                <a:ext cx="2289600" cy="1835280"/>
              </a:xfrm>
              <a:custGeom>
                <a:avLst/>
                <a:gdLst/>
                <a:ahLst/>
                <a:cxnLst/>
                <a:rect l="l" t="t" r="r" b="b"/>
                <a:pathLst>
                  <a:path w="63047" h="50539">
                    <a:moveTo>
                      <a:pt x="12202" y="0"/>
                    </a:moveTo>
                    <a:cubicBezTo>
                      <a:pt x="9265" y="0"/>
                      <a:pt x="6469" y="237"/>
                      <a:pt x="3876" y="616"/>
                    </a:cubicBezTo>
                    <a:cubicBezTo>
                      <a:pt x="2569" y="805"/>
                      <a:pt x="1276" y="1048"/>
                      <a:pt x="1" y="1336"/>
                    </a:cubicBezTo>
                    <a:lnTo>
                      <a:pt x="1" y="50538"/>
                    </a:lnTo>
                    <a:lnTo>
                      <a:pt x="61918" y="50538"/>
                    </a:lnTo>
                    <a:cubicBezTo>
                      <a:pt x="63046" y="38393"/>
                      <a:pt x="57947" y="23633"/>
                      <a:pt x="45302" y="12529"/>
                    </a:cubicBezTo>
                    <a:cubicBezTo>
                      <a:pt x="34285" y="2850"/>
                      <a:pt x="22391" y="0"/>
                      <a:pt x="122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0" name="CustomShape 7"/>
              <p:cNvSpPr/>
              <p:nvPr/>
            </p:nvSpPr>
            <p:spPr>
              <a:xfrm>
                <a:off x="524880" y="1775880"/>
                <a:ext cx="377280" cy="36288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371" name="PlaceHolder 8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72" name="PlaceHolder 9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neuroflow.pl/pl/blog/48-europejskie-spojrzenie-na-zaburzenia-przetwarzania-sluchowego-obecny-status-i-kierunek-przyszlych-badan" TargetMode="External"/><Relationship Id="rId2" Type="http://schemas.openxmlformats.org/officeDocument/2006/relationships/hyperlink" Target="https://pedagogika-specjalna.edu.pl/" TargetMode="External"/><Relationship Id="rId1" Type="http://schemas.openxmlformats.org/officeDocument/2006/relationships/slideLayout" Target="../slideLayouts/slideLayout19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CustomShape 1"/>
          <p:cNvSpPr/>
          <p:nvPr/>
        </p:nvSpPr>
        <p:spPr>
          <a:xfrm>
            <a:off x="1615680" y="982440"/>
            <a:ext cx="5201280" cy="205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44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Zaburzenia</a:t>
            </a:r>
            <a:br/>
            <a:r>
              <a:rPr lang="pl-PL" sz="44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centralnego</a:t>
            </a:r>
            <a:br/>
            <a:r>
              <a:rPr lang="pl-PL" sz="44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przetwarzania</a:t>
            </a:r>
            <a:br/>
            <a:r>
              <a:rPr lang="pl-PL" sz="44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słuchowego</a:t>
            </a:r>
            <a:endParaRPr lang="pl-PL" sz="4400" b="0" strike="noStrike" spc="-1">
              <a:latin typeface="Arial"/>
            </a:endParaRPr>
          </a:p>
        </p:txBody>
      </p:sp>
      <p:grpSp>
        <p:nvGrpSpPr>
          <p:cNvPr id="763" name="Group 2"/>
          <p:cNvGrpSpPr/>
          <p:nvPr/>
        </p:nvGrpSpPr>
        <p:grpSpPr>
          <a:xfrm>
            <a:off x="0" y="1400400"/>
            <a:ext cx="9143280" cy="3789360"/>
            <a:chOff x="0" y="1400400"/>
            <a:chExt cx="9143280" cy="3789360"/>
          </a:xfrm>
        </p:grpSpPr>
        <p:sp>
          <p:nvSpPr>
            <p:cNvPr id="764" name="CustomShape 3"/>
            <p:cNvSpPr/>
            <p:nvPr/>
          </p:nvSpPr>
          <p:spPr>
            <a:xfrm>
              <a:off x="0" y="4329720"/>
              <a:ext cx="9143280" cy="860040"/>
            </a:xfrm>
            <a:custGeom>
              <a:avLst/>
              <a:gdLst/>
              <a:ahLst/>
              <a:cxnLst/>
              <a:rect l="l" t="t" r="r" b="b"/>
              <a:pathLst>
                <a:path w="69963" h="11820">
                  <a:moveTo>
                    <a:pt x="1" y="0"/>
                  </a:moveTo>
                  <a:lnTo>
                    <a:pt x="1" y="11820"/>
                  </a:lnTo>
                  <a:lnTo>
                    <a:pt x="69962" y="11820"/>
                  </a:lnTo>
                  <a:lnTo>
                    <a:pt x="69962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5" name="CustomShape 4"/>
            <p:cNvSpPr/>
            <p:nvPr/>
          </p:nvSpPr>
          <p:spPr>
            <a:xfrm>
              <a:off x="5283360" y="2673720"/>
              <a:ext cx="676440" cy="380880"/>
            </a:xfrm>
            <a:custGeom>
              <a:avLst/>
              <a:gdLst/>
              <a:ahLst/>
              <a:cxnLst/>
              <a:rect l="l" t="t" r="r" b="b"/>
              <a:pathLst>
                <a:path w="9302" h="5239">
                  <a:moveTo>
                    <a:pt x="4378" y="1"/>
                  </a:moveTo>
                  <a:cubicBezTo>
                    <a:pt x="4276" y="1"/>
                    <a:pt x="4182" y="15"/>
                    <a:pt x="4099" y="47"/>
                  </a:cubicBezTo>
                  <a:cubicBezTo>
                    <a:pt x="3967" y="445"/>
                    <a:pt x="4066" y="547"/>
                    <a:pt x="4430" y="894"/>
                  </a:cubicBezTo>
                  <a:cubicBezTo>
                    <a:pt x="4525" y="989"/>
                    <a:pt x="4810" y="1159"/>
                    <a:pt x="4875" y="1275"/>
                  </a:cubicBezTo>
                  <a:cubicBezTo>
                    <a:pt x="4964" y="1435"/>
                    <a:pt x="4964" y="1435"/>
                    <a:pt x="4875" y="1537"/>
                  </a:cubicBezTo>
                  <a:cubicBezTo>
                    <a:pt x="4810" y="1608"/>
                    <a:pt x="4474" y="1718"/>
                    <a:pt x="4379" y="1728"/>
                  </a:cubicBezTo>
                  <a:cubicBezTo>
                    <a:pt x="4274" y="1736"/>
                    <a:pt x="4176" y="1740"/>
                    <a:pt x="4084" y="1740"/>
                  </a:cubicBezTo>
                  <a:cubicBezTo>
                    <a:pt x="3406" y="1740"/>
                    <a:pt x="3020" y="1537"/>
                    <a:pt x="2613" y="1363"/>
                  </a:cubicBezTo>
                  <a:cubicBezTo>
                    <a:pt x="2255" y="1211"/>
                    <a:pt x="2004" y="1109"/>
                    <a:pt x="1663" y="925"/>
                  </a:cubicBezTo>
                  <a:cubicBezTo>
                    <a:pt x="1415" y="792"/>
                    <a:pt x="736" y="500"/>
                    <a:pt x="353" y="500"/>
                  </a:cubicBezTo>
                  <a:cubicBezTo>
                    <a:pt x="207" y="500"/>
                    <a:pt x="105" y="542"/>
                    <a:pt x="85" y="652"/>
                  </a:cubicBezTo>
                  <a:cubicBezTo>
                    <a:pt x="0" y="1357"/>
                    <a:pt x="939" y="2139"/>
                    <a:pt x="1552" y="2494"/>
                  </a:cubicBezTo>
                  <a:cubicBezTo>
                    <a:pt x="2164" y="2847"/>
                    <a:pt x="2899" y="2881"/>
                    <a:pt x="3593" y="3017"/>
                  </a:cubicBezTo>
                  <a:cubicBezTo>
                    <a:pt x="4005" y="3099"/>
                    <a:pt x="4410" y="3245"/>
                    <a:pt x="4845" y="3405"/>
                  </a:cubicBezTo>
                  <a:cubicBezTo>
                    <a:pt x="5283" y="3568"/>
                    <a:pt x="5634" y="3861"/>
                    <a:pt x="5814" y="4290"/>
                  </a:cubicBezTo>
                  <a:cubicBezTo>
                    <a:pt x="5947" y="4603"/>
                    <a:pt x="6145" y="4871"/>
                    <a:pt x="6410" y="5082"/>
                  </a:cubicBezTo>
                  <a:cubicBezTo>
                    <a:pt x="6561" y="5205"/>
                    <a:pt x="6755" y="5239"/>
                    <a:pt x="6952" y="5239"/>
                  </a:cubicBezTo>
                  <a:cubicBezTo>
                    <a:pt x="7056" y="5239"/>
                    <a:pt x="7162" y="5229"/>
                    <a:pt x="7263" y="5218"/>
                  </a:cubicBezTo>
                  <a:cubicBezTo>
                    <a:pt x="7659" y="5178"/>
                    <a:pt x="8050" y="5137"/>
                    <a:pt x="8444" y="5096"/>
                  </a:cubicBezTo>
                  <a:lnTo>
                    <a:pt x="9016" y="4980"/>
                  </a:lnTo>
                  <a:cubicBezTo>
                    <a:pt x="9022" y="4982"/>
                    <a:pt x="9028" y="4983"/>
                    <a:pt x="9034" y="4983"/>
                  </a:cubicBezTo>
                  <a:cubicBezTo>
                    <a:pt x="9156" y="4983"/>
                    <a:pt x="9167" y="4562"/>
                    <a:pt x="9190" y="4426"/>
                  </a:cubicBezTo>
                  <a:cubicBezTo>
                    <a:pt x="9301" y="3796"/>
                    <a:pt x="9039" y="3208"/>
                    <a:pt x="8601" y="2367"/>
                  </a:cubicBezTo>
                  <a:cubicBezTo>
                    <a:pt x="8523" y="2214"/>
                    <a:pt x="8393" y="2065"/>
                    <a:pt x="8169" y="1864"/>
                  </a:cubicBezTo>
                  <a:cubicBezTo>
                    <a:pt x="7842" y="1578"/>
                    <a:pt x="7505" y="1456"/>
                    <a:pt x="7304" y="1363"/>
                  </a:cubicBezTo>
                  <a:cubicBezTo>
                    <a:pt x="6801" y="1139"/>
                    <a:pt x="6461" y="938"/>
                    <a:pt x="6230" y="775"/>
                  </a:cubicBezTo>
                  <a:cubicBezTo>
                    <a:pt x="5815" y="479"/>
                    <a:pt x="4965" y="1"/>
                    <a:pt x="4378" y="1"/>
                  </a:cubicBezTo>
                  <a:close/>
                </a:path>
              </a:pathLst>
            </a:custGeom>
            <a:solidFill>
              <a:srgbClr val="C7766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6" name="CustomShape 5"/>
            <p:cNvSpPr/>
            <p:nvPr/>
          </p:nvSpPr>
          <p:spPr>
            <a:xfrm>
              <a:off x="5609520" y="2888640"/>
              <a:ext cx="3330000" cy="1519560"/>
            </a:xfrm>
            <a:custGeom>
              <a:avLst/>
              <a:gdLst/>
              <a:ahLst/>
              <a:cxnLst/>
              <a:rect l="l" t="t" r="r" b="b"/>
              <a:pathLst>
                <a:path w="45745" h="20880">
                  <a:moveTo>
                    <a:pt x="30796" y="0"/>
                  </a:moveTo>
                  <a:cubicBezTo>
                    <a:pt x="28260" y="0"/>
                    <a:pt x="25705" y="739"/>
                    <a:pt x="23476" y="1977"/>
                  </a:cubicBezTo>
                  <a:cubicBezTo>
                    <a:pt x="20213" y="3791"/>
                    <a:pt x="17594" y="6594"/>
                    <a:pt x="15471" y="9667"/>
                  </a:cubicBezTo>
                  <a:cubicBezTo>
                    <a:pt x="14620" y="10893"/>
                    <a:pt x="13585" y="12321"/>
                    <a:pt x="12092" y="12321"/>
                  </a:cubicBezTo>
                  <a:cubicBezTo>
                    <a:pt x="12085" y="12321"/>
                    <a:pt x="12078" y="12321"/>
                    <a:pt x="12071" y="12321"/>
                  </a:cubicBezTo>
                  <a:cubicBezTo>
                    <a:pt x="11374" y="12317"/>
                    <a:pt x="10711" y="11974"/>
                    <a:pt x="10176" y="11520"/>
                  </a:cubicBezTo>
                  <a:cubicBezTo>
                    <a:pt x="7172" y="8976"/>
                    <a:pt x="8006" y="3791"/>
                    <a:pt x="4934" y="1327"/>
                  </a:cubicBezTo>
                  <a:cubicBezTo>
                    <a:pt x="4798" y="1273"/>
                    <a:pt x="4524" y="1253"/>
                    <a:pt x="4181" y="1253"/>
                  </a:cubicBezTo>
                  <a:cubicBezTo>
                    <a:pt x="3485" y="1253"/>
                    <a:pt x="2505" y="1336"/>
                    <a:pt x="1811" y="1389"/>
                  </a:cubicBezTo>
                  <a:cubicBezTo>
                    <a:pt x="1528" y="1412"/>
                    <a:pt x="1082" y="1436"/>
                    <a:pt x="953" y="1688"/>
                  </a:cubicBezTo>
                  <a:cubicBezTo>
                    <a:pt x="55" y="4808"/>
                    <a:pt x="0" y="8136"/>
                    <a:pt x="517" y="11341"/>
                  </a:cubicBezTo>
                  <a:cubicBezTo>
                    <a:pt x="1059" y="14709"/>
                    <a:pt x="2494" y="18291"/>
                    <a:pt x="5559" y="19788"/>
                  </a:cubicBezTo>
                  <a:cubicBezTo>
                    <a:pt x="7334" y="20655"/>
                    <a:pt x="9987" y="20879"/>
                    <a:pt x="11604" y="20879"/>
                  </a:cubicBezTo>
                  <a:cubicBezTo>
                    <a:pt x="11689" y="20879"/>
                    <a:pt x="11771" y="20878"/>
                    <a:pt x="11850" y="20877"/>
                  </a:cubicBezTo>
                  <a:cubicBezTo>
                    <a:pt x="13701" y="20850"/>
                    <a:pt x="15300" y="20680"/>
                    <a:pt x="16927" y="19792"/>
                  </a:cubicBezTo>
                  <a:lnTo>
                    <a:pt x="45512" y="19792"/>
                  </a:lnTo>
                  <a:cubicBezTo>
                    <a:pt x="45744" y="16189"/>
                    <a:pt x="45002" y="10888"/>
                    <a:pt x="43356" y="7673"/>
                  </a:cubicBezTo>
                  <a:cubicBezTo>
                    <a:pt x="41712" y="4457"/>
                    <a:pt x="37735" y="1545"/>
                    <a:pt x="34278" y="501"/>
                  </a:cubicBezTo>
                  <a:cubicBezTo>
                    <a:pt x="33145" y="159"/>
                    <a:pt x="31973" y="0"/>
                    <a:pt x="30796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7" name="CustomShape 6"/>
            <p:cNvSpPr/>
            <p:nvPr/>
          </p:nvSpPr>
          <p:spPr>
            <a:xfrm>
              <a:off x="8318160" y="3776400"/>
              <a:ext cx="49680" cy="557640"/>
            </a:xfrm>
            <a:custGeom>
              <a:avLst/>
              <a:gdLst/>
              <a:ahLst/>
              <a:cxnLst/>
              <a:rect l="l" t="t" r="r" b="b"/>
              <a:pathLst>
                <a:path w="692" h="7667">
                  <a:moveTo>
                    <a:pt x="50" y="1"/>
                  </a:moveTo>
                  <a:cubicBezTo>
                    <a:pt x="32" y="1"/>
                    <a:pt x="12" y="17"/>
                    <a:pt x="18" y="41"/>
                  </a:cubicBezTo>
                  <a:cubicBezTo>
                    <a:pt x="287" y="1307"/>
                    <a:pt x="420" y="2610"/>
                    <a:pt x="376" y="3899"/>
                  </a:cubicBezTo>
                  <a:cubicBezTo>
                    <a:pt x="335" y="5121"/>
                    <a:pt x="1" y="6383"/>
                    <a:pt x="86" y="7598"/>
                  </a:cubicBezTo>
                  <a:cubicBezTo>
                    <a:pt x="90" y="7641"/>
                    <a:pt x="125" y="7667"/>
                    <a:pt x="161" y="7667"/>
                  </a:cubicBezTo>
                  <a:cubicBezTo>
                    <a:pt x="189" y="7667"/>
                    <a:pt x="217" y="7651"/>
                    <a:pt x="229" y="7614"/>
                  </a:cubicBezTo>
                  <a:cubicBezTo>
                    <a:pt x="607" y="6444"/>
                    <a:pt x="651" y="5019"/>
                    <a:pt x="671" y="3791"/>
                  </a:cubicBezTo>
                  <a:cubicBezTo>
                    <a:pt x="692" y="2487"/>
                    <a:pt x="478" y="1266"/>
                    <a:pt x="79" y="25"/>
                  </a:cubicBezTo>
                  <a:cubicBezTo>
                    <a:pt x="75" y="8"/>
                    <a:pt x="63" y="1"/>
                    <a:pt x="50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8" name="CustomShape 7"/>
            <p:cNvSpPr/>
            <p:nvPr/>
          </p:nvSpPr>
          <p:spPr>
            <a:xfrm>
              <a:off x="8631360" y="3687480"/>
              <a:ext cx="21600" cy="62280"/>
            </a:xfrm>
            <a:custGeom>
              <a:avLst/>
              <a:gdLst/>
              <a:ahLst/>
              <a:cxnLst/>
              <a:rect l="l" t="t" r="r" b="b"/>
              <a:pathLst>
                <a:path w="307" h="865">
                  <a:moveTo>
                    <a:pt x="154" y="1"/>
                  </a:moveTo>
                  <a:cubicBezTo>
                    <a:pt x="120" y="1"/>
                    <a:pt x="85" y="24"/>
                    <a:pt x="82" y="70"/>
                  </a:cubicBezTo>
                  <a:cubicBezTo>
                    <a:pt x="59" y="312"/>
                    <a:pt x="1" y="570"/>
                    <a:pt x="79" y="808"/>
                  </a:cubicBezTo>
                  <a:cubicBezTo>
                    <a:pt x="91" y="846"/>
                    <a:pt x="122" y="865"/>
                    <a:pt x="154" y="865"/>
                  </a:cubicBezTo>
                  <a:cubicBezTo>
                    <a:pt x="185" y="865"/>
                    <a:pt x="217" y="846"/>
                    <a:pt x="228" y="808"/>
                  </a:cubicBezTo>
                  <a:cubicBezTo>
                    <a:pt x="307" y="570"/>
                    <a:pt x="249" y="312"/>
                    <a:pt x="225" y="70"/>
                  </a:cubicBezTo>
                  <a:cubicBezTo>
                    <a:pt x="222" y="24"/>
                    <a:pt x="188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9" name="CustomShape 8"/>
            <p:cNvSpPr/>
            <p:nvPr/>
          </p:nvSpPr>
          <p:spPr>
            <a:xfrm>
              <a:off x="8736120" y="3792600"/>
              <a:ext cx="12600" cy="44280"/>
            </a:xfrm>
            <a:custGeom>
              <a:avLst/>
              <a:gdLst/>
              <a:ahLst/>
              <a:cxnLst/>
              <a:rect l="l" t="t" r="r" b="b"/>
              <a:pathLst>
                <a:path w="181" h="617">
                  <a:moveTo>
                    <a:pt x="91" y="1"/>
                  </a:moveTo>
                  <a:cubicBezTo>
                    <a:pt x="62" y="1"/>
                    <a:pt x="33" y="20"/>
                    <a:pt x="31" y="57"/>
                  </a:cubicBezTo>
                  <a:cubicBezTo>
                    <a:pt x="28" y="146"/>
                    <a:pt x="25" y="235"/>
                    <a:pt x="21" y="326"/>
                  </a:cubicBezTo>
                  <a:cubicBezTo>
                    <a:pt x="17" y="404"/>
                    <a:pt x="0" y="493"/>
                    <a:pt x="28" y="571"/>
                  </a:cubicBezTo>
                  <a:cubicBezTo>
                    <a:pt x="38" y="602"/>
                    <a:pt x="65" y="617"/>
                    <a:pt x="91" y="617"/>
                  </a:cubicBezTo>
                  <a:cubicBezTo>
                    <a:pt x="117" y="617"/>
                    <a:pt x="144" y="602"/>
                    <a:pt x="154" y="571"/>
                  </a:cubicBezTo>
                  <a:cubicBezTo>
                    <a:pt x="181" y="493"/>
                    <a:pt x="164" y="404"/>
                    <a:pt x="160" y="326"/>
                  </a:cubicBezTo>
                  <a:cubicBezTo>
                    <a:pt x="157" y="235"/>
                    <a:pt x="154" y="146"/>
                    <a:pt x="151" y="57"/>
                  </a:cubicBezTo>
                  <a:cubicBezTo>
                    <a:pt x="149" y="20"/>
                    <a:pt x="120" y="1"/>
                    <a:pt x="91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0" name="CustomShape 9"/>
            <p:cNvSpPr/>
            <p:nvPr/>
          </p:nvSpPr>
          <p:spPr>
            <a:xfrm>
              <a:off x="7719840" y="3519720"/>
              <a:ext cx="15480" cy="60120"/>
            </a:xfrm>
            <a:custGeom>
              <a:avLst/>
              <a:gdLst/>
              <a:ahLst/>
              <a:cxnLst/>
              <a:rect l="l" t="t" r="r" b="b"/>
              <a:pathLst>
                <a:path w="222" h="838">
                  <a:moveTo>
                    <a:pt x="112" y="0"/>
                  </a:moveTo>
                  <a:cubicBezTo>
                    <a:pt x="84" y="0"/>
                    <a:pt x="55" y="19"/>
                    <a:pt x="51" y="57"/>
                  </a:cubicBezTo>
                  <a:cubicBezTo>
                    <a:pt x="48" y="196"/>
                    <a:pt x="41" y="332"/>
                    <a:pt x="34" y="472"/>
                  </a:cubicBezTo>
                  <a:cubicBezTo>
                    <a:pt x="28" y="588"/>
                    <a:pt x="1" y="699"/>
                    <a:pt x="55" y="805"/>
                  </a:cubicBezTo>
                  <a:cubicBezTo>
                    <a:pt x="67" y="827"/>
                    <a:pt x="90" y="838"/>
                    <a:pt x="112" y="838"/>
                  </a:cubicBezTo>
                  <a:cubicBezTo>
                    <a:pt x="135" y="838"/>
                    <a:pt x="157" y="827"/>
                    <a:pt x="167" y="805"/>
                  </a:cubicBezTo>
                  <a:cubicBezTo>
                    <a:pt x="222" y="699"/>
                    <a:pt x="197" y="588"/>
                    <a:pt x="191" y="472"/>
                  </a:cubicBezTo>
                  <a:cubicBezTo>
                    <a:pt x="184" y="332"/>
                    <a:pt x="177" y="196"/>
                    <a:pt x="170" y="57"/>
                  </a:cubicBezTo>
                  <a:cubicBezTo>
                    <a:pt x="169" y="19"/>
                    <a:pt x="141" y="0"/>
                    <a:pt x="112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1" name="CustomShape 10"/>
            <p:cNvSpPr/>
            <p:nvPr/>
          </p:nvSpPr>
          <p:spPr>
            <a:xfrm>
              <a:off x="7775280" y="3449880"/>
              <a:ext cx="25200" cy="57960"/>
            </a:xfrm>
            <a:custGeom>
              <a:avLst/>
              <a:gdLst/>
              <a:ahLst/>
              <a:cxnLst/>
              <a:rect l="l" t="t" r="r" b="b"/>
              <a:pathLst>
                <a:path w="358" h="804">
                  <a:moveTo>
                    <a:pt x="180" y="1"/>
                  </a:moveTo>
                  <a:cubicBezTo>
                    <a:pt x="141" y="1"/>
                    <a:pt x="102" y="28"/>
                    <a:pt x="96" y="83"/>
                  </a:cubicBezTo>
                  <a:cubicBezTo>
                    <a:pt x="68" y="280"/>
                    <a:pt x="0" y="529"/>
                    <a:pt x="65" y="719"/>
                  </a:cubicBezTo>
                  <a:cubicBezTo>
                    <a:pt x="83" y="775"/>
                    <a:pt x="131" y="803"/>
                    <a:pt x="179" y="803"/>
                  </a:cubicBezTo>
                  <a:cubicBezTo>
                    <a:pt x="226" y="803"/>
                    <a:pt x="274" y="775"/>
                    <a:pt x="293" y="719"/>
                  </a:cubicBezTo>
                  <a:cubicBezTo>
                    <a:pt x="357" y="529"/>
                    <a:pt x="289" y="277"/>
                    <a:pt x="266" y="83"/>
                  </a:cubicBezTo>
                  <a:cubicBezTo>
                    <a:pt x="259" y="28"/>
                    <a:pt x="219" y="1"/>
                    <a:pt x="180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2" name="CustomShape 11"/>
            <p:cNvSpPr/>
            <p:nvPr/>
          </p:nvSpPr>
          <p:spPr>
            <a:xfrm>
              <a:off x="7795080" y="3691080"/>
              <a:ext cx="17640" cy="63720"/>
            </a:xfrm>
            <a:custGeom>
              <a:avLst/>
              <a:gdLst/>
              <a:ahLst/>
              <a:cxnLst/>
              <a:rect l="l" t="t" r="r" b="b"/>
              <a:pathLst>
                <a:path w="250" h="883">
                  <a:moveTo>
                    <a:pt x="125" y="1"/>
                  </a:moveTo>
                  <a:cubicBezTo>
                    <a:pt x="88" y="1"/>
                    <a:pt x="50" y="25"/>
                    <a:pt x="45" y="75"/>
                  </a:cubicBezTo>
                  <a:cubicBezTo>
                    <a:pt x="28" y="326"/>
                    <a:pt x="0" y="565"/>
                    <a:pt x="35" y="816"/>
                  </a:cubicBezTo>
                  <a:cubicBezTo>
                    <a:pt x="42" y="860"/>
                    <a:pt x="83" y="882"/>
                    <a:pt x="125" y="882"/>
                  </a:cubicBezTo>
                  <a:cubicBezTo>
                    <a:pt x="166" y="882"/>
                    <a:pt x="207" y="860"/>
                    <a:pt x="212" y="816"/>
                  </a:cubicBezTo>
                  <a:cubicBezTo>
                    <a:pt x="249" y="565"/>
                    <a:pt x="222" y="326"/>
                    <a:pt x="205" y="75"/>
                  </a:cubicBezTo>
                  <a:cubicBezTo>
                    <a:pt x="200" y="25"/>
                    <a:pt x="162" y="1"/>
                    <a:pt x="125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3" name="CustomShape 12"/>
            <p:cNvSpPr/>
            <p:nvPr/>
          </p:nvSpPr>
          <p:spPr>
            <a:xfrm>
              <a:off x="7989120" y="3646080"/>
              <a:ext cx="25200" cy="67680"/>
            </a:xfrm>
            <a:custGeom>
              <a:avLst/>
              <a:gdLst/>
              <a:ahLst/>
              <a:cxnLst/>
              <a:rect l="l" t="t" r="r" b="b"/>
              <a:pathLst>
                <a:path w="354" h="939">
                  <a:moveTo>
                    <a:pt x="103" y="0"/>
                  </a:moveTo>
                  <a:cubicBezTo>
                    <a:pt x="50" y="0"/>
                    <a:pt x="0" y="42"/>
                    <a:pt x="17" y="113"/>
                  </a:cubicBezTo>
                  <a:cubicBezTo>
                    <a:pt x="71" y="361"/>
                    <a:pt x="30" y="610"/>
                    <a:pt x="40" y="862"/>
                  </a:cubicBezTo>
                  <a:cubicBezTo>
                    <a:pt x="42" y="910"/>
                    <a:pt x="80" y="939"/>
                    <a:pt x="120" y="939"/>
                  </a:cubicBezTo>
                  <a:cubicBezTo>
                    <a:pt x="144" y="939"/>
                    <a:pt x="170" y="927"/>
                    <a:pt x="187" y="902"/>
                  </a:cubicBezTo>
                  <a:cubicBezTo>
                    <a:pt x="353" y="640"/>
                    <a:pt x="306" y="341"/>
                    <a:pt x="193" y="62"/>
                  </a:cubicBezTo>
                  <a:cubicBezTo>
                    <a:pt x="175" y="20"/>
                    <a:pt x="138" y="0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4" name="CustomShape 13"/>
            <p:cNvSpPr/>
            <p:nvPr/>
          </p:nvSpPr>
          <p:spPr>
            <a:xfrm>
              <a:off x="6847200" y="3616920"/>
              <a:ext cx="168120" cy="713520"/>
            </a:xfrm>
            <a:custGeom>
              <a:avLst/>
              <a:gdLst/>
              <a:ahLst/>
              <a:cxnLst/>
              <a:rect l="l" t="t" r="r" b="b"/>
              <a:pathLst>
                <a:path w="2317" h="9810">
                  <a:moveTo>
                    <a:pt x="2286" y="1"/>
                  </a:moveTo>
                  <a:cubicBezTo>
                    <a:pt x="2276" y="1"/>
                    <a:pt x="2266" y="6"/>
                    <a:pt x="2262" y="18"/>
                  </a:cubicBezTo>
                  <a:cubicBezTo>
                    <a:pt x="1654" y="1611"/>
                    <a:pt x="1180" y="3258"/>
                    <a:pt x="786" y="4918"/>
                  </a:cubicBezTo>
                  <a:cubicBezTo>
                    <a:pt x="415" y="6496"/>
                    <a:pt x="68" y="8140"/>
                    <a:pt x="0" y="9766"/>
                  </a:cubicBezTo>
                  <a:cubicBezTo>
                    <a:pt x="0" y="9794"/>
                    <a:pt x="25" y="9810"/>
                    <a:pt x="49" y="9810"/>
                  </a:cubicBezTo>
                  <a:cubicBezTo>
                    <a:pt x="69" y="9810"/>
                    <a:pt x="88" y="9799"/>
                    <a:pt x="92" y="9776"/>
                  </a:cubicBezTo>
                  <a:cubicBezTo>
                    <a:pt x="450" y="8150"/>
                    <a:pt x="629" y="6490"/>
                    <a:pt x="1004" y="4863"/>
                  </a:cubicBezTo>
                  <a:cubicBezTo>
                    <a:pt x="1375" y="3237"/>
                    <a:pt x="1882" y="1645"/>
                    <a:pt x="2310" y="32"/>
                  </a:cubicBezTo>
                  <a:cubicBezTo>
                    <a:pt x="2316" y="13"/>
                    <a:pt x="2301" y="1"/>
                    <a:pt x="2286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5" name="CustomShape 14"/>
            <p:cNvSpPr/>
            <p:nvPr/>
          </p:nvSpPr>
          <p:spPr>
            <a:xfrm>
              <a:off x="5860800" y="3706560"/>
              <a:ext cx="20160" cy="64440"/>
            </a:xfrm>
            <a:custGeom>
              <a:avLst/>
              <a:gdLst/>
              <a:ahLst/>
              <a:cxnLst/>
              <a:rect l="l" t="t" r="r" b="b"/>
              <a:pathLst>
                <a:path w="287" h="896">
                  <a:moveTo>
                    <a:pt x="143" y="1"/>
                  </a:moveTo>
                  <a:cubicBezTo>
                    <a:pt x="101" y="1"/>
                    <a:pt x="60" y="28"/>
                    <a:pt x="58" y="82"/>
                  </a:cubicBezTo>
                  <a:cubicBezTo>
                    <a:pt x="48" y="321"/>
                    <a:pt x="0" y="593"/>
                    <a:pt x="48" y="825"/>
                  </a:cubicBezTo>
                  <a:cubicBezTo>
                    <a:pt x="58" y="872"/>
                    <a:pt x="100" y="896"/>
                    <a:pt x="143" y="896"/>
                  </a:cubicBezTo>
                  <a:cubicBezTo>
                    <a:pt x="186" y="896"/>
                    <a:pt x="228" y="872"/>
                    <a:pt x="239" y="825"/>
                  </a:cubicBezTo>
                  <a:cubicBezTo>
                    <a:pt x="286" y="593"/>
                    <a:pt x="239" y="321"/>
                    <a:pt x="228" y="82"/>
                  </a:cubicBezTo>
                  <a:cubicBezTo>
                    <a:pt x="226" y="28"/>
                    <a:pt x="185" y="1"/>
                    <a:pt x="143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6" name="CustomShape 15"/>
            <p:cNvSpPr/>
            <p:nvPr/>
          </p:nvSpPr>
          <p:spPr>
            <a:xfrm>
              <a:off x="5955480" y="3740400"/>
              <a:ext cx="14760" cy="40680"/>
            </a:xfrm>
            <a:custGeom>
              <a:avLst/>
              <a:gdLst/>
              <a:ahLst/>
              <a:cxnLst/>
              <a:rect l="l" t="t" r="r" b="b"/>
              <a:pathLst>
                <a:path w="215" h="570">
                  <a:moveTo>
                    <a:pt x="107" y="0"/>
                  </a:moveTo>
                  <a:cubicBezTo>
                    <a:pt x="79" y="0"/>
                    <a:pt x="51" y="20"/>
                    <a:pt x="48" y="59"/>
                  </a:cubicBezTo>
                  <a:cubicBezTo>
                    <a:pt x="38" y="202"/>
                    <a:pt x="0" y="376"/>
                    <a:pt x="38" y="519"/>
                  </a:cubicBezTo>
                  <a:cubicBezTo>
                    <a:pt x="46" y="552"/>
                    <a:pt x="77" y="569"/>
                    <a:pt x="107" y="569"/>
                  </a:cubicBezTo>
                  <a:cubicBezTo>
                    <a:pt x="138" y="569"/>
                    <a:pt x="169" y="552"/>
                    <a:pt x="177" y="519"/>
                  </a:cubicBezTo>
                  <a:cubicBezTo>
                    <a:pt x="214" y="376"/>
                    <a:pt x="177" y="202"/>
                    <a:pt x="167" y="59"/>
                  </a:cubicBezTo>
                  <a:cubicBezTo>
                    <a:pt x="164" y="20"/>
                    <a:pt x="136" y="0"/>
                    <a:pt x="107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7" name="CustomShape 16"/>
            <p:cNvSpPr/>
            <p:nvPr/>
          </p:nvSpPr>
          <p:spPr>
            <a:xfrm>
              <a:off x="5924520" y="3940920"/>
              <a:ext cx="13320" cy="44640"/>
            </a:xfrm>
            <a:custGeom>
              <a:avLst/>
              <a:gdLst/>
              <a:ahLst/>
              <a:cxnLst/>
              <a:rect l="l" t="t" r="r" b="b"/>
              <a:pathLst>
                <a:path w="192" h="624">
                  <a:moveTo>
                    <a:pt x="96" y="0"/>
                  </a:moveTo>
                  <a:cubicBezTo>
                    <a:pt x="68" y="0"/>
                    <a:pt x="40" y="19"/>
                    <a:pt x="38" y="56"/>
                  </a:cubicBezTo>
                  <a:cubicBezTo>
                    <a:pt x="31" y="145"/>
                    <a:pt x="28" y="234"/>
                    <a:pt x="21" y="325"/>
                  </a:cubicBezTo>
                  <a:cubicBezTo>
                    <a:pt x="18" y="407"/>
                    <a:pt x="1" y="492"/>
                    <a:pt x="28" y="570"/>
                  </a:cubicBezTo>
                  <a:cubicBezTo>
                    <a:pt x="38" y="606"/>
                    <a:pt x="67" y="624"/>
                    <a:pt x="96" y="624"/>
                  </a:cubicBezTo>
                  <a:cubicBezTo>
                    <a:pt x="125" y="624"/>
                    <a:pt x="154" y="606"/>
                    <a:pt x="164" y="570"/>
                  </a:cubicBezTo>
                  <a:cubicBezTo>
                    <a:pt x="191" y="492"/>
                    <a:pt x="174" y="403"/>
                    <a:pt x="171" y="325"/>
                  </a:cubicBezTo>
                  <a:cubicBezTo>
                    <a:pt x="164" y="234"/>
                    <a:pt x="161" y="145"/>
                    <a:pt x="153" y="56"/>
                  </a:cubicBezTo>
                  <a:cubicBezTo>
                    <a:pt x="152" y="19"/>
                    <a:pt x="124" y="0"/>
                    <a:pt x="96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8" name="CustomShape 17"/>
            <p:cNvSpPr/>
            <p:nvPr/>
          </p:nvSpPr>
          <p:spPr>
            <a:xfrm>
              <a:off x="7146000" y="1400400"/>
              <a:ext cx="1509840" cy="1391760"/>
            </a:xfrm>
            <a:custGeom>
              <a:avLst/>
              <a:gdLst/>
              <a:ahLst/>
              <a:cxnLst/>
              <a:rect l="l" t="t" r="r" b="b"/>
              <a:pathLst>
                <a:path w="20748" h="19124">
                  <a:moveTo>
                    <a:pt x="9265" y="0"/>
                  </a:moveTo>
                  <a:cubicBezTo>
                    <a:pt x="8349" y="0"/>
                    <a:pt x="7466" y="137"/>
                    <a:pt x="6839" y="370"/>
                  </a:cubicBezTo>
                  <a:cubicBezTo>
                    <a:pt x="5651" y="812"/>
                    <a:pt x="4396" y="1608"/>
                    <a:pt x="3665" y="2642"/>
                  </a:cubicBezTo>
                  <a:cubicBezTo>
                    <a:pt x="2936" y="3680"/>
                    <a:pt x="2450" y="4902"/>
                    <a:pt x="1943" y="6062"/>
                  </a:cubicBezTo>
                  <a:cubicBezTo>
                    <a:pt x="1334" y="7464"/>
                    <a:pt x="1028" y="8872"/>
                    <a:pt x="538" y="10318"/>
                  </a:cubicBezTo>
                  <a:cubicBezTo>
                    <a:pt x="252" y="11169"/>
                    <a:pt x="1" y="12046"/>
                    <a:pt x="24" y="12945"/>
                  </a:cubicBezTo>
                  <a:cubicBezTo>
                    <a:pt x="78" y="14948"/>
                    <a:pt x="1552" y="16701"/>
                    <a:pt x="3314" y="17657"/>
                  </a:cubicBezTo>
                  <a:cubicBezTo>
                    <a:pt x="5080" y="18616"/>
                    <a:pt x="6366" y="18936"/>
                    <a:pt x="8751" y="19123"/>
                  </a:cubicBezTo>
                  <a:cubicBezTo>
                    <a:pt x="12133" y="18973"/>
                    <a:pt x="15630" y="18797"/>
                    <a:pt x="18672" y="17303"/>
                  </a:cubicBezTo>
                  <a:cubicBezTo>
                    <a:pt x="19030" y="17129"/>
                    <a:pt x="19383" y="16932"/>
                    <a:pt x="19649" y="16636"/>
                  </a:cubicBezTo>
                  <a:cubicBezTo>
                    <a:pt x="19961" y="16286"/>
                    <a:pt x="20125" y="15826"/>
                    <a:pt x="20241" y="15367"/>
                  </a:cubicBezTo>
                  <a:cubicBezTo>
                    <a:pt x="20748" y="13359"/>
                    <a:pt x="20462" y="11227"/>
                    <a:pt x="19900" y="9233"/>
                  </a:cubicBezTo>
                  <a:cubicBezTo>
                    <a:pt x="19080" y="6313"/>
                    <a:pt x="17566" y="3446"/>
                    <a:pt x="15028" y="1792"/>
                  </a:cubicBezTo>
                  <a:cubicBezTo>
                    <a:pt x="13474" y="778"/>
                    <a:pt x="12518" y="574"/>
                    <a:pt x="10718" y="121"/>
                  </a:cubicBezTo>
                  <a:cubicBezTo>
                    <a:pt x="10247" y="39"/>
                    <a:pt x="9752" y="0"/>
                    <a:pt x="9265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9" name="CustomShape 18"/>
            <p:cNvSpPr/>
            <p:nvPr/>
          </p:nvSpPr>
          <p:spPr>
            <a:xfrm>
              <a:off x="7308360" y="1508400"/>
              <a:ext cx="1019160" cy="1522440"/>
            </a:xfrm>
            <a:custGeom>
              <a:avLst/>
              <a:gdLst/>
              <a:ahLst/>
              <a:cxnLst/>
              <a:rect l="l" t="t" r="r" b="b"/>
              <a:pathLst>
                <a:path w="14008" h="20920">
                  <a:moveTo>
                    <a:pt x="6266" y="0"/>
                  </a:moveTo>
                  <a:cubicBezTo>
                    <a:pt x="4944" y="0"/>
                    <a:pt x="3676" y="772"/>
                    <a:pt x="2844" y="1815"/>
                  </a:cubicBezTo>
                  <a:cubicBezTo>
                    <a:pt x="1936" y="2952"/>
                    <a:pt x="1470" y="4374"/>
                    <a:pt x="1126" y="5790"/>
                  </a:cubicBezTo>
                  <a:cubicBezTo>
                    <a:pt x="405" y="8770"/>
                    <a:pt x="0" y="11863"/>
                    <a:pt x="1623" y="14496"/>
                  </a:cubicBezTo>
                  <a:cubicBezTo>
                    <a:pt x="1946" y="15020"/>
                    <a:pt x="2684" y="15687"/>
                    <a:pt x="3253" y="15912"/>
                  </a:cubicBezTo>
                  <a:cubicBezTo>
                    <a:pt x="3640" y="16061"/>
                    <a:pt x="3760" y="16143"/>
                    <a:pt x="4141" y="16245"/>
                  </a:cubicBezTo>
                  <a:lnTo>
                    <a:pt x="4141" y="16384"/>
                  </a:lnTo>
                  <a:cubicBezTo>
                    <a:pt x="4066" y="17334"/>
                    <a:pt x="3954" y="18133"/>
                    <a:pt x="3984" y="19085"/>
                  </a:cubicBezTo>
                  <a:cubicBezTo>
                    <a:pt x="3995" y="19453"/>
                    <a:pt x="4019" y="19838"/>
                    <a:pt x="4192" y="20161"/>
                  </a:cubicBezTo>
                  <a:cubicBezTo>
                    <a:pt x="4451" y="20650"/>
                    <a:pt x="5015" y="20920"/>
                    <a:pt x="5568" y="20920"/>
                  </a:cubicBezTo>
                  <a:cubicBezTo>
                    <a:pt x="5604" y="20920"/>
                    <a:pt x="5640" y="20918"/>
                    <a:pt x="5675" y="20916"/>
                  </a:cubicBezTo>
                  <a:cubicBezTo>
                    <a:pt x="6261" y="20879"/>
                    <a:pt x="6801" y="20569"/>
                    <a:pt x="7227" y="20167"/>
                  </a:cubicBezTo>
                  <a:cubicBezTo>
                    <a:pt x="7655" y="19766"/>
                    <a:pt x="7808" y="19715"/>
                    <a:pt x="8132" y="19228"/>
                  </a:cubicBezTo>
                  <a:lnTo>
                    <a:pt x="8234" y="19045"/>
                  </a:lnTo>
                  <a:cubicBezTo>
                    <a:pt x="8309" y="18898"/>
                    <a:pt x="8183" y="17256"/>
                    <a:pt x="8216" y="16422"/>
                  </a:cubicBezTo>
                  <a:cubicBezTo>
                    <a:pt x="9530" y="16191"/>
                    <a:pt x="10826" y="15173"/>
                    <a:pt x="11258" y="13891"/>
                  </a:cubicBezTo>
                  <a:cubicBezTo>
                    <a:pt x="11374" y="13982"/>
                    <a:pt x="11585" y="14104"/>
                    <a:pt x="11704" y="14129"/>
                  </a:cubicBezTo>
                  <a:cubicBezTo>
                    <a:pt x="11776" y="14143"/>
                    <a:pt x="11849" y="14150"/>
                    <a:pt x="11921" y="14150"/>
                  </a:cubicBezTo>
                  <a:cubicBezTo>
                    <a:pt x="12323" y="14150"/>
                    <a:pt x="12713" y="13941"/>
                    <a:pt x="13041" y="13693"/>
                  </a:cubicBezTo>
                  <a:cubicBezTo>
                    <a:pt x="13456" y="13380"/>
                    <a:pt x="13701" y="12986"/>
                    <a:pt x="13827" y="12482"/>
                  </a:cubicBezTo>
                  <a:cubicBezTo>
                    <a:pt x="14007" y="11768"/>
                    <a:pt x="13780" y="11029"/>
                    <a:pt x="13246" y="10645"/>
                  </a:cubicBezTo>
                  <a:cubicBezTo>
                    <a:pt x="12863" y="10368"/>
                    <a:pt x="12447" y="10258"/>
                    <a:pt x="12001" y="10258"/>
                  </a:cubicBezTo>
                  <a:cubicBezTo>
                    <a:pt x="11849" y="10258"/>
                    <a:pt x="11692" y="10271"/>
                    <a:pt x="11533" y="10294"/>
                  </a:cubicBezTo>
                  <a:lnTo>
                    <a:pt x="11533" y="10294"/>
                  </a:lnTo>
                  <a:cubicBezTo>
                    <a:pt x="11912" y="7809"/>
                    <a:pt x="11677" y="5233"/>
                    <a:pt x="10854" y="2856"/>
                  </a:cubicBezTo>
                  <a:cubicBezTo>
                    <a:pt x="10680" y="2353"/>
                    <a:pt x="10473" y="1846"/>
                    <a:pt x="10115" y="1455"/>
                  </a:cubicBezTo>
                  <a:cubicBezTo>
                    <a:pt x="9809" y="1118"/>
                    <a:pt x="9408" y="884"/>
                    <a:pt x="8996" y="693"/>
                  </a:cubicBezTo>
                  <a:cubicBezTo>
                    <a:pt x="8145" y="295"/>
                    <a:pt x="7220" y="60"/>
                    <a:pt x="6284" y="3"/>
                  </a:cubicBezTo>
                  <a:lnTo>
                    <a:pt x="6284" y="3"/>
                  </a:lnTo>
                  <a:lnTo>
                    <a:pt x="6618" y="19"/>
                  </a:lnTo>
                  <a:cubicBezTo>
                    <a:pt x="6500" y="7"/>
                    <a:pt x="6383" y="0"/>
                    <a:pt x="6266" y="0"/>
                  </a:cubicBezTo>
                  <a:close/>
                </a:path>
              </a:pathLst>
            </a:custGeom>
            <a:solidFill>
              <a:srgbClr val="C7766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0" name="CustomShape 19"/>
            <p:cNvSpPr/>
            <p:nvPr/>
          </p:nvSpPr>
          <p:spPr>
            <a:xfrm>
              <a:off x="7373880" y="1464840"/>
              <a:ext cx="1017360" cy="799920"/>
            </a:xfrm>
            <a:custGeom>
              <a:avLst/>
              <a:gdLst/>
              <a:ahLst/>
              <a:cxnLst/>
              <a:rect l="l" t="t" r="r" b="b"/>
              <a:pathLst>
                <a:path w="13984" h="10994">
                  <a:moveTo>
                    <a:pt x="307" y="5832"/>
                  </a:moveTo>
                  <a:cubicBezTo>
                    <a:pt x="171" y="6287"/>
                    <a:pt x="66" y="6817"/>
                    <a:pt x="0" y="7435"/>
                  </a:cubicBezTo>
                  <a:lnTo>
                    <a:pt x="307" y="5832"/>
                  </a:lnTo>
                  <a:close/>
                  <a:moveTo>
                    <a:pt x="5512" y="1"/>
                  </a:moveTo>
                  <a:cubicBezTo>
                    <a:pt x="4991" y="1"/>
                    <a:pt x="4460" y="8"/>
                    <a:pt x="3957" y="154"/>
                  </a:cubicBezTo>
                  <a:cubicBezTo>
                    <a:pt x="3593" y="259"/>
                    <a:pt x="3256" y="437"/>
                    <a:pt x="2923" y="620"/>
                  </a:cubicBezTo>
                  <a:cubicBezTo>
                    <a:pt x="2549" y="824"/>
                    <a:pt x="2181" y="1035"/>
                    <a:pt x="1821" y="1253"/>
                  </a:cubicBezTo>
                  <a:cubicBezTo>
                    <a:pt x="1640" y="1358"/>
                    <a:pt x="1460" y="1470"/>
                    <a:pt x="1321" y="1630"/>
                  </a:cubicBezTo>
                  <a:cubicBezTo>
                    <a:pt x="1188" y="1784"/>
                    <a:pt x="1103" y="1974"/>
                    <a:pt x="1024" y="2164"/>
                  </a:cubicBezTo>
                  <a:cubicBezTo>
                    <a:pt x="759" y="2808"/>
                    <a:pt x="561" y="3478"/>
                    <a:pt x="436" y="4162"/>
                  </a:cubicBezTo>
                  <a:cubicBezTo>
                    <a:pt x="402" y="4336"/>
                    <a:pt x="388" y="4553"/>
                    <a:pt x="531" y="4659"/>
                  </a:cubicBezTo>
                  <a:lnTo>
                    <a:pt x="307" y="5832"/>
                  </a:lnTo>
                  <a:lnTo>
                    <a:pt x="307" y="5832"/>
                  </a:lnTo>
                  <a:cubicBezTo>
                    <a:pt x="1106" y="3161"/>
                    <a:pt x="2971" y="3093"/>
                    <a:pt x="4073" y="2947"/>
                  </a:cubicBezTo>
                  <a:cubicBezTo>
                    <a:pt x="4311" y="2916"/>
                    <a:pt x="4551" y="2900"/>
                    <a:pt x="4791" y="2900"/>
                  </a:cubicBezTo>
                  <a:cubicBezTo>
                    <a:pt x="5855" y="2900"/>
                    <a:pt x="6920" y="3207"/>
                    <a:pt x="7805" y="3797"/>
                  </a:cubicBezTo>
                  <a:cubicBezTo>
                    <a:pt x="8081" y="3985"/>
                    <a:pt x="8336" y="4193"/>
                    <a:pt x="8584" y="4414"/>
                  </a:cubicBezTo>
                  <a:cubicBezTo>
                    <a:pt x="8857" y="4655"/>
                    <a:pt x="9122" y="4907"/>
                    <a:pt x="9350" y="5190"/>
                  </a:cubicBezTo>
                  <a:cubicBezTo>
                    <a:pt x="9976" y="5975"/>
                    <a:pt x="10289" y="6976"/>
                    <a:pt x="10398" y="7973"/>
                  </a:cubicBezTo>
                  <a:cubicBezTo>
                    <a:pt x="10510" y="8973"/>
                    <a:pt x="10432" y="9983"/>
                    <a:pt x="10357" y="10983"/>
                  </a:cubicBezTo>
                  <a:lnTo>
                    <a:pt x="10408" y="10994"/>
                  </a:lnTo>
                  <a:cubicBezTo>
                    <a:pt x="11172" y="10677"/>
                    <a:pt x="12000" y="10514"/>
                    <a:pt x="12828" y="10514"/>
                  </a:cubicBezTo>
                  <a:cubicBezTo>
                    <a:pt x="13173" y="10514"/>
                    <a:pt x="13518" y="10542"/>
                    <a:pt x="13858" y="10599"/>
                  </a:cubicBezTo>
                  <a:cubicBezTo>
                    <a:pt x="13984" y="10116"/>
                    <a:pt x="13875" y="9606"/>
                    <a:pt x="13759" y="9119"/>
                  </a:cubicBezTo>
                  <a:cubicBezTo>
                    <a:pt x="13569" y="8337"/>
                    <a:pt x="13354" y="7561"/>
                    <a:pt x="13113" y="6792"/>
                  </a:cubicBezTo>
                  <a:cubicBezTo>
                    <a:pt x="12664" y="5369"/>
                    <a:pt x="12112" y="3961"/>
                    <a:pt x="11238" y="2753"/>
                  </a:cubicBezTo>
                  <a:cubicBezTo>
                    <a:pt x="10364" y="1542"/>
                    <a:pt x="9132" y="545"/>
                    <a:pt x="7683" y="192"/>
                  </a:cubicBezTo>
                  <a:cubicBezTo>
                    <a:pt x="6975" y="18"/>
                    <a:pt x="6241" y="5"/>
                    <a:pt x="5512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1" name="CustomShape 20"/>
            <p:cNvSpPr/>
            <p:nvPr/>
          </p:nvSpPr>
          <p:spPr>
            <a:xfrm>
              <a:off x="7661160" y="1864440"/>
              <a:ext cx="394560" cy="394560"/>
            </a:xfrm>
            <a:custGeom>
              <a:avLst/>
              <a:gdLst/>
              <a:ahLst/>
              <a:cxnLst/>
              <a:rect l="l" t="t" r="r" b="b"/>
              <a:pathLst>
                <a:path w="5428" h="5431">
                  <a:moveTo>
                    <a:pt x="2713" y="246"/>
                  </a:moveTo>
                  <a:cubicBezTo>
                    <a:pt x="4074" y="246"/>
                    <a:pt x="5183" y="1355"/>
                    <a:pt x="5183" y="2716"/>
                  </a:cubicBezTo>
                  <a:cubicBezTo>
                    <a:pt x="5183" y="4077"/>
                    <a:pt x="4074" y="5182"/>
                    <a:pt x="2713" y="5182"/>
                  </a:cubicBezTo>
                  <a:cubicBezTo>
                    <a:pt x="1351" y="5182"/>
                    <a:pt x="246" y="4077"/>
                    <a:pt x="246" y="2716"/>
                  </a:cubicBezTo>
                  <a:cubicBezTo>
                    <a:pt x="246" y="1355"/>
                    <a:pt x="1351" y="246"/>
                    <a:pt x="2713" y="246"/>
                  </a:cubicBezTo>
                  <a:close/>
                  <a:moveTo>
                    <a:pt x="2713" y="1"/>
                  </a:moveTo>
                  <a:cubicBezTo>
                    <a:pt x="1216" y="1"/>
                    <a:pt x="1" y="1219"/>
                    <a:pt x="1" y="2716"/>
                  </a:cubicBezTo>
                  <a:cubicBezTo>
                    <a:pt x="1" y="4213"/>
                    <a:pt x="1216" y="5431"/>
                    <a:pt x="2713" y="5431"/>
                  </a:cubicBezTo>
                  <a:cubicBezTo>
                    <a:pt x="4209" y="5431"/>
                    <a:pt x="5428" y="4213"/>
                    <a:pt x="5428" y="2716"/>
                  </a:cubicBezTo>
                  <a:cubicBezTo>
                    <a:pt x="5428" y="1219"/>
                    <a:pt x="4209" y="1"/>
                    <a:pt x="2713" y="1"/>
                  </a:cubicBezTo>
                  <a:close/>
                </a:path>
              </a:pathLst>
            </a:custGeom>
            <a:solidFill>
              <a:srgbClr val="FAFBF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2" name="CustomShape 21"/>
            <p:cNvSpPr/>
            <p:nvPr/>
          </p:nvSpPr>
          <p:spPr>
            <a:xfrm>
              <a:off x="7279560" y="1895040"/>
              <a:ext cx="332640" cy="368280"/>
            </a:xfrm>
            <a:custGeom>
              <a:avLst/>
              <a:gdLst/>
              <a:ahLst/>
              <a:cxnLst/>
              <a:rect l="l" t="t" r="r" b="b"/>
              <a:pathLst>
                <a:path w="4578" h="5070">
                  <a:moveTo>
                    <a:pt x="2291" y="217"/>
                  </a:moveTo>
                  <a:cubicBezTo>
                    <a:pt x="3430" y="217"/>
                    <a:pt x="4360" y="1259"/>
                    <a:pt x="4360" y="2535"/>
                  </a:cubicBezTo>
                  <a:cubicBezTo>
                    <a:pt x="4360" y="3810"/>
                    <a:pt x="3430" y="4848"/>
                    <a:pt x="2291" y="4848"/>
                  </a:cubicBezTo>
                  <a:cubicBezTo>
                    <a:pt x="1148" y="4848"/>
                    <a:pt x="222" y="3810"/>
                    <a:pt x="222" y="2535"/>
                  </a:cubicBezTo>
                  <a:cubicBezTo>
                    <a:pt x="222" y="1259"/>
                    <a:pt x="1148" y="217"/>
                    <a:pt x="2291" y="217"/>
                  </a:cubicBezTo>
                  <a:close/>
                  <a:moveTo>
                    <a:pt x="2291" y="0"/>
                  </a:moveTo>
                  <a:cubicBezTo>
                    <a:pt x="1029" y="0"/>
                    <a:pt x="1" y="1136"/>
                    <a:pt x="1" y="2535"/>
                  </a:cubicBezTo>
                  <a:cubicBezTo>
                    <a:pt x="1" y="3933"/>
                    <a:pt x="1029" y="5069"/>
                    <a:pt x="2291" y="5069"/>
                  </a:cubicBezTo>
                  <a:cubicBezTo>
                    <a:pt x="3553" y="5069"/>
                    <a:pt x="4578" y="3933"/>
                    <a:pt x="4578" y="2535"/>
                  </a:cubicBezTo>
                  <a:cubicBezTo>
                    <a:pt x="4578" y="1136"/>
                    <a:pt x="3553" y="0"/>
                    <a:pt x="2291" y="0"/>
                  </a:cubicBezTo>
                  <a:close/>
                </a:path>
              </a:pathLst>
            </a:custGeom>
            <a:solidFill>
              <a:srgbClr val="FAFBF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3" name="CustomShape 22"/>
            <p:cNvSpPr/>
            <p:nvPr/>
          </p:nvSpPr>
          <p:spPr>
            <a:xfrm>
              <a:off x="7840080" y="2046600"/>
              <a:ext cx="69840" cy="68400"/>
            </a:xfrm>
            <a:custGeom>
              <a:avLst/>
              <a:gdLst/>
              <a:ahLst/>
              <a:cxnLst/>
              <a:rect l="l" t="t" r="r" b="b"/>
              <a:pathLst>
                <a:path w="967" h="947">
                  <a:moveTo>
                    <a:pt x="481" y="0"/>
                  </a:moveTo>
                  <a:cubicBezTo>
                    <a:pt x="228" y="0"/>
                    <a:pt x="21" y="200"/>
                    <a:pt x="11" y="456"/>
                  </a:cubicBezTo>
                  <a:cubicBezTo>
                    <a:pt x="1" y="718"/>
                    <a:pt x="205" y="935"/>
                    <a:pt x="466" y="946"/>
                  </a:cubicBezTo>
                  <a:cubicBezTo>
                    <a:pt x="472" y="946"/>
                    <a:pt x="478" y="946"/>
                    <a:pt x="484" y="946"/>
                  </a:cubicBezTo>
                  <a:cubicBezTo>
                    <a:pt x="738" y="946"/>
                    <a:pt x="947" y="746"/>
                    <a:pt x="956" y="490"/>
                  </a:cubicBezTo>
                  <a:cubicBezTo>
                    <a:pt x="967" y="228"/>
                    <a:pt x="763" y="10"/>
                    <a:pt x="501" y="0"/>
                  </a:cubicBezTo>
                  <a:cubicBezTo>
                    <a:pt x="494" y="0"/>
                    <a:pt x="488" y="0"/>
                    <a:pt x="481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4" name="CustomShape 23"/>
            <p:cNvSpPr/>
            <p:nvPr/>
          </p:nvSpPr>
          <p:spPr>
            <a:xfrm>
              <a:off x="7469640" y="2058840"/>
              <a:ext cx="69480" cy="68400"/>
            </a:xfrm>
            <a:custGeom>
              <a:avLst/>
              <a:gdLst/>
              <a:ahLst/>
              <a:cxnLst/>
              <a:rect l="l" t="t" r="r" b="b"/>
              <a:pathLst>
                <a:path w="965" h="948">
                  <a:moveTo>
                    <a:pt x="479" y="1"/>
                  </a:moveTo>
                  <a:cubicBezTo>
                    <a:pt x="228" y="1"/>
                    <a:pt x="18" y="201"/>
                    <a:pt x="8" y="457"/>
                  </a:cubicBezTo>
                  <a:cubicBezTo>
                    <a:pt x="1" y="719"/>
                    <a:pt x="205" y="937"/>
                    <a:pt x="464" y="947"/>
                  </a:cubicBezTo>
                  <a:cubicBezTo>
                    <a:pt x="470" y="947"/>
                    <a:pt x="477" y="947"/>
                    <a:pt x="483" y="947"/>
                  </a:cubicBezTo>
                  <a:cubicBezTo>
                    <a:pt x="737" y="947"/>
                    <a:pt x="947" y="747"/>
                    <a:pt x="954" y="491"/>
                  </a:cubicBezTo>
                  <a:cubicBezTo>
                    <a:pt x="964" y="229"/>
                    <a:pt x="760" y="11"/>
                    <a:pt x="498" y="1"/>
                  </a:cubicBezTo>
                  <a:cubicBezTo>
                    <a:pt x="492" y="1"/>
                    <a:pt x="485" y="1"/>
                    <a:pt x="479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5" name="CustomShape 24"/>
            <p:cNvSpPr/>
            <p:nvPr/>
          </p:nvSpPr>
          <p:spPr>
            <a:xfrm>
              <a:off x="7561800" y="1885320"/>
              <a:ext cx="95400" cy="364680"/>
            </a:xfrm>
            <a:custGeom>
              <a:avLst/>
              <a:gdLst/>
              <a:ahLst/>
              <a:cxnLst/>
              <a:rect l="l" t="t" r="r" b="b"/>
              <a:pathLst>
                <a:path w="1321" h="5019">
                  <a:moveTo>
                    <a:pt x="1321" y="0"/>
                  </a:moveTo>
                  <a:cubicBezTo>
                    <a:pt x="531" y="1415"/>
                    <a:pt x="76" y="3015"/>
                    <a:pt x="0" y="4634"/>
                  </a:cubicBezTo>
                  <a:lnTo>
                    <a:pt x="8" y="4661"/>
                  </a:lnTo>
                  <a:cubicBezTo>
                    <a:pt x="38" y="4743"/>
                    <a:pt x="127" y="4780"/>
                    <a:pt x="205" y="4815"/>
                  </a:cubicBezTo>
                  <a:cubicBezTo>
                    <a:pt x="375" y="4882"/>
                    <a:pt x="545" y="4951"/>
                    <a:pt x="712" y="5019"/>
                  </a:cubicBezTo>
                  <a:lnTo>
                    <a:pt x="1321" y="0"/>
                  </a:lnTo>
                  <a:close/>
                </a:path>
              </a:pathLst>
            </a:custGeom>
            <a:solidFill>
              <a:srgbClr val="C7766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6" name="CustomShape 25"/>
            <p:cNvSpPr/>
            <p:nvPr/>
          </p:nvSpPr>
          <p:spPr>
            <a:xfrm>
              <a:off x="7544160" y="1874520"/>
              <a:ext cx="126360" cy="382320"/>
            </a:xfrm>
            <a:custGeom>
              <a:avLst/>
              <a:gdLst/>
              <a:ahLst/>
              <a:cxnLst/>
              <a:rect l="l" t="t" r="r" b="b"/>
              <a:pathLst>
                <a:path w="1746" h="5262">
                  <a:moveTo>
                    <a:pt x="1560" y="1"/>
                  </a:moveTo>
                  <a:cubicBezTo>
                    <a:pt x="1517" y="1"/>
                    <a:pt x="1473" y="22"/>
                    <a:pt x="1440" y="71"/>
                  </a:cubicBezTo>
                  <a:cubicBezTo>
                    <a:pt x="790" y="1088"/>
                    <a:pt x="419" y="2351"/>
                    <a:pt x="232" y="3535"/>
                  </a:cubicBezTo>
                  <a:cubicBezTo>
                    <a:pt x="178" y="3882"/>
                    <a:pt x="0" y="4518"/>
                    <a:pt x="137" y="4838"/>
                  </a:cubicBezTo>
                  <a:cubicBezTo>
                    <a:pt x="250" y="5103"/>
                    <a:pt x="708" y="5174"/>
                    <a:pt x="933" y="5256"/>
                  </a:cubicBezTo>
                  <a:cubicBezTo>
                    <a:pt x="943" y="5260"/>
                    <a:pt x="953" y="5261"/>
                    <a:pt x="962" y="5261"/>
                  </a:cubicBezTo>
                  <a:cubicBezTo>
                    <a:pt x="1048" y="5261"/>
                    <a:pt x="1097" y="5119"/>
                    <a:pt x="1008" y="5080"/>
                  </a:cubicBezTo>
                  <a:cubicBezTo>
                    <a:pt x="746" y="4967"/>
                    <a:pt x="566" y="4947"/>
                    <a:pt x="446" y="4702"/>
                  </a:cubicBezTo>
                  <a:cubicBezTo>
                    <a:pt x="327" y="4447"/>
                    <a:pt x="436" y="4117"/>
                    <a:pt x="477" y="3852"/>
                  </a:cubicBezTo>
                  <a:cubicBezTo>
                    <a:pt x="542" y="3450"/>
                    <a:pt x="617" y="3055"/>
                    <a:pt x="722" y="2664"/>
                  </a:cubicBezTo>
                  <a:cubicBezTo>
                    <a:pt x="950" y="1803"/>
                    <a:pt x="1327" y="1027"/>
                    <a:pt x="1692" y="221"/>
                  </a:cubicBezTo>
                  <a:cubicBezTo>
                    <a:pt x="1746" y="103"/>
                    <a:pt x="1655" y="1"/>
                    <a:pt x="1560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7" name="CustomShape 26"/>
            <p:cNvSpPr/>
            <p:nvPr/>
          </p:nvSpPr>
          <p:spPr>
            <a:xfrm>
              <a:off x="7600680" y="2284560"/>
              <a:ext cx="121320" cy="73440"/>
            </a:xfrm>
            <a:custGeom>
              <a:avLst/>
              <a:gdLst/>
              <a:ahLst/>
              <a:cxnLst/>
              <a:rect l="l" t="t" r="r" b="b"/>
              <a:pathLst>
                <a:path w="1675" h="1020">
                  <a:moveTo>
                    <a:pt x="1294" y="1"/>
                  </a:moveTo>
                  <a:cubicBezTo>
                    <a:pt x="1131" y="1"/>
                    <a:pt x="938" y="29"/>
                    <a:pt x="760" y="29"/>
                  </a:cubicBezTo>
                  <a:cubicBezTo>
                    <a:pt x="587" y="29"/>
                    <a:pt x="428" y="4"/>
                    <a:pt x="301" y="4"/>
                  </a:cubicBezTo>
                  <a:cubicBezTo>
                    <a:pt x="118" y="4"/>
                    <a:pt x="0" y="55"/>
                    <a:pt x="0" y="302"/>
                  </a:cubicBezTo>
                  <a:cubicBezTo>
                    <a:pt x="0" y="723"/>
                    <a:pt x="341" y="1020"/>
                    <a:pt x="760" y="1020"/>
                  </a:cubicBezTo>
                  <a:cubicBezTo>
                    <a:pt x="1178" y="1020"/>
                    <a:pt x="1674" y="713"/>
                    <a:pt x="1674" y="291"/>
                  </a:cubicBezTo>
                  <a:cubicBezTo>
                    <a:pt x="1674" y="52"/>
                    <a:pt x="1511" y="1"/>
                    <a:pt x="1294" y="1"/>
                  </a:cubicBezTo>
                  <a:close/>
                </a:path>
              </a:pathLst>
            </a:custGeom>
            <a:solidFill>
              <a:srgbClr val="FAFBF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8" name="CustomShape 27"/>
            <p:cNvSpPr/>
            <p:nvPr/>
          </p:nvSpPr>
          <p:spPr>
            <a:xfrm>
              <a:off x="8183880" y="2369520"/>
              <a:ext cx="83160" cy="82440"/>
            </a:xfrm>
            <a:custGeom>
              <a:avLst/>
              <a:gdLst/>
              <a:ahLst/>
              <a:cxnLst/>
              <a:rect l="l" t="t" r="r" b="b"/>
              <a:pathLst>
                <a:path w="1154" h="1140">
                  <a:moveTo>
                    <a:pt x="1072" y="1"/>
                  </a:moveTo>
                  <a:cubicBezTo>
                    <a:pt x="1065" y="1"/>
                    <a:pt x="1056" y="2"/>
                    <a:pt x="1048" y="6"/>
                  </a:cubicBezTo>
                  <a:cubicBezTo>
                    <a:pt x="796" y="108"/>
                    <a:pt x="581" y="237"/>
                    <a:pt x="391" y="435"/>
                  </a:cubicBezTo>
                  <a:cubicBezTo>
                    <a:pt x="231" y="598"/>
                    <a:pt x="0" y="829"/>
                    <a:pt x="7" y="1071"/>
                  </a:cubicBezTo>
                  <a:cubicBezTo>
                    <a:pt x="9" y="1107"/>
                    <a:pt x="41" y="1140"/>
                    <a:pt x="76" y="1140"/>
                  </a:cubicBezTo>
                  <a:cubicBezTo>
                    <a:pt x="87" y="1140"/>
                    <a:pt x="98" y="1136"/>
                    <a:pt x="109" y="1129"/>
                  </a:cubicBezTo>
                  <a:cubicBezTo>
                    <a:pt x="289" y="1010"/>
                    <a:pt x="381" y="775"/>
                    <a:pt x="527" y="615"/>
                  </a:cubicBezTo>
                  <a:cubicBezTo>
                    <a:pt x="694" y="435"/>
                    <a:pt x="895" y="265"/>
                    <a:pt x="1102" y="125"/>
                  </a:cubicBezTo>
                  <a:cubicBezTo>
                    <a:pt x="1154" y="92"/>
                    <a:pt x="1130" y="1"/>
                    <a:pt x="1072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9" name="CustomShape 28"/>
            <p:cNvSpPr/>
            <p:nvPr/>
          </p:nvSpPr>
          <p:spPr>
            <a:xfrm>
              <a:off x="7796520" y="4347360"/>
              <a:ext cx="1346760" cy="675000"/>
            </a:xfrm>
            <a:custGeom>
              <a:avLst/>
              <a:gdLst/>
              <a:ahLst/>
              <a:cxnLst/>
              <a:rect l="l" t="t" r="r" b="b"/>
              <a:pathLst>
                <a:path w="18504" h="9279">
                  <a:moveTo>
                    <a:pt x="18455" y="0"/>
                  </a:moveTo>
                  <a:lnTo>
                    <a:pt x="9225" y="2055"/>
                  </a:lnTo>
                  <a:cubicBezTo>
                    <a:pt x="9220" y="2054"/>
                    <a:pt x="9215" y="2054"/>
                    <a:pt x="9211" y="2054"/>
                  </a:cubicBezTo>
                  <a:cubicBezTo>
                    <a:pt x="9169" y="2054"/>
                    <a:pt x="9130" y="2068"/>
                    <a:pt x="9096" y="2092"/>
                  </a:cubicBezTo>
                  <a:lnTo>
                    <a:pt x="216" y="4770"/>
                  </a:lnTo>
                  <a:cubicBezTo>
                    <a:pt x="52" y="4882"/>
                    <a:pt x="1" y="8700"/>
                    <a:pt x="202" y="8706"/>
                  </a:cubicBezTo>
                  <a:lnTo>
                    <a:pt x="13893" y="9278"/>
                  </a:lnTo>
                  <a:cubicBezTo>
                    <a:pt x="13897" y="9278"/>
                    <a:pt x="13900" y="9278"/>
                    <a:pt x="13904" y="9278"/>
                  </a:cubicBezTo>
                  <a:cubicBezTo>
                    <a:pt x="13955" y="9278"/>
                    <a:pt x="14004" y="9258"/>
                    <a:pt x="14042" y="9223"/>
                  </a:cubicBezTo>
                  <a:lnTo>
                    <a:pt x="18503" y="5083"/>
                  </a:lnTo>
                  <a:lnTo>
                    <a:pt x="18455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0" name="CustomShape 29"/>
            <p:cNvSpPr/>
            <p:nvPr/>
          </p:nvSpPr>
          <p:spPr>
            <a:xfrm>
              <a:off x="7800480" y="4237920"/>
              <a:ext cx="1342800" cy="525240"/>
            </a:xfrm>
            <a:custGeom>
              <a:avLst/>
              <a:gdLst/>
              <a:ahLst/>
              <a:cxnLst/>
              <a:rect l="l" t="t" r="r" b="b"/>
              <a:pathLst>
                <a:path w="18452" h="7225">
                  <a:moveTo>
                    <a:pt x="9284" y="0"/>
                  </a:moveTo>
                  <a:cubicBezTo>
                    <a:pt x="9242" y="0"/>
                    <a:pt x="9203" y="14"/>
                    <a:pt x="9169" y="39"/>
                  </a:cubicBezTo>
                  <a:lnTo>
                    <a:pt x="164" y="6275"/>
                  </a:lnTo>
                  <a:cubicBezTo>
                    <a:pt x="0" y="6387"/>
                    <a:pt x="75" y="6645"/>
                    <a:pt x="275" y="6653"/>
                  </a:cubicBezTo>
                  <a:lnTo>
                    <a:pt x="13967" y="7224"/>
                  </a:lnTo>
                  <a:cubicBezTo>
                    <a:pt x="14021" y="7224"/>
                    <a:pt x="14075" y="7207"/>
                    <a:pt x="14116" y="7166"/>
                  </a:cubicBezTo>
                  <a:lnTo>
                    <a:pt x="18451" y="3145"/>
                  </a:lnTo>
                  <a:lnTo>
                    <a:pt x="18451" y="494"/>
                  </a:lnTo>
                  <a:lnTo>
                    <a:pt x="9298" y="1"/>
                  </a:lnTo>
                  <a:cubicBezTo>
                    <a:pt x="9294" y="1"/>
                    <a:pt x="9289" y="0"/>
                    <a:pt x="9284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1" name="CustomShape 30"/>
            <p:cNvSpPr/>
            <p:nvPr/>
          </p:nvSpPr>
          <p:spPr>
            <a:xfrm>
              <a:off x="8817480" y="4466880"/>
              <a:ext cx="325800" cy="551520"/>
            </a:xfrm>
            <a:custGeom>
              <a:avLst/>
              <a:gdLst/>
              <a:ahLst/>
              <a:cxnLst/>
              <a:rect l="l" t="t" r="r" b="b"/>
              <a:pathLst>
                <a:path w="4486" h="7585">
                  <a:moveTo>
                    <a:pt x="4485" y="1"/>
                  </a:moveTo>
                  <a:lnTo>
                    <a:pt x="1" y="4080"/>
                  </a:lnTo>
                  <a:lnTo>
                    <a:pt x="24" y="7584"/>
                  </a:lnTo>
                  <a:lnTo>
                    <a:pt x="4485" y="3444"/>
                  </a:lnTo>
                  <a:lnTo>
                    <a:pt x="4485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2" name="CustomShape 31"/>
            <p:cNvSpPr/>
            <p:nvPr/>
          </p:nvSpPr>
          <p:spPr>
            <a:xfrm>
              <a:off x="7855200" y="4790520"/>
              <a:ext cx="869760" cy="41040"/>
            </a:xfrm>
            <a:custGeom>
              <a:avLst/>
              <a:gdLst/>
              <a:ahLst/>
              <a:cxnLst/>
              <a:rect l="l" t="t" r="r" b="b"/>
              <a:pathLst>
                <a:path w="11953" h="573">
                  <a:moveTo>
                    <a:pt x="75" y="1"/>
                  </a:moveTo>
                  <a:cubicBezTo>
                    <a:pt x="38" y="4"/>
                    <a:pt x="4" y="31"/>
                    <a:pt x="4" y="68"/>
                  </a:cubicBezTo>
                  <a:cubicBezTo>
                    <a:pt x="0" y="106"/>
                    <a:pt x="31" y="140"/>
                    <a:pt x="71" y="140"/>
                  </a:cubicBezTo>
                  <a:lnTo>
                    <a:pt x="11881" y="572"/>
                  </a:lnTo>
                  <a:cubicBezTo>
                    <a:pt x="11919" y="572"/>
                    <a:pt x="11952" y="541"/>
                    <a:pt x="11952" y="504"/>
                  </a:cubicBezTo>
                  <a:cubicBezTo>
                    <a:pt x="11952" y="463"/>
                    <a:pt x="11925" y="433"/>
                    <a:pt x="11884" y="429"/>
                  </a:cubicBezTo>
                  <a:lnTo>
                    <a:pt x="75" y="1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3" name="CustomShape 32"/>
            <p:cNvSpPr/>
            <p:nvPr/>
          </p:nvSpPr>
          <p:spPr>
            <a:xfrm>
              <a:off x="7838640" y="4890600"/>
              <a:ext cx="469440" cy="30600"/>
            </a:xfrm>
            <a:custGeom>
              <a:avLst/>
              <a:gdLst/>
              <a:ahLst/>
              <a:cxnLst/>
              <a:rect l="l" t="t" r="r" b="b"/>
              <a:pathLst>
                <a:path w="6458" h="430">
                  <a:moveTo>
                    <a:pt x="65" y="0"/>
                  </a:moveTo>
                  <a:cubicBezTo>
                    <a:pt x="29" y="0"/>
                    <a:pt x="3" y="31"/>
                    <a:pt x="0" y="65"/>
                  </a:cubicBezTo>
                  <a:cubicBezTo>
                    <a:pt x="0" y="106"/>
                    <a:pt x="27" y="137"/>
                    <a:pt x="68" y="141"/>
                  </a:cubicBezTo>
                  <a:lnTo>
                    <a:pt x="6383" y="430"/>
                  </a:lnTo>
                  <a:lnTo>
                    <a:pt x="6386" y="430"/>
                  </a:lnTo>
                  <a:cubicBezTo>
                    <a:pt x="6423" y="430"/>
                    <a:pt x="6454" y="399"/>
                    <a:pt x="6458" y="362"/>
                  </a:cubicBezTo>
                  <a:cubicBezTo>
                    <a:pt x="6458" y="324"/>
                    <a:pt x="6427" y="290"/>
                    <a:pt x="6390" y="290"/>
                  </a:cubicBezTo>
                  <a:lnTo>
                    <a:pt x="75" y="1"/>
                  </a:lnTo>
                  <a:cubicBezTo>
                    <a:pt x="71" y="0"/>
                    <a:pt x="68" y="0"/>
                    <a:pt x="65" y="0"/>
                  </a:cubicBez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4" name="CustomShape 33"/>
            <p:cNvSpPr/>
            <p:nvPr/>
          </p:nvSpPr>
          <p:spPr>
            <a:xfrm>
              <a:off x="8422200" y="4925160"/>
              <a:ext cx="276480" cy="18000"/>
            </a:xfrm>
            <a:custGeom>
              <a:avLst/>
              <a:gdLst/>
              <a:ahLst/>
              <a:cxnLst/>
              <a:rect l="l" t="t" r="r" b="b"/>
              <a:pathLst>
                <a:path w="3806" h="257">
                  <a:moveTo>
                    <a:pt x="73" y="1"/>
                  </a:moveTo>
                  <a:cubicBezTo>
                    <a:pt x="38" y="4"/>
                    <a:pt x="1" y="32"/>
                    <a:pt x="1" y="69"/>
                  </a:cubicBezTo>
                  <a:cubicBezTo>
                    <a:pt x="1" y="110"/>
                    <a:pt x="32" y="140"/>
                    <a:pt x="69" y="140"/>
                  </a:cubicBezTo>
                  <a:lnTo>
                    <a:pt x="3730" y="256"/>
                  </a:lnTo>
                  <a:lnTo>
                    <a:pt x="3733" y="256"/>
                  </a:lnTo>
                  <a:cubicBezTo>
                    <a:pt x="3771" y="256"/>
                    <a:pt x="3801" y="225"/>
                    <a:pt x="3805" y="188"/>
                  </a:cubicBezTo>
                  <a:cubicBezTo>
                    <a:pt x="3805" y="147"/>
                    <a:pt x="3774" y="117"/>
                    <a:pt x="3736" y="113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795" name="Group 34"/>
            <p:cNvGrpSpPr/>
            <p:nvPr/>
          </p:nvGrpSpPr>
          <p:grpSpPr>
            <a:xfrm>
              <a:off x="0" y="2999160"/>
              <a:ext cx="1575000" cy="2014560"/>
              <a:chOff x="0" y="2999160"/>
              <a:chExt cx="1575000" cy="2014560"/>
            </a:xfrm>
          </p:grpSpPr>
          <p:sp>
            <p:nvSpPr>
              <p:cNvPr id="796" name="CustomShape 35"/>
              <p:cNvSpPr/>
              <p:nvPr/>
            </p:nvSpPr>
            <p:spPr>
              <a:xfrm>
                <a:off x="0" y="2999160"/>
                <a:ext cx="456480" cy="560880"/>
              </a:xfrm>
              <a:custGeom>
                <a:avLst/>
                <a:gdLst/>
                <a:ahLst/>
                <a:cxnLst/>
                <a:rect l="l" t="t" r="r" b="b"/>
                <a:pathLst>
                  <a:path w="6278" h="7712">
                    <a:moveTo>
                      <a:pt x="2056" y="0"/>
                    </a:moveTo>
                    <a:cubicBezTo>
                      <a:pt x="2005" y="0"/>
                      <a:pt x="1952" y="23"/>
                      <a:pt x="1910" y="77"/>
                    </a:cubicBezTo>
                    <a:cubicBezTo>
                      <a:pt x="1379" y="765"/>
                      <a:pt x="1052" y="1493"/>
                      <a:pt x="1287" y="2337"/>
                    </a:cubicBezTo>
                    <a:cubicBezTo>
                      <a:pt x="1143" y="2319"/>
                      <a:pt x="1017" y="2196"/>
                      <a:pt x="773" y="2196"/>
                    </a:cubicBezTo>
                    <a:cubicBezTo>
                      <a:pt x="596" y="2196"/>
                      <a:pt x="355" y="2262"/>
                      <a:pt x="1" y="2483"/>
                    </a:cubicBezTo>
                    <a:lnTo>
                      <a:pt x="1" y="6971"/>
                    </a:lnTo>
                    <a:cubicBezTo>
                      <a:pt x="579" y="7372"/>
                      <a:pt x="1321" y="7651"/>
                      <a:pt x="2195" y="7709"/>
                    </a:cubicBezTo>
                    <a:cubicBezTo>
                      <a:pt x="2226" y="7711"/>
                      <a:pt x="2255" y="7712"/>
                      <a:pt x="2284" y="7712"/>
                    </a:cubicBezTo>
                    <a:cubicBezTo>
                      <a:pt x="2962" y="7712"/>
                      <a:pt x="3266" y="7218"/>
                      <a:pt x="3450" y="7218"/>
                    </a:cubicBezTo>
                    <a:cubicBezTo>
                      <a:pt x="3460" y="7218"/>
                      <a:pt x="3469" y="7219"/>
                      <a:pt x="3478" y="7222"/>
                    </a:cubicBezTo>
                    <a:cubicBezTo>
                      <a:pt x="3713" y="7303"/>
                      <a:pt x="3932" y="7339"/>
                      <a:pt x="4137" y="7339"/>
                    </a:cubicBezTo>
                    <a:cubicBezTo>
                      <a:pt x="5421" y="7339"/>
                      <a:pt x="6109" y="5894"/>
                      <a:pt x="6179" y="4772"/>
                    </a:cubicBezTo>
                    <a:cubicBezTo>
                      <a:pt x="6277" y="3250"/>
                      <a:pt x="5302" y="1406"/>
                      <a:pt x="3629" y="1406"/>
                    </a:cubicBezTo>
                    <a:cubicBezTo>
                      <a:pt x="3092" y="1406"/>
                      <a:pt x="2483" y="1596"/>
                      <a:pt x="1814" y="2048"/>
                    </a:cubicBezTo>
                    <a:cubicBezTo>
                      <a:pt x="1674" y="1442"/>
                      <a:pt x="1899" y="833"/>
                      <a:pt x="2216" y="285"/>
                    </a:cubicBezTo>
                    <a:cubicBezTo>
                      <a:pt x="2298" y="138"/>
                      <a:pt x="2182" y="0"/>
                      <a:pt x="20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7" name="CustomShape 36"/>
              <p:cNvSpPr/>
              <p:nvPr/>
            </p:nvSpPr>
            <p:spPr>
              <a:xfrm>
                <a:off x="306360" y="3189240"/>
                <a:ext cx="89640" cy="1386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4">
                    <a:moveTo>
                      <a:pt x="335" y="0"/>
                    </a:moveTo>
                    <a:cubicBezTo>
                      <a:pt x="148" y="0"/>
                      <a:pt x="1" y="222"/>
                      <a:pt x="48" y="400"/>
                    </a:cubicBezTo>
                    <a:cubicBezTo>
                      <a:pt x="126" y="703"/>
                      <a:pt x="153" y="958"/>
                      <a:pt x="157" y="1271"/>
                    </a:cubicBezTo>
                    <a:cubicBezTo>
                      <a:pt x="162" y="1563"/>
                      <a:pt x="335" y="1914"/>
                      <a:pt x="623" y="1914"/>
                    </a:cubicBezTo>
                    <a:cubicBezTo>
                      <a:pt x="694" y="1914"/>
                      <a:pt x="773" y="1892"/>
                      <a:pt x="857" y="1843"/>
                    </a:cubicBezTo>
                    <a:cubicBezTo>
                      <a:pt x="1204" y="1639"/>
                      <a:pt x="1238" y="1138"/>
                      <a:pt x="1126" y="798"/>
                    </a:cubicBezTo>
                    <a:cubicBezTo>
                      <a:pt x="1003" y="427"/>
                      <a:pt x="786" y="162"/>
                      <a:pt x="428" y="19"/>
                    </a:cubicBezTo>
                    <a:cubicBezTo>
                      <a:pt x="397" y="6"/>
                      <a:pt x="365" y="0"/>
                      <a:pt x="335" y="0"/>
                    </a:cubicBezTo>
                    <a:close/>
                  </a:path>
                </a:pathLst>
              </a:custGeom>
              <a:solidFill>
                <a:srgbClr val="FAFBFB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8" name="CustomShape 37"/>
              <p:cNvSpPr/>
              <p:nvPr/>
            </p:nvSpPr>
            <p:spPr>
              <a:xfrm>
                <a:off x="282240" y="3349440"/>
                <a:ext cx="90360" cy="6984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71">
                    <a:moveTo>
                      <a:pt x="624" y="1"/>
                    </a:moveTo>
                    <a:cubicBezTo>
                      <a:pt x="1" y="1"/>
                      <a:pt x="1" y="971"/>
                      <a:pt x="624" y="971"/>
                    </a:cubicBezTo>
                    <a:cubicBezTo>
                      <a:pt x="1249" y="971"/>
                      <a:pt x="1249" y="1"/>
                      <a:pt x="624" y="1"/>
                    </a:cubicBezTo>
                    <a:close/>
                  </a:path>
                </a:pathLst>
              </a:custGeom>
              <a:solidFill>
                <a:srgbClr val="FAFBFB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9" name="CustomShape 38"/>
              <p:cNvSpPr/>
              <p:nvPr/>
            </p:nvSpPr>
            <p:spPr>
              <a:xfrm>
                <a:off x="55800" y="3322080"/>
                <a:ext cx="155160" cy="156960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2165">
                    <a:moveTo>
                      <a:pt x="108" y="0"/>
                    </a:moveTo>
                    <a:cubicBezTo>
                      <a:pt x="91" y="0"/>
                      <a:pt x="72" y="11"/>
                      <a:pt x="68" y="32"/>
                    </a:cubicBezTo>
                    <a:cubicBezTo>
                      <a:pt x="1" y="601"/>
                      <a:pt x="266" y="1087"/>
                      <a:pt x="671" y="1465"/>
                    </a:cubicBezTo>
                    <a:cubicBezTo>
                      <a:pt x="1000" y="1778"/>
                      <a:pt x="1502" y="2165"/>
                      <a:pt x="1981" y="2165"/>
                    </a:cubicBezTo>
                    <a:cubicBezTo>
                      <a:pt x="2013" y="2165"/>
                      <a:pt x="2045" y="2163"/>
                      <a:pt x="2076" y="2159"/>
                    </a:cubicBezTo>
                    <a:cubicBezTo>
                      <a:pt x="2124" y="2152"/>
                      <a:pt x="2141" y="2084"/>
                      <a:pt x="2086" y="2067"/>
                    </a:cubicBezTo>
                    <a:cubicBezTo>
                      <a:pt x="1195" y="1778"/>
                      <a:pt x="59" y="1125"/>
                      <a:pt x="137" y="32"/>
                    </a:cubicBezTo>
                    <a:cubicBezTo>
                      <a:pt x="139" y="11"/>
                      <a:pt x="124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0" name="CustomShape 39"/>
              <p:cNvSpPr/>
              <p:nvPr/>
            </p:nvSpPr>
            <p:spPr>
              <a:xfrm>
                <a:off x="240480" y="3474000"/>
                <a:ext cx="30600" cy="9720"/>
              </a:xfrm>
              <a:custGeom>
                <a:avLst/>
                <a:gdLst/>
                <a:ahLst/>
                <a:cxnLst/>
                <a:rect l="l" t="t" r="r" b="b"/>
                <a:pathLst>
                  <a:path w="432" h="145">
                    <a:moveTo>
                      <a:pt x="318" y="0"/>
                    </a:moveTo>
                    <a:cubicBezTo>
                      <a:pt x="293" y="0"/>
                      <a:pt x="267" y="4"/>
                      <a:pt x="242" y="6"/>
                    </a:cubicBezTo>
                    <a:cubicBezTo>
                      <a:pt x="187" y="9"/>
                      <a:pt x="129" y="9"/>
                      <a:pt x="75" y="13"/>
                    </a:cubicBezTo>
                    <a:cubicBezTo>
                      <a:pt x="0" y="16"/>
                      <a:pt x="0" y="128"/>
                      <a:pt x="75" y="132"/>
                    </a:cubicBezTo>
                    <a:cubicBezTo>
                      <a:pt x="129" y="136"/>
                      <a:pt x="187" y="136"/>
                      <a:pt x="242" y="139"/>
                    </a:cubicBezTo>
                    <a:cubicBezTo>
                      <a:pt x="269" y="141"/>
                      <a:pt x="296" y="145"/>
                      <a:pt x="322" y="145"/>
                    </a:cubicBezTo>
                    <a:cubicBezTo>
                      <a:pt x="348" y="145"/>
                      <a:pt x="372" y="141"/>
                      <a:pt x="394" y="125"/>
                    </a:cubicBezTo>
                    <a:cubicBezTo>
                      <a:pt x="432" y="98"/>
                      <a:pt x="432" y="47"/>
                      <a:pt x="394" y="23"/>
                    </a:cubicBezTo>
                    <a:cubicBezTo>
                      <a:pt x="371" y="5"/>
                      <a:pt x="345" y="0"/>
                      <a:pt x="3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1" name="CustomShape 40"/>
              <p:cNvSpPr/>
              <p:nvPr/>
            </p:nvSpPr>
            <p:spPr>
              <a:xfrm>
                <a:off x="0" y="3520440"/>
                <a:ext cx="900000" cy="305640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4206">
                    <a:moveTo>
                      <a:pt x="11398" y="1"/>
                    </a:moveTo>
                    <a:cubicBezTo>
                      <a:pt x="11210" y="1"/>
                      <a:pt x="10989" y="128"/>
                      <a:pt x="10796" y="128"/>
                    </a:cubicBezTo>
                    <a:lnTo>
                      <a:pt x="1" y="128"/>
                    </a:lnTo>
                    <a:lnTo>
                      <a:pt x="1" y="4102"/>
                    </a:lnTo>
                    <a:lnTo>
                      <a:pt x="10796" y="4102"/>
                    </a:lnTo>
                    <a:cubicBezTo>
                      <a:pt x="11017" y="4102"/>
                      <a:pt x="11229" y="4205"/>
                      <a:pt x="11424" y="4205"/>
                    </a:cubicBezTo>
                    <a:cubicBezTo>
                      <a:pt x="11491" y="4205"/>
                      <a:pt x="11556" y="4193"/>
                      <a:pt x="11619" y="4160"/>
                    </a:cubicBezTo>
                    <a:cubicBezTo>
                      <a:pt x="12150" y="3874"/>
                      <a:pt x="12371" y="3064"/>
                      <a:pt x="12371" y="2425"/>
                    </a:cubicBezTo>
                    <a:lnTo>
                      <a:pt x="12371" y="1826"/>
                    </a:lnTo>
                    <a:cubicBezTo>
                      <a:pt x="12371" y="1129"/>
                      <a:pt x="12130" y="278"/>
                      <a:pt x="11517" y="22"/>
                    </a:cubicBezTo>
                    <a:cubicBezTo>
                      <a:pt x="11479" y="7"/>
                      <a:pt x="11439" y="1"/>
                      <a:pt x="113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2" name="CustomShape 41"/>
              <p:cNvSpPr/>
              <p:nvPr/>
            </p:nvSpPr>
            <p:spPr>
              <a:xfrm>
                <a:off x="0" y="3575880"/>
                <a:ext cx="803520" cy="195120"/>
              </a:xfrm>
              <a:custGeom>
                <a:avLst/>
                <a:gdLst/>
                <a:ahLst/>
                <a:cxnLst/>
                <a:rect l="l" t="t" r="r" b="b"/>
                <a:pathLst>
                  <a:path w="11045" h="2688">
                    <a:moveTo>
                      <a:pt x="1" y="0"/>
                    </a:moveTo>
                    <a:lnTo>
                      <a:pt x="1" y="2688"/>
                    </a:lnTo>
                    <a:lnTo>
                      <a:pt x="11044" y="2688"/>
                    </a:lnTo>
                    <a:lnTo>
                      <a:pt x="1104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3" name="CustomShape 42"/>
              <p:cNvSpPr/>
              <p:nvPr/>
            </p:nvSpPr>
            <p:spPr>
              <a:xfrm>
                <a:off x="781200" y="3567960"/>
                <a:ext cx="74520" cy="21276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931">
                    <a:moveTo>
                      <a:pt x="494" y="1"/>
                    </a:moveTo>
                    <a:cubicBezTo>
                      <a:pt x="340" y="1"/>
                      <a:pt x="65" y="8"/>
                      <a:pt x="0" y="110"/>
                    </a:cubicBezTo>
                    <a:cubicBezTo>
                      <a:pt x="1" y="110"/>
                      <a:pt x="2" y="110"/>
                      <a:pt x="3" y="110"/>
                    </a:cubicBezTo>
                    <a:cubicBezTo>
                      <a:pt x="392" y="110"/>
                      <a:pt x="455" y="2785"/>
                      <a:pt x="0" y="2798"/>
                    </a:cubicBezTo>
                    <a:cubicBezTo>
                      <a:pt x="38" y="2896"/>
                      <a:pt x="340" y="2931"/>
                      <a:pt x="494" y="2931"/>
                    </a:cubicBezTo>
                    <a:lnTo>
                      <a:pt x="575" y="2931"/>
                    </a:lnTo>
                    <a:cubicBezTo>
                      <a:pt x="728" y="2931"/>
                      <a:pt x="803" y="2856"/>
                      <a:pt x="888" y="2686"/>
                    </a:cubicBezTo>
                    <a:cubicBezTo>
                      <a:pt x="997" y="2461"/>
                      <a:pt x="1034" y="501"/>
                      <a:pt x="891" y="287"/>
                    </a:cubicBezTo>
                    <a:cubicBezTo>
                      <a:pt x="814" y="59"/>
                      <a:pt x="728" y="1"/>
                      <a:pt x="5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4" name="CustomShape 43"/>
              <p:cNvSpPr/>
              <p:nvPr/>
            </p:nvSpPr>
            <p:spPr>
              <a:xfrm>
                <a:off x="0" y="3618000"/>
                <a:ext cx="729000" cy="5760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89">
                    <a:moveTo>
                      <a:pt x="1" y="0"/>
                    </a:moveTo>
                    <a:lnTo>
                      <a:pt x="1" y="89"/>
                    </a:lnTo>
                    <a:lnTo>
                      <a:pt x="10020" y="89"/>
                    </a:lnTo>
                    <a:lnTo>
                      <a:pt x="10020" y="0"/>
                    </a:lnTo>
                    <a:close/>
                  </a:path>
                </a:pathLst>
              </a:custGeom>
              <a:solidFill>
                <a:srgbClr val="DDE0E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5" name="CustomShape 44"/>
              <p:cNvSpPr/>
              <p:nvPr/>
            </p:nvSpPr>
            <p:spPr>
              <a:xfrm>
                <a:off x="0" y="3696480"/>
                <a:ext cx="729000" cy="6120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93">
                    <a:moveTo>
                      <a:pt x="1" y="1"/>
                    </a:moveTo>
                    <a:lnTo>
                      <a:pt x="1" y="92"/>
                    </a:lnTo>
                    <a:lnTo>
                      <a:pt x="10020" y="92"/>
                    </a:lnTo>
                    <a:lnTo>
                      <a:pt x="10020" y="1"/>
                    </a:lnTo>
                    <a:close/>
                  </a:path>
                </a:pathLst>
              </a:custGeom>
              <a:solidFill>
                <a:srgbClr val="DDE0E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6" name="CustomShape 45"/>
              <p:cNvSpPr/>
              <p:nvPr/>
            </p:nvSpPr>
            <p:spPr>
              <a:xfrm>
                <a:off x="254520" y="3661560"/>
                <a:ext cx="126360" cy="6120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94">
                    <a:moveTo>
                      <a:pt x="1" y="1"/>
                    </a:moveTo>
                    <a:lnTo>
                      <a:pt x="1" y="93"/>
                    </a:lnTo>
                    <a:lnTo>
                      <a:pt x="1743" y="93"/>
                    </a:lnTo>
                    <a:lnTo>
                      <a:pt x="1743" y="1"/>
                    </a:lnTo>
                    <a:close/>
                  </a:path>
                </a:pathLst>
              </a:custGeom>
              <a:solidFill>
                <a:srgbClr val="DDE0E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7" name="CustomShape 46"/>
              <p:cNvSpPr/>
              <p:nvPr/>
            </p:nvSpPr>
            <p:spPr>
              <a:xfrm>
                <a:off x="0" y="3731400"/>
                <a:ext cx="522000" cy="6120"/>
              </a:xfrm>
              <a:custGeom>
                <a:avLst/>
                <a:gdLst/>
                <a:ahLst/>
                <a:cxnLst/>
                <a:rect l="l" t="t" r="r" b="b"/>
                <a:pathLst>
                  <a:path w="7180" h="93">
                    <a:moveTo>
                      <a:pt x="1" y="0"/>
                    </a:moveTo>
                    <a:lnTo>
                      <a:pt x="1" y="92"/>
                    </a:lnTo>
                    <a:lnTo>
                      <a:pt x="7180" y="92"/>
                    </a:lnTo>
                    <a:lnTo>
                      <a:pt x="7180" y="0"/>
                    </a:lnTo>
                    <a:close/>
                  </a:path>
                </a:pathLst>
              </a:custGeom>
              <a:solidFill>
                <a:srgbClr val="DDE0E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8" name="CustomShape 47"/>
              <p:cNvSpPr/>
              <p:nvPr/>
            </p:nvSpPr>
            <p:spPr>
              <a:xfrm>
                <a:off x="0" y="3802320"/>
                <a:ext cx="840600" cy="289440"/>
              </a:xfrm>
              <a:custGeom>
                <a:avLst/>
                <a:gdLst/>
                <a:ahLst/>
                <a:cxnLst/>
                <a:rect l="l" t="t" r="r" b="b"/>
                <a:pathLst>
                  <a:path w="11555" h="3986">
                    <a:moveTo>
                      <a:pt x="10649" y="0"/>
                    </a:moveTo>
                    <a:cubicBezTo>
                      <a:pt x="10473" y="0"/>
                      <a:pt x="10264" y="122"/>
                      <a:pt x="10085" y="122"/>
                    </a:cubicBezTo>
                    <a:lnTo>
                      <a:pt x="1" y="122"/>
                    </a:lnTo>
                    <a:lnTo>
                      <a:pt x="1" y="3888"/>
                    </a:lnTo>
                    <a:lnTo>
                      <a:pt x="10085" y="3888"/>
                    </a:lnTo>
                    <a:cubicBezTo>
                      <a:pt x="10290" y="3888"/>
                      <a:pt x="10489" y="3986"/>
                      <a:pt x="10672" y="3986"/>
                    </a:cubicBezTo>
                    <a:cubicBezTo>
                      <a:pt x="10735" y="3986"/>
                      <a:pt x="10796" y="3974"/>
                      <a:pt x="10854" y="3943"/>
                    </a:cubicBezTo>
                    <a:cubicBezTo>
                      <a:pt x="11351" y="3674"/>
                      <a:pt x="11555" y="2905"/>
                      <a:pt x="11555" y="2300"/>
                    </a:cubicBezTo>
                    <a:lnTo>
                      <a:pt x="11555" y="1732"/>
                    </a:lnTo>
                    <a:cubicBezTo>
                      <a:pt x="11555" y="1068"/>
                      <a:pt x="11330" y="265"/>
                      <a:pt x="10759" y="20"/>
                    </a:cubicBezTo>
                    <a:cubicBezTo>
                      <a:pt x="10724" y="6"/>
                      <a:pt x="10687" y="0"/>
                      <a:pt x="106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9" name="CustomShape 48"/>
              <p:cNvSpPr/>
              <p:nvPr/>
            </p:nvSpPr>
            <p:spPr>
              <a:xfrm>
                <a:off x="0" y="3854880"/>
                <a:ext cx="750600" cy="185040"/>
              </a:xfrm>
              <a:custGeom>
                <a:avLst/>
                <a:gdLst/>
                <a:ahLst/>
                <a:cxnLst/>
                <a:rect l="l" t="t" r="r" b="b"/>
                <a:pathLst>
                  <a:path w="10317" h="2550">
                    <a:moveTo>
                      <a:pt x="1" y="1"/>
                    </a:moveTo>
                    <a:lnTo>
                      <a:pt x="1" y="2549"/>
                    </a:lnTo>
                    <a:lnTo>
                      <a:pt x="10317" y="2549"/>
                    </a:lnTo>
                    <a:lnTo>
                      <a:pt x="10317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0" name="CustomShape 49"/>
              <p:cNvSpPr/>
              <p:nvPr/>
            </p:nvSpPr>
            <p:spPr>
              <a:xfrm>
                <a:off x="729720" y="3847320"/>
                <a:ext cx="69840" cy="201600"/>
              </a:xfrm>
              <a:custGeom>
                <a:avLst/>
                <a:gdLst/>
                <a:ahLst/>
                <a:cxnLst/>
                <a:rect l="l" t="t" r="r" b="b"/>
                <a:pathLst>
                  <a:path w="967" h="2777">
                    <a:moveTo>
                      <a:pt x="463" y="1"/>
                    </a:moveTo>
                    <a:cubicBezTo>
                      <a:pt x="321" y="1"/>
                      <a:pt x="62" y="8"/>
                      <a:pt x="0" y="103"/>
                    </a:cubicBezTo>
                    <a:cubicBezTo>
                      <a:pt x="1" y="103"/>
                      <a:pt x="2" y="103"/>
                      <a:pt x="3" y="103"/>
                    </a:cubicBezTo>
                    <a:cubicBezTo>
                      <a:pt x="368" y="103"/>
                      <a:pt x="425" y="2637"/>
                      <a:pt x="0" y="2651"/>
                    </a:cubicBezTo>
                    <a:cubicBezTo>
                      <a:pt x="38" y="2743"/>
                      <a:pt x="321" y="2777"/>
                      <a:pt x="463" y="2777"/>
                    </a:cubicBezTo>
                    <a:lnTo>
                      <a:pt x="538" y="2777"/>
                    </a:lnTo>
                    <a:cubicBezTo>
                      <a:pt x="681" y="2777"/>
                      <a:pt x="752" y="2706"/>
                      <a:pt x="831" y="2543"/>
                    </a:cubicBezTo>
                    <a:cubicBezTo>
                      <a:pt x="933" y="2331"/>
                      <a:pt x="966" y="473"/>
                      <a:pt x="834" y="273"/>
                    </a:cubicBezTo>
                    <a:cubicBezTo>
                      <a:pt x="759" y="55"/>
                      <a:pt x="681" y="1"/>
                      <a:pt x="5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1" name="CustomShape 50"/>
              <p:cNvSpPr/>
              <p:nvPr/>
            </p:nvSpPr>
            <p:spPr>
              <a:xfrm>
                <a:off x="0" y="3894840"/>
                <a:ext cx="680760" cy="5400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86">
                    <a:moveTo>
                      <a:pt x="1" y="1"/>
                    </a:moveTo>
                    <a:lnTo>
                      <a:pt x="1" y="86"/>
                    </a:lnTo>
                    <a:lnTo>
                      <a:pt x="9361" y="86"/>
                    </a:lnTo>
                    <a:lnTo>
                      <a:pt x="9361" y="1"/>
                    </a:lnTo>
                    <a:close/>
                  </a:path>
                </a:pathLst>
              </a:custGeom>
              <a:solidFill>
                <a:srgbClr val="DDE0E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2" name="CustomShape 51"/>
              <p:cNvSpPr/>
              <p:nvPr/>
            </p:nvSpPr>
            <p:spPr>
              <a:xfrm>
                <a:off x="0" y="3969000"/>
                <a:ext cx="680760" cy="5400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86">
                    <a:moveTo>
                      <a:pt x="1" y="0"/>
                    </a:moveTo>
                    <a:lnTo>
                      <a:pt x="1" y="85"/>
                    </a:lnTo>
                    <a:lnTo>
                      <a:pt x="9361" y="85"/>
                    </a:lnTo>
                    <a:lnTo>
                      <a:pt x="9361" y="0"/>
                    </a:lnTo>
                    <a:close/>
                  </a:path>
                </a:pathLst>
              </a:custGeom>
              <a:solidFill>
                <a:srgbClr val="DDE0E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3" name="CustomShape 52"/>
              <p:cNvSpPr/>
              <p:nvPr/>
            </p:nvSpPr>
            <p:spPr>
              <a:xfrm>
                <a:off x="237600" y="3936600"/>
                <a:ext cx="117720" cy="5400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86">
                    <a:moveTo>
                      <a:pt x="0" y="0"/>
                    </a:moveTo>
                    <a:lnTo>
                      <a:pt x="0" y="85"/>
                    </a:lnTo>
                    <a:lnTo>
                      <a:pt x="1627" y="85"/>
                    </a:lnTo>
                    <a:lnTo>
                      <a:pt x="1627" y="0"/>
                    </a:lnTo>
                    <a:close/>
                  </a:path>
                </a:pathLst>
              </a:custGeom>
              <a:solidFill>
                <a:srgbClr val="DDE0E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4" name="CustomShape 53"/>
              <p:cNvSpPr/>
              <p:nvPr/>
            </p:nvSpPr>
            <p:spPr>
              <a:xfrm>
                <a:off x="0" y="4002120"/>
                <a:ext cx="487800" cy="5760"/>
              </a:xfrm>
              <a:custGeom>
                <a:avLst/>
                <a:gdLst/>
                <a:ahLst/>
                <a:cxnLst/>
                <a:rect l="l" t="t" r="r" b="b"/>
                <a:pathLst>
                  <a:path w="6707" h="87">
                    <a:moveTo>
                      <a:pt x="1" y="1"/>
                    </a:moveTo>
                    <a:lnTo>
                      <a:pt x="1" y="87"/>
                    </a:lnTo>
                    <a:lnTo>
                      <a:pt x="6707" y="87"/>
                    </a:lnTo>
                    <a:lnTo>
                      <a:pt x="6707" y="1"/>
                    </a:lnTo>
                    <a:close/>
                  </a:path>
                </a:pathLst>
              </a:custGeom>
              <a:solidFill>
                <a:srgbClr val="DDE0E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5" name="CustomShape 54"/>
              <p:cNvSpPr/>
              <p:nvPr/>
            </p:nvSpPr>
            <p:spPr>
              <a:xfrm>
                <a:off x="0" y="4068720"/>
                <a:ext cx="1038240" cy="357840"/>
              </a:xfrm>
              <a:custGeom>
                <a:avLst/>
                <a:gdLst/>
                <a:ahLst/>
                <a:cxnLst/>
                <a:rect l="l" t="t" r="r" b="b"/>
                <a:pathLst>
                  <a:path w="14270" h="4923">
                    <a:moveTo>
                      <a:pt x="13145" y="1"/>
                    </a:moveTo>
                    <a:cubicBezTo>
                      <a:pt x="12929" y="1"/>
                      <a:pt x="12672" y="154"/>
                      <a:pt x="12450" y="154"/>
                    </a:cubicBezTo>
                    <a:lnTo>
                      <a:pt x="1" y="154"/>
                    </a:lnTo>
                    <a:lnTo>
                      <a:pt x="1" y="4801"/>
                    </a:lnTo>
                    <a:lnTo>
                      <a:pt x="12450" y="4801"/>
                    </a:lnTo>
                    <a:cubicBezTo>
                      <a:pt x="12703" y="4801"/>
                      <a:pt x="12950" y="4923"/>
                      <a:pt x="13175" y="4923"/>
                    </a:cubicBezTo>
                    <a:cubicBezTo>
                      <a:pt x="13253" y="4923"/>
                      <a:pt x="13328" y="4908"/>
                      <a:pt x="13399" y="4869"/>
                    </a:cubicBezTo>
                    <a:cubicBezTo>
                      <a:pt x="14015" y="4535"/>
                      <a:pt x="14270" y="3586"/>
                      <a:pt x="14270" y="2838"/>
                    </a:cubicBezTo>
                    <a:lnTo>
                      <a:pt x="14270" y="2140"/>
                    </a:lnTo>
                    <a:cubicBezTo>
                      <a:pt x="14270" y="1320"/>
                      <a:pt x="13991" y="327"/>
                      <a:pt x="13283" y="27"/>
                    </a:cubicBezTo>
                    <a:cubicBezTo>
                      <a:pt x="13240" y="8"/>
                      <a:pt x="13194" y="1"/>
                      <a:pt x="131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6" name="CustomShape 55"/>
              <p:cNvSpPr/>
              <p:nvPr/>
            </p:nvSpPr>
            <p:spPr>
              <a:xfrm>
                <a:off x="0" y="4133520"/>
                <a:ext cx="927000" cy="228240"/>
              </a:xfrm>
              <a:custGeom>
                <a:avLst/>
                <a:gdLst/>
                <a:ahLst/>
                <a:cxnLst/>
                <a:rect l="l" t="t" r="r" b="b"/>
                <a:pathLst>
                  <a:path w="12739" h="3145">
                    <a:moveTo>
                      <a:pt x="1" y="1"/>
                    </a:moveTo>
                    <a:lnTo>
                      <a:pt x="1" y="3144"/>
                    </a:lnTo>
                    <a:lnTo>
                      <a:pt x="12739" y="3144"/>
                    </a:lnTo>
                    <a:lnTo>
                      <a:pt x="12739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7" name="CustomShape 56"/>
              <p:cNvSpPr/>
              <p:nvPr/>
            </p:nvSpPr>
            <p:spPr>
              <a:xfrm>
                <a:off x="900720" y="4124520"/>
                <a:ext cx="86400" cy="248760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3427">
                    <a:moveTo>
                      <a:pt x="572" y="1"/>
                    </a:moveTo>
                    <a:cubicBezTo>
                      <a:pt x="395" y="1"/>
                      <a:pt x="79" y="8"/>
                      <a:pt x="0" y="127"/>
                    </a:cubicBezTo>
                    <a:cubicBezTo>
                      <a:pt x="1" y="127"/>
                      <a:pt x="2" y="127"/>
                      <a:pt x="3" y="127"/>
                    </a:cubicBezTo>
                    <a:cubicBezTo>
                      <a:pt x="453" y="127"/>
                      <a:pt x="527" y="3253"/>
                      <a:pt x="0" y="3270"/>
                    </a:cubicBezTo>
                    <a:cubicBezTo>
                      <a:pt x="44" y="3386"/>
                      <a:pt x="395" y="3426"/>
                      <a:pt x="572" y="3426"/>
                    </a:cubicBezTo>
                    <a:lnTo>
                      <a:pt x="664" y="3426"/>
                    </a:lnTo>
                    <a:cubicBezTo>
                      <a:pt x="841" y="3426"/>
                      <a:pt x="930" y="3342"/>
                      <a:pt x="1024" y="3137"/>
                    </a:cubicBezTo>
                    <a:cubicBezTo>
                      <a:pt x="1151" y="2875"/>
                      <a:pt x="1195" y="586"/>
                      <a:pt x="1028" y="334"/>
                    </a:cubicBezTo>
                    <a:cubicBezTo>
                      <a:pt x="939" y="69"/>
                      <a:pt x="841" y="1"/>
                      <a:pt x="6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8" name="CustomShape 57"/>
              <p:cNvSpPr/>
              <p:nvPr/>
            </p:nvSpPr>
            <p:spPr>
              <a:xfrm>
                <a:off x="0" y="4182840"/>
                <a:ext cx="840600" cy="6840"/>
              </a:xfrm>
              <a:custGeom>
                <a:avLst/>
                <a:gdLst/>
                <a:ahLst/>
                <a:cxnLst/>
                <a:rect l="l" t="t" r="r" b="b"/>
                <a:pathLst>
                  <a:path w="11555" h="106">
                    <a:moveTo>
                      <a:pt x="1" y="1"/>
                    </a:moveTo>
                    <a:lnTo>
                      <a:pt x="1" y="106"/>
                    </a:lnTo>
                    <a:lnTo>
                      <a:pt x="11555" y="106"/>
                    </a:lnTo>
                    <a:lnTo>
                      <a:pt x="11555" y="1"/>
                    </a:lnTo>
                    <a:close/>
                  </a:path>
                </a:pathLst>
              </a:custGeom>
              <a:solidFill>
                <a:srgbClr val="DDE0E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9" name="CustomShape 58"/>
              <p:cNvSpPr/>
              <p:nvPr/>
            </p:nvSpPr>
            <p:spPr>
              <a:xfrm>
                <a:off x="0" y="4274640"/>
                <a:ext cx="84060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11555" h="107">
                    <a:moveTo>
                      <a:pt x="1" y="1"/>
                    </a:moveTo>
                    <a:lnTo>
                      <a:pt x="1" y="106"/>
                    </a:lnTo>
                    <a:lnTo>
                      <a:pt x="11555" y="106"/>
                    </a:lnTo>
                    <a:lnTo>
                      <a:pt x="11555" y="1"/>
                    </a:lnTo>
                    <a:close/>
                  </a:path>
                </a:pathLst>
              </a:custGeom>
              <a:solidFill>
                <a:srgbClr val="DDE0E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0" name="CustomShape 59"/>
              <p:cNvSpPr/>
              <p:nvPr/>
            </p:nvSpPr>
            <p:spPr>
              <a:xfrm>
                <a:off x="293400" y="4233960"/>
                <a:ext cx="145440" cy="684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06">
                    <a:moveTo>
                      <a:pt x="0" y="0"/>
                    </a:moveTo>
                    <a:lnTo>
                      <a:pt x="0" y="106"/>
                    </a:lnTo>
                    <a:lnTo>
                      <a:pt x="2007" y="106"/>
                    </a:lnTo>
                    <a:lnTo>
                      <a:pt x="2007" y="0"/>
                    </a:lnTo>
                    <a:close/>
                  </a:path>
                </a:pathLst>
              </a:custGeom>
              <a:solidFill>
                <a:srgbClr val="DDE0E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1" name="CustomShape 60"/>
              <p:cNvSpPr/>
              <p:nvPr/>
            </p:nvSpPr>
            <p:spPr>
              <a:xfrm>
                <a:off x="0" y="4315320"/>
                <a:ext cx="60192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8279" h="107">
                    <a:moveTo>
                      <a:pt x="1" y="1"/>
                    </a:moveTo>
                    <a:lnTo>
                      <a:pt x="1" y="106"/>
                    </a:lnTo>
                    <a:lnTo>
                      <a:pt x="8279" y="106"/>
                    </a:lnTo>
                    <a:lnTo>
                      <a:pt x="8279" y="1"/>
                    </a:lnTo>
                    <a:close/>
                  </a:path>
                </a:pathLst>
              </a:custGeom>
              <a:solidFill>
                <a:srgbClr val="DDE0E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2" name="CustomShape 61"/>
              <p:cNvSpPr/>
              <p:nvPr/>
            </p:nvSpPr>
            <p:spPr>
              <a:xfrm>
                <a:off x="382680" y="3963240"/>
                <a:ext cx="474480" cy="715680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9839">
                    <a:moveTo>
                      <a:pt x="2848" y="1"/>
                    </a:moveTo>
                    <a:cubicBezTo>
                      <a:pt x="2428" y="1"/>
                      <a:pt x="2031" y="330"/>
                      <a:pt x="1855" y="725"/>
                    </a:cubicBezTo>
                    <a:cubicBezTo>
                      <a:pt x="1657" y="1174"/>
                      <a:pt x="1674" y="1684"/>
                      <a:pt x="1695" y="2177"/>
                    </a:cubicBezTo>
                    <a:cubicBezTo>
                      <a:pt x="1708" y="2422"/>
                      <a:pt x="1719" y="2667"/>
                      <a:pt x="1728" y="2912"/>
                    </a:cubicBezTo>
                    <a:cubicBezTo>
                      <a:pt x="1732" y="2991"/>
                      <a:pt x="1736" y="3072"/>
                      <a:pt x="1698" y="3143"/>
                    </a:cubicBezTo>
                    <a:cubicBezTo>
                      <a:pt x="1649" y="3242"/>
                      <a:pt x="1549" y="3282"/>
                      <a:pt x="1439" y="3282"/>
                    </a:cubicBezTo>
                    <a:cubicBezTo>
                      <a:pt x="1329" y="3282"/>
                      <a:pt x="1208" y="3242"/>
                      <a:pt x="1116" y="3181"/>
                    </a:cubicBezTo>
                    <a:cubicBezTo>
                      <a:pt x="932" y="3058"/>
                      <a:pt x="762" y="2878"/>
                      <a:pt x="541" y="2875"/>
                    </a:cubicBezTo>
                    <a:cubicBezTo>
                      <a:pt x="537" y="2875"/>
                      <a:pt x="532" y="2875"/>
                      <a:pt x="528" y="2875"/>
                    </a:cubicBezTo>
                    <a:cubicBezTo>
                      <a:pt x="343" y="2875"/>
                      <a:pt x="179" y="3011"/>
                      <a:pt x="95" y="3178"/>
                    </a:cubicBezTo>
                    <a:cubicBezTo>
                      <a:pt x="14" y="3344"/>
                      <a:pt x="0" y="3542"/>
                      <a:pt x="14" y="3732"/>
                    </a:cubicBezTo>
                    <a:cubicBezTo>
                      <a:pt x="79" y="4923"/>
                      <a:pt x="868" y="5930"/>
                      <a:pt x="1365" y="7012"/>
                    </a:cubicBezTo>
                    <a:cubicBezTo>
                      <a:pt x="1412" y="7118"/>
                      <a:pt x="1453" y="7243"/>
                      <a:pt x="1389" y="7339"/>
                    </a:cubicBezTo>
                    <a:cubicBezTo>
                      <a:pt x="1352" y="7393"/>
                      <a:pt x="1297" y="7414"/>
                      <a:pt x="1235" y="7414"/>
                    </a:cubicBezTo>
                    <a:cubicBezTo>
                      <a:pt x="1133" y="7414"/>
                      <a:pt x="1012" y="7356"/>
                      <a:pt x="922" y="7294"/>
                    </a:cubicBezTo>
                    <a:cubicBezTo>
                      <a:pt x="833" y="7232"/>
                      <a:pt x="711" y="7174"/>
                      <a:pt x="607" y="7174"/>
                    </a:cubicBezTo>
                    <a:cubicBezTo>
                      <a:pt x="546" y="7174"/>
                      <a:pt x="491" y="7195"/>
                      <a:pt x="453" y="7247"/>
                    </a:cubicBezTo>
                    <a:cubicBezTo>
                      <a:pt x="409" y="7308"/>
                      <a:pt x="412" y="7390"/>
                      <a:pt x="422" y="7465"/>
                    </a:cubicBezTo>
                    <a:cubicBezTo>
                      <a:pt x="487" y="7927"/>
                      <a:pt x="817" y="8298"/>
                      <a:pt x="1133" y="8641"/>
                    </a:cubicBezTo>
                    <a:cubicBezTo>
                      <a:pt x="1296" y="8818"/>
                      <a:pt x="1460" y="8996"/>
                      <a:pt x="1623" y="9172"/>
                    </a:cubicBezTo>
                    <a:cubicBezTo>
                      <a:pt x="1753" y="9312"/>
                      <a:pt x="1885" y="9451"/>
                      <a:pt x="2055" y="9530"/>
                    </a:cubicBezTo>
                    <a:cubicBezTo>
                      <a:pt x="2164" y="9577"/>
                      <a:pt x="2281" y="9595"/>
                      <a:pt x="2400" y="9596"/>
                    </a:cubicBezTo>
                    <a:lnTo>
                      <a:pt x="2400" y="9596"/>
                    </a:lnTo>
                    <a:lnTo>
                      <a:pt x="1698" y="9666"/>
                    </a:lnTo>
                    <a:cubicBezTo>
                      <a:pt x="1981" y="9703"/>
                      <a:pt x="2259" y="9740"/>
                      <a:pt x="2542" y="9778"/>
                    </a:cubicBezTo>
                    <a:cubicBezTo>
                      <a:pt x="2772" y="9807"/>
                      <a:pt x="3002" y="9838"/>
                      <a:pt x="3230" y="9838"/>
                    </a:cubicBezTo>
                    <a:cubicBezTo>
                      <a:pt x="3320" y="9838"/>
                      <a:pt x="3409" y="9834"/>
                      <a:pt x="3498" y="9822"/>
                    </a:cubicBezTo>
                    <a:cubicBezTo>
                      <a:pt x="3998" y="9764"/>
                      <a:pt x="4451" y="9509"/>
                      <a:pt x="4886" y="9264"/>
                    </a:cubicBezTo>
                    <a:cubicBezTo>
                      <a:pt x="5151" y="9115"/>
                      <a:pt x="5448" y="8907"/>
                      <a:pt x="5440" y="8605"/>
                    </a:cubicBezTo>
                    <a:cubicBezTo>
                      <a:pt x="5438" y="8383"/>
                      <a:pt x="5223" y="8195"/>
                      <a:pt x="5004" y="8195"/>
                    </a:cubicBezTo>
                    <a:cubicBezTo>
                      <a:pt x="4970" y="8195"/>
                      <a:pt x="4936" y="8200"/>
                      <a:pt x="4903" y="8209"/>
                    </a:cubicBezTo>
                    <a:cubicBezTo>
                      <a:pt x="4815" y="8236"/>
                      <a:pt x="4720" y="8290"/>
                      <a:pt x="4634" y="8290"/>
                    </a:cubicBezTo>
                    <a:cubicBezTo>
                      <a:pt x="4600" y="8290"/>
                      <a:pt x="4568" y="8282"/>
                      <a:pt x="4539" y="8261"/>
                    </a:cubicBezTo>
                    <a:cubicBezTo>
                      <a:pt x="4556" y="8151"/>
                      <a:pt x="4634" y="8066"/>
                      <a:pt x="4709" y="7988"/>
                    </a:cubicBezTo>
                    <a:cubicBezTo>
                      <a:pt x="5022" y="7655"/>
                      <a:pt x="5338" y="7322"/>
                      <a:pt x="5655" y="6988"/>
                    </a:cubicBezTo>
                    <a:cubicBezTo>
                      <a:pt x="5880" y="6750"/>
                      <a:pt x="6107" y="6508"/>
                      <a:pt x="6271" y="6223"/>
                    </a:cubicBezTo>
                    <a:cubicBezTo>
                      <a:pt x="6434" y="5937"/>
                      <a:pt x="6526" y="5600"/>
                      <a:pt x="6461" y="5280"/>
                    </a:cubicBezTo>
                    <a:cubicBezTo>
                      <a:pt x="6387" y="4919"/>
                      <a:pt x="6107" y="4613"/>
                      <a:pt x="5760" y="4487"/>
                    </a:cubicBezTo>
                    <a:cubicBezTo>
                      <a:pt x="5636" y="4442"/>
                      <a:pt x="5505" y="4421"/>
                      <a:pt x="5374" y="4421"/>
                    </a:cubicBezTo>
                    <a:cubicBezTo>
                      <a:pt x="5138" y="4421"/>
                      <a:pt x="4901" y="4490"/>
                      <a:pt x="4702" y="4616"/>
                    </a:cubicBezTo>
                    <a:cubicBezTo>
                      <a:pt x="4610" y="4676"/>
                      <a:pt x="4499" y="4747"/>
                      <a:pt x="4400" y="4747"/>
                    </a:cubicBezTo>
                    <a:cubicBezTo>
                      <a:pt x="4364" y="4747"/>
                      <a:pt x="4329" y="4738"/>
                      <a:pt x="4297" y="4715"/>
                    </a:cubicBezTo>
                    <a:cubicBezTo>
                      <a:pt x="4219" y="4661"/>
                      <a:pt x="4206" y="4555"/>
                      <a:pt x="4198" y="4464"/>
                    </a:cubicBezTo>
                    <a:cubicBezTo>
                      <a:pt x="4107" y="3225"/>
                      <a:pt x="4341" y="1915"/>
                      <a:pt x="3818" y="789"/>
                    </a:cubicBezTo>
                    <a:cubicBezTo>
                      <a:pt x="3655" y="442"/>
                      <a:pt x="3392" y="105"/>
                      <a:pt x="3022" y="20"/>
                    </a:cubicBezTo>
                    <a:cubicBezTo>
                      <a:pt x="2964" y="7"/>
                      <a:pt x="2906" y="1"/>
                      <a:pt x="28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3" name="CustomShape 62"/>
              <p:cNvSpPr/>
              <p:nvPr/>
            </p:nvSpPr>
            <p:spPr>
              <a:xfrm>
                <a:off x="443520" y="4663080"/>
                <a:ext cx="350280" cy="350280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4822">
                    <a:moveTo>
                      <a:pt x="98" y="1"/>
                    </a:moveTo>
                    <a:cubicBezTo>
                      <a:pt x="44" y="1"/>
                      <a:pt x="0" y="45"/>
                      <a:pt x="0" y="96"/>
                    </a:cubicBezTo>
                    <a:lnTo>
                      <a:pt x="0" y="4655"/>
                    </a:lnTo>
                    <a:cubicBezTo>
                      <a:pt x="0" y="4747"/>
                      <a:pt x="74" y="4822"/>
                      <a:pt x="170" y="4822"/>
                    </a:cubicBezTo>
                    <a:lnTo>
                      <a:pt x="4655" y="4822"/>
                    </a:lnTo>
                    <a:cubicBezTo>
                      <a:pt x="4746" y="4822"/>
                      <a:pt x="4821" y="4747"/>
                      <a:pt x="4821" y="4655"/>
                    </a:cubicBezTo>
                    <a:lnTo>
                      <a:pt x="4821" y="96"/>
                    </a:lnTo>
                    <a:cubicBezTo>
                      <a:pt x="4821" y="45"/>
                      <a:pt x="4777" y="1"/>
                      <a:pt x="47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4" name="CustomShape 63"/>
              <p:cNvSpPr/>
              <p:nvPr/>
            </p:nvSpPr>
            <p:spPr>
              <a:xfrm>
                <a:off x="419400" y="4644000"/>
                <a:ext cx="399600" cy="128880"/>
              </a:xfrm>
              <a:custGeom>
                <a:avLst/>
                <a:gdLst/>
                <a:ahLst/>
                <a:cxnLst/>
                <a:rect l="l" t="t" r="r" b="b"/>
                <a:pathLst>
                  <a:path w="5496" h="1780">
                    <a:moveTo>
                      <a:pt x="49" y="0"/>
                    </a:moveTo>
                    <a:cubicBezTo>
                      <a:pt x="21" y="0"/>
                      <a:pt x="0" y="24"/>
                      <a:pt x="0" y="52"/>
                    </a:cubicBezTo>
                    <a:lnTo>
                      <a:pt x="0" y="1732"/>
                    </a:lnTo>
                    <a:cubicBezTo>
                      <a:pt x="0" y="1759"/>
                      <a:pt x="21" y="1780"/>
                      <a:pt x="49" y="1780"/>
                    </a:cubicBezTo>
                    <a:lnTo>
                      <a:pt x="5448" y="1780"/>
                    </a:lnTo>
                    <a:cubicBezTo>
                      <a:pt x="5475" y="1780"/>
                      <a:pt x="5496" y="1759"/>
                      <a:pt x="5496" y="1732"/>
                    </a:cubicBezTo>
                    <a:lnTo>
                      <a:pt x="5496" y="52"/>
                    </a:lnTo>
                    <a:cubicBezTo>
                      <a:pt x="5496" y="24"/>
                      <a:pt x="5475" y="0"/>
                      <a:pt x="54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5" name="CustomShape 64"/>
              <p:cNvSpPr/>
              <p:nvPr/>
            </p:nvSpPr>
            <p:spPr>
              <a:xfrm>
                <a:off x="595080" y="4124160"/>
                <a:ext cx="32760" cy="476280"/>
              </a:xfrm>
              <a:custGeom>
                <a:avLst/>
                <a:gdLst/>
                <a:ahLst/>
                <a:cxnLst/>
                <a:rect l="l" t="t" r="r" b="b"/>
                <a:pathLst>
                  <a:path w="459" h="6551">
                    <a:moveTo>
                      <a:pt x="57" y="0"/>
                    </a:moveTo>
                    <a:cubicBezTo>
                      <a:pt x="29" y="0"/>
                      <a:pt x="0" y="19"/>
                      <a:pt x="2" y="51"/>
                    </a:cubicBezTo>
                    <a:cubicBezTo>
                      <a:pt x="87" y="2201"/>
                      <a:pt x="251" y="4331"/>
                      <a:pt x="220" y="6488"/>
                    </a:cubicBezTo>
                    <a:cubicBezTo>
                      <a:pt x="220" y="6530"/>
                      <a:pt x="251" y="6550"/>
                      <a:pt x="284" y="6550"/>
                    </a:cubicBezTo>
                    <a:cubicBezTo>
                      <a:pt x="317" y="6550"/>
                      <a:pt x="351" y="6529"/>
                      <a:pt x="353" y="6488"/>
                    </a:cubicBezTo>
                    <a:cubicBezTo>
                      <a:pt x="451" y="4355"/>
                      <a:pt x="458" y="2150"/>
                      <a:pt x="104" y="37"/>
                    </a:cubicBezTo>
                    <a:cubicBezTo>
                      <a:pt x="100" y="12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6" name="CustomShape 65"/>
              <p:cNvSpPr/>
              <p:nvPr/>
            </p:nvSpPr>
            <p:spPr>
              <a:xfrm>
                <a:off x="525240" y="4401720"/>
                <a:ext cx="96120" cy="92520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1281">
                    <a:moveTo>
                      <a:pt x="101" y="1"/>
                    </a:moveTo>
                    <a:cubicBezTo>
                      <a:pt x="45" y="1"/>
                      <a:pt x="1" y="70"/>
                      <a:pt x="48" y="122"/>
                    </a:cubicBezTo>
                    <a:cubicBezTo>
                      <a:pt x="409" y="531"/>
                      <a:pt x="824" y="891"/>
                      <a:pt x="1218" y="1265"/>
                    </a:cubicBezTo>
                    <a:cubicBezTo>
                      <a:pt x="1230" y="1276"/>
                      <a:pt x="1242" y="1281"/>
                      <a:pt x="1254" y="1281"/>
                    </a:cubicBezTo>
                    <a:cubicBezTo>
                      <a:pt x="1293" y="1281"/>
                      <a:pt x="1327" y="1230"/>
                      <a:pt x="1294" y="1190"/>
                    </a:cubicBezTo>
                    <a:cubicBezTo>
                      <a:pt x="915" y="799"/>
                      <a:pt x="555" y="381"/>
                      <a:pt x="150" y="20"/>
                    </a:cubicBezTo>
                    <a:cubicBezTo>
                      <a:pt x="134" y="6"/>
                      <a:pt x="117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7" name="CustomShape 66"/>
              <p:cNvSpPr/>
              <p:nvPr/>
            </p:nvSpPr>
            <p:spPr>
              <a:xfrm>
                <a:off x="522000" y="4293720"/>
                <a:ext cx="81360" cy="73080"/>
              </a:xfrm>
              <a:custGeom>
                <a:avLst/>
                <a:gdLst/>
                <a:ahLst/>
                <a:cxnLst/>
                <a:rect l="l" t="t" r="r" b="b"/>
                <a:pathLst>
                  <a:path w="1127" h="1014">
                    <a:moveTo>
                      <a:pt x="71" y="0"/>
                    </a:moveTo>
                    <a:cubicBezTo>
                      <a:pt x="32" y="0"/>
                      <a:pt x="0" y="47"/>
                      <a:pt x="38" y="76"/>
                    </a:cubicBezTo>
                    <a:cubicBezTo>
                      <a:pt x="402" y="359"/>
                      <a:pt x="742" y="668"/>
                      <a:pt x="1058" y="1001"/>
                    </a:cubicBezTo>
                    <a:cubicBezTo>
                      <a:pt x="1065" y="1010"/>
                      <a:pt x="1073" y="1013"/>
                      <a:pt x="1081" y="1013"/>
                    </a:cubicBezTo>
                    <a:cubicBezTo>
                      <a:pt x="1105" y="1013"/>
                      <a:pt x="1127" y="981"/>
                      <a:pt x="1106" y="957"/>
                    </a:cubicBezTo>
                    <a:cubicBezTo>
                      <a:pt x="796" y="614"/>
                      <a:pt x="460" y="298"/>
                      <a:pt x="102" y="12"/>
                    </a:cubicBezTo>
                    <a:cubicBezTo>
                      <a:pt x="92" y="4"/>
                      <a:pt x="81" y="0"/>
                      <a:pt x="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8" name="CustomShape 67"/>
              <p:cNvSpPr/>
              <p:nvPr/>
            </p:nvSpPr>
            <p:spPr>
              <a:xfrm>
                <a:off x="613440" y="4359600"/>
                <a:ext cx="79560" cy="92880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1284">
                    <a:moveTo>
                      <a:pt x="1036" y="0"/>
                    </a:moveTo>
                    <a:cubicBezTo>
                      <a:pt x="1028" y="0"/>
                      <a:pt x="1019" y="2"/>
                      <a:pt x="1011" y="7"/>
                    </a:cubicBezTo>
                    <a:cubicBezTo>
                      <a:pt x="797" y="141"/>
                      <a:pt x="634" y="382"/>
                      <a:pt x="477" y="579"/>
                    </a:cubicBezTo>
                    <a:cubicBezTo>
                      <a:pt x="317" y="783"/>
                      <a:pt x="164" y="998"/>
                      <a:pt x="25" y="1215"/>
                    </a:cubicBezTo>
                    <a:cubicBezTo>
                      <a:pt x="1" y="1251"/>
                      <a:pt x="32" y="1284"/>
                      <a:pt x="64" y="1284"/>
                    </a:cubicBezTo>
                    <a:cubicBezTo>
                      <a:pt x="78" y="1284"/>
                      <a:pt x="93" y="1278"/>
                      <a:pt x="103" y="1263"/>
                    </a:cubicBezTo>
                    <a:cubicBezTo>
                      <a:pt x="263" y="1031"/>
                      <a:pt x="433" y="811"/>
                      <a:pt x="617" y="599"/>
                    </a:cubicBezTo>
                    <a:cubicBezTo>
                      <a:pt x="770" y="426"/>
                      <a:pt x="964" y="273"/>
                      <a:pt x="1083" y="79"/>
                    </a:cubicBezTo>
                    <a:cubicBezTo>
                      <a:pt x="1105" y="43"/>
                      <a:pt x="1073" y="0"/>
                      <a:pt x="10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9" name="CustomShape 68"/>
              <p:cNvSpPr/>
              <p:nvPr/>
            </p:nvSpPr>
            <p:spPr>
              <a:xfrm>
                <a:off x="615240" y="4466520"/>
                <a:ext cx="82080" cy="113760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571">
                    <a:moveTo>
                      <a:pt x="1084" y="0"/>
                    </a:moveTo>
                    <a:cubicBezTo>
                      <a:pt x="1075" y="0"/>
                      <a:pt x="1066" y="4"/>
                      <a:pt x="1058" y="12"/>
                    </a:cubicBezTo>
                    <a:cubicBezTo>
                      <a:pt x="660" y="482"/>
                      <a:pt x="347" y="1047"/>
                      <a:pt x="3" y="1560"/>
                    </a:cubicBezTo>
                    <a:cubicBezTo>
                      <a:pt x="1" y="1565"/>
                      <a:pt x="5" y="1570"/>
                      <a:pt x="9" y="1570"/>
                    </a:cubicBezTo>
                    <a:cubicBezTo>
                      <a:pt x="11" y="1570"/>
                      <a:pt x="13" y="1569"/>
                      <a:pt x="14" y="1567"/>
                    </a:cubicBezTo>
                    <a:cubicBezTo>
                      <a:pt x="384" y="1074"/>
                      <a:pt x="810" y="591"/>
                      <a:pt x="1119" y="60"/>
                    </a:cubicBezTo>
                    <a:cubicBezTo>
                      <a:pt x="1137" y="32"/>
                      <a:pt x="1111" y="0"/>
                      <a:pt x="10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0" name="CustomShape 69"/>
              <p:cNvSpPr/>
              <p:nvPr/>
            </p:nvSpPr>
            <p:spPr>
              <a:xfrm>
                <a:off x="540720" y="4773240"/>
                <a:ext cx="244080" cy="9360"/>
              </a:xfrm>
              <a:custGeom>
                <a:avLst/>
                <a:gdLst/>
                <a:ahLst/>
                <a:cxnLst/>
                <a:rect l="l" t="t" r="r" b="b"/>
                <a:pathLst>
                  <a:path w="3360" h="138">
                    <a:moveTo>
                      <a:pt x="1414" y="0"/>
                    </a:moveTo>
                    <a:cubicBezTo>
                      <a:pt x="941" y="0"/>
                      <a:pt x="469" y="17"/>
                      <a:pt x="7" y="62"/>
                    </a:cubicBezTo>
                    <a:cubicBezTo>
                      <a:pt x="1" y="62"/>
                      <a:pt x="1" y="76"/>
                      <a:pt x="7" y="76"/>
                    </a:cubicBezTo>
                    <a:cubicBezTo>
                      <a:pt x="473" y="121"/>
                      <a:pt x="947" y="137"/>
                      <a:pt x="1424" y="137"/>
                    </a:cubicBezTo>
                    <a:cubicBezTo>
                      <a:pt x="2067" y="137"/>
                      <a:pt x="2713" y="108"/>
                      <a:pt x="3342" y="83"/>
                    </a:cubicBezTo>
                    <a:cubicBezTo>
                      <a:pt x="3359" y="80"/>
                      <a:pt x="3359" y="56"/>
                      <a:pt x="3342" y="56"/>
                    </a:cubicBezTo>
                    <a:cubicBezTo>
                      <a:pt x="2710" y="31"/>
                      <a:pt x="2060" y="0"/>
                      <a:pt x="14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1" name="CustomShape 70"/>
              <p:cNvSpPr/>
              <p:nvPr/>
            </p:nvSpPr>
            <p:spPr>
              <a:xfrm>
                <a:off x="1371600" y="3781440"/>
                <a:ext cx="187920" cy="860040"/>
              </a:xfrm>
              <a:custGeom>
                <a:avLst/>
                <a:gdLst/>
                <a:ahLst/>
                <a:cxnLst/>
                <a:rect l="l" t="t" r="r" b="b"/>
                <a:pathLst>
                  <a:path w="2593" h="11821">
                    <a:moveTo>
                      <a:pt x="1517" y="1"/>
                    </a:moveTo>
                    <a:cubicBezTo>
                      <a:pt x="1058" y="1"/>
                      <a:pt x="660" y="3015"/>
                      <a:pt x="542" y="3777"/>
                    </a:cubicBezTo>
                    <a:cubicBezTo>
                      <a:pt x="524" y="3889"/>
                      <a:pt x="327" y="3754"/>
                      <a:pt x="286" y="4052"/>
                    </a:cubicBezTo>
                    <a:cubicBezTo>
                      <a:pt x="228" y="4454"/>
                      <a:pt x="470" y="4349"/>
                      <a:pt x="466" y="4448"/>
                    </a:cubicBezTo>
                    <a:lnTo>
                      <a:pt x="27" y="11048"/>
                    </a:lnTo>
                    <a:cubicBezTo>
                      <a:pt x="0" y="11450"/>
                      <a:pt x="300" y="11793"/>
                      <a:pt x="698" y="11820"/>
                    </a:cubicBezTo>
                    <a:lnTo>
                      <a:pt x="749" y="11820"/>
                    </a:lnTo>
                    <a:cubicBezTo>
                      <a:pt x="1126" y="11820"/>
                      <a:pt x="1443" y="11531"/>
                      <a:pt x="1470" y="11147"/>
                    </a:cubicBezTo>
                    <a:lnTo>
                      <a:pt x="2055" y="2590"/>
                    </a:lnTo>
                    <a:cubicBezTo>
                      <a:pt x="2061" y="2545"/>
                      <a:pt x="2066" y="2525"/>
                      <a:pt x="2070" y="2525"/>
                    </a:cubicBezTo>
                    <a:lnTo>
                      <a:pt x="2070" y="2525"/>
                    </a:lnTo>
                    <a:cubicBezTo>
                      <a:pt x="2109" y="2525"/>
                      <a:pt x="2053" y="4839"/>
                      <a:pt x="2362" y="4839"/>
                    </a:cubicBezTo>
                    <a:cubicBezTo>
                      <a:pt x="2593" y="4839"/>
                      <a:pt x="2362" y="1011"/>
                      <a:pt x="2089" y="820"/>
                    </a:cubicBezTo>
                    <a:cubicBezTo>
                      <a:pt x="1820" y="630"/>
                      <a:pt x="1892" y="1"/>
                      <a:pt x="15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2" name="CustomShape 71"/>
              <p:cNvSpPr/>
              <p:nvPr/>
            </p:nvSpPr>
            <p:spPr>
              <a:xfrm>
                <a:off x="1262520" y="3960000"/>
                <a:ext cx="92160" cy="65088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8951">
                    <a:moveTo>
                      <a:pt x="473" y="0"/>
                    </a:moveTo>
                    <a:cubicBezTo>
                      <a:pt x="430" y="0"/>
                      <a:pt x="387" y="24"/>
                      <a:pt x="371" y="71"/>
                    </a:cubicBezTo>
                    <a:cubicBezTo>
                      <a:pt x="214" y="493"/>
                      <a:pt x="0" y="731"/>
                      <a:pt x="7" y="948"/>
                    </a:cubicBezTo>
                    <a:lnTo>
                      <a:pt x="344" y="8512"/>
                    </a:lnTo>
                    <a:cubicBezTo>
                      <a:pt x="354" y="8760"/>
                      <a:pt x="558" y="8951"/>
                      <a:pt x="803" y="8951"/>
                    </a:cubicBezTo>
                    <a:lnTo>
                      <a:pt x="824" y="8951"/>
                    </a:lnTo>
                    <a:cubicBezTo>
                      <a:pt x="1079" y="8941"/>
                      <a:pt x="1276" y="8726"/>
                      <a:pt x="1263" y="8471"/>
                    </a:cubicBezTo>
                    <a:lnTo>
                      <a:pt x="929" y="908"/>
                    </a:lnTo>
                    <a:cubicBezTo>
                      <a:pt x="922" y="738"/>
                      <a:pt x="712" y="320"/>
                      <a:pt x="572" y="58"/>
                    </a:cubicBezTo>
                    <a:cubicBezTo>
                      <a:pt x="551" y="19"/>
                      <a:pt x="512" y="0"/>
                      <a:pt x="4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3" name="CustomShape 72"/>
              <p:cNvSpPr/>
              <p:nvPr/>
            </p:nvSpPr>
            <p:spPr>
              <a:xfrm>
                <a:off x="1097640" y="3771720"/>
                <a:ext cx="221760" cy="1095480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15053">
                    <a:moveTo>
                      <a:pt x="596" y="1"/>
                    </a:moveTo>
                    <a:cubicBezTo>
                      <a:pt x="360" y="1"/>
                      <a:pt x="0" y="1409"/>
                      <a:pt x="48" y="1841"/>
                    </a:cubicBezTo>
                    <a:lnTo>
                      <a:pt x="1439" y="14348"/>
                    </a:lnTo>
                    <a:cubicBezTo>
                      <a:pt x="1483" y="14753"/>
                      <a:pt x="1827" y="15053"/>
                      <a:pt x="2221" y="15053"/>
                    </a:cubicBezTo>
                    <a:cubicBezTo>
                      <a:pt x="2252" y="15053"/>
                      <a:pt x="2279" y="15049"/>
                      <a:pt x="2310" y="15046"/>
                    </a:cubicBezTo>
                    <a:cubicBezTo>
                      <a:pt x="2742" y="14998"/>
                      <a:pt x="3055" y="14610"/>
                      <a:pt x="3008" y="14175"/>
                    </a:cubicBezTo>
                    <a:lnTo>
                      <a:pt x="1616" y="1668"/>
                    </a:lnTo>
                    <a:cubicBezTo>
                      <a:pt x="1568" y="1233"/>
                      <a:pt x="830" y="1"/>
                      <a:pt x="5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4" name="CustomShape 73"/>
              <p:cNvSpPr/>
              <p:nvPr/>
            </p:nvSpPr>
            <p:spPr>
              <a:xfrm>
                <a:off x="1097640" y="4371840"/>
                <a:ext cx="445320" cy="641880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8823">
                    <a:moveTo>
                      <a:pt x="68" y="0"/>
                    </a:moveTo>
                    <a:cubicBezTo>
                      <a:pt x="30" y="0"/>
                      <a:pt x="0" y="27"/>
                      <a:pt x="0" y="65"/>
                    </a:cubicBezTo>
                    <a:lnTo>
                      <a:pt x="0" y="8646"/>
                    </a:lnTo>
                    <a:cubicBezTo>
                      <a:pt x="0" y="8744"/>
                      <a:pt x="78" y="8823"/>
                      <a:pt x="177" y="8823"/>
                    </a:cubicBezTo>
                    <a:lnTo>
                      <a:pt x="5954" y="8823"/>
                    </a:lnTo>
                    <a:cubicBezTo>
                      <a:pt x="6049" y="8823"/>
                      <a:pt x="6128" y="8744"/>
                      <a:pt x="6128" y="8646"/>
                    </a:cubicBezTo>
                    <a:lnTo>
                      <a:pt x="6128" y="65"/>
                    </a:lnTo>
                    <a:cubicBezTo>
                      <a:pt x="6128" y="27"/>
                      <a:pt x="6097" y="0"/>
                      <a:pt x="60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5" name="CustomShape 74"/>
              <p:cNvSpPr/>
              <p:nvPr/>
            </p:nvSpPr>
            <p:spPr>
              <a:xfrm>
                <a:off x="1066680" y="4316400"/>
                <a:ext cx="508320" cy="172440"/>
              </a:xfrm>
              <a:custGeom>
                <a:avLst/>
                <a:gdLst/>
                <a:ahLst/>
                <a:cxnLst/>
                <a:rect l="l" t="t" r="r" b="b"/>
                <a:pathLst>
                  <a:path w="6989" h="2376">
                    <a:moveTo>
                      <a:pt x="65" y="1"/>
                    </a:moveTo>
                    <a:cubicBezTo>
                      <a:pt x="30" y="1"/>
                      <a:pt x="0" y="31"/>
                      <a:pt x="0" y="65"/>
                    </a:cubicBezTo>
                    <a:lnTo>
                      <a:pt x="0" y="2311"/>
                    </a:lnTo>
                    <a:cubicBezTo>
                      <a:pt x="0" y="2345"/>
                      <a:pt x="30" y="2375"/>
                      <a:pt x="65" y="2375"/>
                    </a:cubicBezTo>
                    <a:lnTo>
                      <a:pt x="6924" y="2375"/>
                    </a:lnTo>
                    <a:cubicBezTo>
                      <a:pt x="6961" y="2375"/>
                      <a:pt x="6988" y="2345"/>
                      <a:pt x="6988" y="2311"/>
                    </a:cubicBezTo>
                    <a:lnTo>
                      <a:pt x="6988" y="65"/>
                    </a:lnTo>
                    <a:cubicBezTo>
                      <a:pt x="6988" y="31"/>
                      <a:pt x="6961" y="1"/>
                      <a:pt x="69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6" name="CustomShape 75"/>
              <p:cNvSpPr/>
              <p:nvPr/>
            </p:nvSpPr>
            <p:spPr>
              <a:xfrm>
                <a:off x="1108080" y="3875400"/>
                <a:ext cx="87480" cy="21240"/>
              </a:xfrm>
              <a:custGeom>
                <a:avLst/>
                <a:gdLst/>
                <a:ahLst/>
                <a:cxnLst/>
                <a:rect l="l" t="t" r="r" b="b"/>
                <a:pathLst>
                  <a:path w="1209" h="303">
                    <a:moveTo>
                      <a:pt x="1162" y="1"/>
                    </a:moveTo>
                    <a:cubicBezTo>
                      <a:pt x="1157" y="1"/>
                      <a:pt x="1151" y="3"/>
                      <a:pt x="1146" y="7"/>
                    </a:cubicBezTo>
                    <a:cubicBezTo>
                      <a:pt x="936" y="159"/>
                      <a:pt x="691" y="244"/>
                      <a:pt x="444" y="244"/>
                    </a:cubicBezTo>
                    <a:cubicBezTo>
                      <a:pt x="299" y="244"/>
                      <a:pt x="153" y="215"/>
                      <a:pt x="12" y="154"/>
                    </a:cubicBezTo>
                    <a:cubicBezTo>
                      <a:pt x="11" y="153"/>
                      <a:pt x="10" y="153"/>
                      <a:pt x="10" y="153"/>
                    </a:cubicBezTo>
                    <a:cubicBezTo>
                      <a:pt x="4" y="153"/>
                      <a:pt x="0" y="161"/>
                      <a:pt x="6" y="167"/>
                    </a:cubicBezTo>
                    <a:cubicBezTo>
                      <a:pt x="173" y="256"/>
                      <a:pt x="353" y="302"/>
                      <a:pt x="531" y="302"/>
                    </a:cubicBezTo>
                    <a:cubicBezTo>
                      <a:pt x="764" y="302"/>
                      <a:pt x="994" y="223"/>
                      <a:pt x="1183" y="58"/>
                    </a:cubicBezTo>
                    <a:cubicBezTo>
                      <a:pt x="1208" y="39"/>
                      <a:pt x="1187" y="1"/>
                      <a:pt x="1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7" name="CustomShape 76"/>
              <p:cNvSpPr/>
              <p:nvPr/>
            </p:nvSpPr>
            <p:spPr>
              <a:xfrm>
                <a:off x="1402200" y="4101480"/>
                <a:ext cx="100080" cy="10800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159">
                    <a:moveTo>
                      <a:pt x="10" y="0"/>
                    </a:moveTo>
                    <a:cubicBezTo>
                      <a:pt x="3" y="0"/>
                      <a:pt x="0" y="14"/>
                      <a:pt x="7" y="14"/>
                    </a:cubicBezTo>
                    <a:cubicBezTo>
                      <a:pt x="405" y="123"/>
                      <a:pt x="776" y="159"/>
                      <a:pt x="1177" y="159"/>
                    </a:cubicBezTo>
                    <a:cubicBezTo>
                      <a:pt x="1229" y="159"/>
                      <a:pt x="1281" y="158"/>
                      <a:pt x="1334" y="157"/>
                    </a:cubicBezTo>
                    <a:cubicBezTo>
                      <a:pt x="1384" y="154"/>
                      <a:pt x="1384" y="79"/>
                      <a:pt x="1334" y="79"/>
                    </a:cubicBezTo>
                    <a:cubicBezTo>
                      <a:pt x="894" y="75"/>
                      <a:pt x="449" y="41"/>
                      <a:pt x="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8" name="CustomShape 77"/>
              <p:cNvSpPr/>
              <p:nvPr/>
            </p:nvSpPr>
            <p:spPr>
              <a:xfrm>
                <a:off x="1428480" y="4053240"/>
                <a:ext cx="26640" cy="468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73">
                    <a:moveTo>
                      <a:pt x="11" y="0"/>
                    </a:moveTo>
                    <a:cubicBezTo>
                      <a:pt x="5" y="0"/>
                      <a:pt x="0" y="10"/>
                      <a:pt x="8" y="13"/>
                    </a:cubicBezTo>
                    <a:cubicBezTo>
                      <a:pt x="116" y="34"/>
                      <a:pt x="225" y="51"/>
                      <a:pt x="334" y="71"/>
                    </a:cubicBezTo>
                    <a:cubicBezTo>
                      <a:pt x="337" y="72"/>
                      <a:pt x="339" y="72"/>
                      <a:pt x="341" y="72"/>
                    </a:cubicBezTo>
                    <a:cubicBezTo>
                      <a:pt x="373" y="72"/>
                      <a:pt x="376" y="24"/>
                      <a:pt x="341" y="21"/>
                    </a:cubicBezTo>
                    <a:cubicBezTo>
                      <a:pt x="232" y="13"/>
                      <a:pt x="120" y="7"/>
                      <a:pt x="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9" name="CustomShape 78"/>
              <p:cNvSpPr/>
              <p:nvPr/>
            </p:nvSpPr>
            <p:spPr>
              <a:xfrm>
                <a:off x="1460880" y="4113360"/>
                <a:ext cx="21240" cy="186480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573">
                    <a:moveTo>
                      <a:pt x="282" y="1"/>
                    </a:moveTo>
                    <a:cubicBezTo>
                      <a:pt x="274" y="1"/>
                      <a:pt x="266" y="5"/>
                      <a:pt x="264" y="14"/>
                    </a:cubicBezTo>
                    <a:cubicBezTo>
                      <a:pt x="142" y="848"/>
                      <a:pt x="23" y="1695"/>
                      <a:pt x="2" y="2535"/>
                    </a:cubicBezTo>
                    <a:cubicBezTo>
                      <a:pt x="0" y="2558"/>
                      <a:pt x="23" y="2573"/>
                      <a:pt x="44" y="2573"/>
                    </a:cubicBezTo>
                    <a:cubicBezTo>
                      <a:pt x="60" y="2573"/>
                      <a:pt x="75" y="2565"/>
                      <a:pt x="77" y="2546"/>
                    </a:cubicBezTo>
                    <a:cubicBezTo>
                      <a:pt x="217" y="1715"/>
                      <a:pt x="264" y="858"/>
                      <a:pt x="302" y="21"/>
                    </a:cubicBezTo>
                    <a:cubicBezTo>
                      <a:pt x="304" y="8"/>
                      <a:pt x="293" y="1"/>
                      <a:pt x="2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0" name="CustomShape 79"/>
              <p:cNvSpPr/>
              <p:nvPr/>
            </p:nvSpPr>
            <p:spPr>
              <a:xfrm>
                <a:off x="1296000" y="4014720"/>
                <a:ext cx="12600" cy="300960"/>
              </a:xfrm>
              <a:custGeom>
                <a:avLst/>
                <a:gdLst/>
                <a:ahLst/>
                <a:cxnLst/>
                <a:rect l="l" t="t" r="r" b="b"/>
                <a:pathLst>
                  <a:path w="181" h="4141">
                    <a:moveTo>
                      <a:pt x="57" y="0"/>
                    </a:moveTo>
                    <a:cubicBezTo>
                      <a:pt x="51" y="0"/>
                      <a:pt x="44" y="5"/>
                      <a:pt x="44" y="13"/>
                    </a:cubicBezTo>
                    <a:cubicBezTo>
                      <a:pt x="0" y="1380"/>
                      <a:pt x="106" y="2752"/>
                      <a:pt x="137" y="4120"/>
                    </a:cubicBezTo>
                    <a:cubicBezTo>
                      <a:pt x="137" y="4133"/>
                      <a:pt x="147" y="4140"/>
                      <a:pt x="157" y="4140"/>
                    </a:cubicBezTo>
                    <a:cubicBezTo>
                      <a:pt x="167" y="4140"/>
                      <a:pt x="178" y="4133"/>
                      <a:pt x="178" y="4120"/>
                    </a:cubicBezTo>
                    <a:cubicBezTo>
                      <a:pt x="143" y="2752"/>
                      <a:pt x="181" y="1377"/>
                      <a:pt x="72" y="13"/>
                    </a:cubicBezTo>
                    <a:cubicBezTo>
                      <a:pt x="71" y="5"/>
                      <a:pt x="64" y="0"/>
                      <a:pt x="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1" name="CustomShape 80"/>
              <p:cNvSpPr/>
              <p:nvPr/>
            </p:nvSpPr>
            <p:spPr>
              <a:xfrm>
                <a:off x="1216080" y="4491000"/>
                <a:ext cx="32256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113">
                    <a:moveTo>
                      <a:pt x="1964" y="1"/>
                    </a:moveTo>
                    <a:cubicBezTo>
                      <a:pt x="1315" y="1"/>
                      <a:pt x="666" y="12"/>
                      <a:pt x="17" y="42"/>
                    </a:cubicBezTo>
                    <a:cubicBezTo>
                      <a:pt x="0" y="45"/>
                      <a:pt x="0" y="69"/>
                      <a:pt x="17" y="69"/>
                    </a:cubicBezTo>
                    <a:cubicBezTo>
                      <a:pt x="671" y="101"/>
                      <a:pt x="1325" y="113"/>
                      <a:pt x="1979" y="113"/>
                    </a:cubicBezTo>
                    <a:cubicBezTo>
                      <a:pt x="2748" y="113"/>
                      <a:pt x="3517" y="97"/>
                      <a:pt x="4286" y="79"/>
                    </a:cubicBezTo>
                    <a:lnTo>
                      <a:pt x="4286" y="79"/>
                    </a:lnTo>
                    <a:cubicBezTo>
                      <a:pt x="4289" y="81"/>
                      <a:pt x="4293" y="83"/>
                      <a:pt x="4298" y="83"/>
                    </a:cubicBezTo>
                    <a:cubicBezTo>
                      <a:pt x="4299" y="83"/>
                      <a:pt x="4300" y="83"/>
                      <a:pt x="4301" y="83"/>
                    </a:cubicBezTo>
                    <a:cubicBezTo>
                      <a:pt x="4339" y="79"/>
                      <a:pt x="4376" y="79"/>
                      <a:pt x="4410" y="76"/>
                    </a:cubicBezTo>
                    <a:lnTo>
                      <a:pt x="4410" y="76"/>
                    </a:lnTo>
                    <a:cubicBezTo>
                      <a:pt x="4410" y="76"/>
                      <a:pt x="4410" y="76"/>
                      <a:pt x="4410" y="76"/>
                    </a:cubicBezTo>
                    <a:cubicBezTo>
                      <a:pt x="4437" y="76"/>
                      <a:pt x="4437" y="38"/>
                      <a:pt x="4410" y="35"/>
                    </a:cubicBezTo>
                    <a:cubicBezTo>
                      <a:pt x="4400" y="35"/>
                      <a:pt x="4391" y="35"/>
                      <a:pt x="4381" y="35"/>
                    </a:cubicBezTo>
                    <a:lnTo>
                      <a:pt x="4381" y="35"/>
                    </a:lnTo>
                    <a:cubicBezTo>
                      <a:pt x="4356" y="34"/>
                      <a:pt x="4328" y="32"/>
                      <a:pt x="4301" y="32"/>
                    </a:cubicBezTo>
                    <a:cubicBezTo>
                      <a:pt x="4300" y="32"/>
                      <a:pt x="4299" y="32"/>
                      <a:pt x="4298" y="32"/>
                    </a:cubicBezTo>
                    <a:cubicBezTo>
                      <a:pt x="4296" y="32"/>
                      <a:pt x="4294" y="32"/>
                      <a:pt x="4292" y="33"/>
                    </a:cubicBezTo>
                    <a:lnTo>
                      <a:pt x="4292" y="33"/>
                    </a:lnTo>
                    <a:cubicBezTo>
                      <a:pt x="3517" y="16"/>
                      <a:pt x="2741" y="1"/>
                      <a:pt x="19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CustomShape 1"/>
          <p:cNvSpPr/>
          <p:nvPr/>
        </p:nvSpPr>
        <p:spPr>
          <a:xfrm>
            <a:off x="1819080" y="1398240"/>
            <a:ext cx="5505480" cy="234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pl-PL" sz="2400" b="1" strike="noStrike" spc="-1">
                <a:solidFill>
                  <a:srgbClr val="23385C"/>
                </a:solidFill>
                <a:latin typeface="Lato"/>
                <a:ea typeface="Lato"/>
              </a:rPr>
              <a:t>Energia rozpoznawana jako dźwięk, </a:t>
            </a:r>
            <a:r>
              <a:rPr lang="pl-PL" sz="2400" b="0" strike="noStrike" spc="-1">
                <a:solidFill>
                  <a:srgbClr val="23385C"/>
                </a:solidFill>
                <a:latin typeface="Lato"/>
                <a:ea typeface="Lato"/>
              </a:rPr>
              <a:t>przechodzi przez ucho, jest przetwarzana w informację </a:t>
            </a:r>
            <a:br/>
            <a:r>
              <a:rPr lang="pl-PL" sz="2400" b="0" strike="noStrike" spc="-1">
                <a:solidFill>
                  <a:srgbClr val="23385C"/>
                </a:solidFill>
                <a:latin typeface="Lato"/>
                <a:ea typeface="Lato"/>
              </a:rPr>
              <a:t>i interpretowana przez mózg.</a:t>
            </a:r>
            <a:endParaRPr lang="pl-PL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pl-PL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pl-PL" sz="1600" b="1" strike="noStrike" spc="-1">
                <a:solidFill>
                  <a:srgbClr val="23385C"/>
                </a:solidFill>
                <a:latin typeface="Lato"/>
                <a:ea typeface="Lato"/>
              </a:rPr>
              <a:t>dźwięk-ucho-pień mózgu-śródmózgowie-kora słuchowa</a:t>
            </a:r>
            <a:endParaRPr lang="pl-PL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9" name="Obraz 2"/>
          <p:cNvPicPr/>
          <p:nvPr/>
        </p:nvPicPr>
        <p:blipFill>
          <a:blip r:embed="rId2"/>
          <a:stretch/>
        </p:blipFill>
        <p:spPr>
          <a:xfrm>
            <a:off x="1841760" y="212760"/>
            <a:ext cx="4722840" cy="4717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CustomShape 1"/>
          <p:cNvSpPr/>
          <p:nvPr/>
        </p:nvSpPr>
        <p:spPr>
          <a:xfrm>
            <a:off x="1819080" y="1398240"/>
            <a:ext cx="5505480" cy="160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pl-PL" sz="2400" b="1" strike="noStrike" spc="-1">
                <a:solidFill>
                  <a:srgbClr val="23385C"/>
                </a:solidFill>
                <a:latin typeface="Lato"/>
                <a:ea typeface="Lato"/>
              </a:rPr>
              <a:t>Zaburzenia przetwarzania słuchowego </a:t>
            </a:r>
            <a:r>
              <a:rPr lang="pl-PL" sz="2400" b="0" strike="noStrike" spc="-1">
                <a:solidFill>
                  <a:srgbClr val="23385C"/>
                </a:solidFill>
                <a:latin typeface="Lato"/>
                <a:ea typeface="Lato"/>
              </a:rPr>
              <a:t>są wynikiem braku współpracy narządu słuchu z mózgiem.</a:t>
            </a:r>
            <a:endParaRPr lang="pl-PL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CustomShape 1"/>
          <p:cNvSpPr/>
          <p:nvPr/>
        </p:nvSpPr>
        <p:spPr>
          <a:xfrm>
            <a:off x="1819080" y="1398240"/>
            <a:ext cx="5505480" cy="127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pl-PL" sz="2400" b="1" strike="noStrike" spc="-1">
                <a:solidFill>
                  <a:srgbClr val="23385C"/>
                </a:solidFill>
                <a:latin typeface="Lato"/>
                <a:ea typeface="Lato"/>
              </a:rPr>
              <a:t>Umiejętność rozumienia dźwięków nabywamy w miarę rozwoju.</a:t>
            </a:r>
            <a:endParaRPr lang="pl-PL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2" name="Group 1"/>
          <p:cNvGrpSpPr/>
          <p:nvPr/>
        </p:nvGrpSpPr>
        <p:grpSpPr>
          <a:xfrm>
            <a:off x="6436080" y="2804760"/>
            <a:ext cx="511560" cy="511920"/>
            <a:chOff x="6436080" y="2804760"/>
            <a:chExt cx="511560" cy="511920"/>
          </a:xfrm>
        </p:grpSpPr>
        <p:sp>
          <p:nvSpPr>
            <p:cNvPr id="1863" name="CustomShape 2"/>
            <p:cNvSpPr/>
            <p:nvPr/>
          </p:nvSpPr>
          <p:spPr>
            <a:xfrm>
              <a:off x="6436080" y="2924640"/>
              <a:ext cx="214920" cy="277200"/>
            </a:xfrm>
            <a:custGeom>
              <a:avLst/>
              <a:gdLst/>
              <a:ahLst/>
              <a:cxnLst/>
              <a:rect l="l" t="t" r="r" b="b"/>
              <a:pathLst>
                <a:path w="5771" h="7437">
                  <a:moveTo>
                    <a:pt x="0" y="1"/>
                  </a:moveTo>
                  <a:lnTo>
                    <a:pt x="0" y="4572"/>
                  </a:lnTo>
                  <a:lnTo>
                    <a:pt x="5771" y="7437"/>
                  </a:lnTo>
                  <a:lnTo>
                    <a:pt x="4571" y="1360"/>
                  </a:lnTo>
                  <a:lnTo>
                    <a:pt x="902" y="2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64" name="CustomShape 3"/>
            <p:cNvSpPr/>
            <p:nvPr/>
          </p:nvSpPr>
          <p:spPr>
            <a:xfrm>
              <a:off x="6436080" y="3095640"/>
              <a:ext cx="203760" cy="220680"/>
            </a:xfrm>
            <a:custGeom>
              <a:avLst/>
              <a:gdLst/>
              <a:ahLst/>
              <a:cxnLst/>
              <a:rect l="l" t="t" r="r" b="b"/>
              <a:pathLst>
                <a:path w="5473" h="5925">
                  <a:moveTo>
                    <a:pt x="0" y="1"/>
                  </a:moveTo>
                  <a:lnTo>
                    <a:pt x="0" y="4572"/>
                  </a:lnTo>
                  <a:lnTo>
                    <a:pt x="4571" y="5924"/>
                  </a:lnTo>
                  <a:lnTo>
                    <a:pt x="5473" y="3642"/>
                  </a:lnTo>
                  <a:lnTo>
                    <a:pt x="4571" y="13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65" name="CustomShape 4"/>
            <p:cNvSpPr/>
            <p:nvPr/>
          </p:nvSpPr>
          <p:spPr>
            <a:xfrm>
              <a:off x="6892200" y="3102840"/>
              <a:ext cx="55440" cy="213840"/>
            </a:xfrm>
            <a:custGeom>
              <a:avLst/>
              <a:gdLst/>
              <a:ahLst/>
              <a:cxnLst/>
              <a:rect l="l" t="t" r="r" b="b"/>
              <a:pathLst>
                <a:path w="1506" h="5737">
                  <a:moveTo>
                    <a:pt x="1" y="0"/>
                  </a:moveTo>
                  <a:lnTo>
                    <a:pt x="604" y="5466"/>
                  </a:lnTo>
                  <a:lnTo>
                    <a:pt x="1506" y="5736"/>
                  </a:lnTo>
                  <a:lnTo>
                    <a:pt x="1506" y="116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66" name="CustomShape 5"/>
            <p:cNvSpPr/>
            <p:nvPr/>
          </p:nvSpPr>
          <p:spPr>
            <a:xfrm>
              <a:off x="6732720" y="3050640"/>
              <a:ext cx="181440" cy="255600"/>
            </a:xfrm>
            <a:custGeom>
              <a:avLst/>
              <a:gdLst/>
              <a:ahLst/>
              <a:cxnLst/>
              <a:rect l="l" t="t" r="r" b="b"/>
              <a:pathLst>
                <a:path w="4870" h="6860">
                  <a:moveTo>
                    <a:pt x="0" y="0"/>
                  </a:moveTo>
                  <a:lnTo>
                    <a:pt x="1200" y="5778"/>
                  </a:lnTo>
                  <a:lnTo>
                    <a:pt x="4869" y="6860"/>
                  </a:lnTo>
                  <a:lnTo>
                    <a:pt x="4869" y="2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67" name="CustomShape 6"/>
            <p:cNvSpPr/>
            <p:nvPr/>
          </p:nvSpPr>
          <p:spPr>
            <a:xfrm>
              <a:off x="6607080" y="3088080"/>
              <a:ext cx="169920" cy="228240"/>
            </a:xfrm>
            <a:custGeom>
              <a:avLst/>
              <a:gdLst/>
              <a:ahLst/>
              <a:cxnLst/>
              <a:rect l="l" t="t" r="r" b="b"/>
              <a:pathLst>
                <a:path w="4564" h="6126">
                  <a:moveTo>
                    <a:pt x="2282" y="1"/>
                  </a:moveTo>
                  <a:lnTo>
                    <a:pt x="0" y="1554"/>
                  </a:lnTo>
                  <a:lnTo>
                    <a:pt x="0" y="6125"/>
                  </a:lnTo>
                  <a:lnTo>
                    <a:pt x="4564" y="4773"/>
                  </a:lnTo>
                  <a:lnTo>
                    <a:pt x="4564" y="202"/>
                  </a:lnTo>
                  <a:lnTo>
                    <a:pt x="2282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68" name="CustomShape 7"/>
            <p:cNvSpPr/>
            <p:nvPr/>
          </p:nvSpPr>
          <p:spPr>
            <a:xfrm>
              <a:off x="6892200" y="2965680"/>
              <a:ext cx="55440" cy="180000"/>
            </a:xfrm>
            <a:custGeom>
              <a:avLst/>
              <a:gdLst/>
              <a:ahLst/>
              <a:cxnLst/>
              <a:rect l="l" t="t" r="r" b="b"/>
              <a:pathLst>
                <a:path w="1506" h="4836">
                  <a:moveTo>
                    <a:pt x="604" y="1"/>
                  </a:moveTo>
                  <a:lnTo>
                    <a:pt x="1" y="2290"/>
                  </a:lnTo>
                  <a:lnTo>
                    <a:pt x="604" y="4572"/>
                  </a:lnTo>
                  <a:lnTo>
                    <a:pt x="1506" y="4835"/>
                  </a:lnTo>
                  <a:lnTo>
                    <a:pt x="1506" y="271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69" name="CustomShape 8"/>
            <p:cNvSpPr/>
            <p:nvPr/>
          </p:nvSpPr>
          <p:spPr>
            <a:xfrm>
              <a:off x="6743880" y="2924640"/>
              <a:ext cx="170280" cy="210960"/>
            </a:xfrm>
            <a:custGeom>
              <a:avLst/>
              <a:gdLst/>
              <a:ahLst/>
              <a:cxnLst/>
              <a:rect l="l" t="t" r="r" b="b"/>
              <a:pathLst>
                <a:path w="4572" h="5661">
                  <a:moveTo>
                    <a:pt x="902" y="1"/>
                  </a:moveTo>
                  <a:lnTo>
                    <a:pt x="0" y="2290"/>
                  </a:lnTo>
                  <a:lnTo>
                    <a:pt x="902" y="4572"/>
                  </a:lnTo>
                  <a:lnTo>
                    <a:pt x="4571" y="5661"/>
                  </a:lnTo>
                  <a:lnTo>
                    <a:pt x="4571" y="1090"/>
                  </a:lnTo>
                  <a:lnTo>
                    <a:pt x="902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70" name="CustomShape 9"/>
            <p:cNvSpPr/>
            <p:nvPr/>
          </p:nvSpPr>
          <p:spPr>
            <a:xfrm>
              <a:off x="6607080" y="2924640"/>
              <a:ext cx="169920" cy="220680"/>
            </a:xfrm>
            <a:custGeom>
              <a:avLst/>
              <a:gdLst/>
              <a:ahLst/>
              <a:cxnLst/>
              <a:rect l="l" t="t" r="r" b="b"/>
              <a:pathLst>
                <a:path w="4564" h="5925">
                  <a:moveTo>
                    <a:pt x="4564" y="1"/>
                  </a:moveTo>
                  <a:lnTo>
                    <a:pt x="0" y="1360"/>
                  </a:lnTo>
                  <a:lnTo>
                    <a:pt x="0" y="5924"/>
                  </a:lnTo>
                  <a:lnTo>
                    <a:pt x="4564" y="4572"/>
                  </a:lnTo>
                  <a:lnTo>
                    <a:pt x="456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71" name="CustomShape 10"/>
            <p:cNvSpPr/>
            <p:nvPr/>
          </p:nvSpPr>
          <p:spPr>
            <a:xfrm>
              <a:off x="6777720" y="2804760"/>
              <a:ext cx="95040" cy="256320"/>
            </a:xfrm>
            <a:custGeom>
              <a:avLst/>
              <a:gdLst/>
              <a:ahLst/>
              <a:cxnLst/>
              <a:rect l="l" t="t" r="r" b="b"/>
              <a:pathLst>
                <a:path w="2560" h="6882">
                  <a:moveTo>
                    <a:pt x="0" y="1"/>
                  </a:moveTo>
                  <a:lnTo>
                    <a:pt x="0" y="6881"/>
                  </a:lnTo>
                  <a:cubicBezTo>
                    <a:pt x="0" y="6881"/>
                    <a:pt x="2559" y="4322"/>
                    <a:pt x="2559" y="2560"/>
                  </a:cubicBezTo>
                  <a:cubicBezTo>
                    <a:pt x="2559" y="1145"/>
                    <a:pt x="1415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72" name="CustomShape 11"/>
            <p:cNvSpPr/>
            <p:nvPr/>
          </p:nvSpPr>
          <p:spPr>
            <a:xfrm>
              <a:off x="6681960" y="2804760"/>
              <a:ext cx="168480" cy="256320"/>
            </a:xfrm>
            <a:custGeom>
              <a:avLst/>
              <a:gdLst/>
              <a:ahLst/>
              <a:cxnLst/>
              <a:rect l="l" t="t" r="r" b="b"/>
              <a:pathLst>
                <a:path w="4523" h="6882">
                  <a:moveTo>
                    <a:pt x="2560" y="1"/>
                  </a:moveTo>
                  <a:cubicBezTo>
                    <a:pt x="1145" y="1"/>
                    <a:pt x="1" y="1145"/>
                    <a:pt x="1" y="2560"/>
                  </a:cubicBezTo>
                  <a:cubicBezTo>
                    <a:pt x="1" y="4322"/>
                    <a:pt x="2560" y="6881"/>
                    <a:pt x="2560" y="6881"/>
                  </a:cubicBezTo>
                  <a:cubicBezTo>
                    <a:pt x="2560" y="6881"/>
                    <a:pt x="4523" y="4322"/>
                    <a:pt x="4523" y="2560"/>
                  </a:cubicBezTo>
                  <a:cubicBezTo>
                    <a:pt x="4523" y="1152"/>
                    <a:pt x="3642" y="1"/>
                    <a:pt x="2560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73" name="CustomShape 12"/>
            <p:cNvSpPr/>
            <p:nvPr/>
          </p:nvSpPr>
          <p:spPr>
            <a:xfrm>
              <a:off x="6710040" y="2849760"/>
              <a:ext cx="117720" cy="100800"/>
            </a:xfrm>
            <a:custGeom>
              <a:avLst/>
              <a:gdLst/>
              <a:ahLst/>
              <a:cxnLst/>
              <a:rect l="l" t="t" r="r" b="b"/>
              <a:pathLst>
                <a:path w="3171" h="2717">
                  <a:moveTo>
                    <a:pt x="1803" y="0"/>
                  </a:moveTo>
                  <a:cubicBezTo>
                    <a:pt x="1470" y="0"/>
                    <a:pt x="1130" y="124"/>
                    <a:pt x="854" y="400"/>
                  </a:cubicBezTo>
                  <a:cubicBezTo>
                    <a:pt x="1" y="1253"/>
                    <a:pt x="604" y="2716"/>
                    <a:pt x="1811" y="2716"/>
                  </a:cubicBezTo>
                  <a:cubicBezTo>
                    <a:pt x="2560" y="2710"/>
                    <a:pt x="3164" y="2106"/>
                    <a:pt x="3171" y="1357"/>
                  </a:cubicBezTo>
                  <a:cubicBezTo>
                    <a:pt x="3171" y="541"/>
                    <a:pt x="2501" y="0"/>
                    <a:pt x="180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874" name="CustomShape 13"/>
          <p:cNvSpPr/>
          <p:nvPr/>
        </p:nvSpPr>
        <p:spPr>
          <a:xfrm>
            <a:off x="713160" y="232200"/>
            <a:ext cx="810828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28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Problemy ze słyszeniem części dźwięków mimo prawidłowego słuchu mają różną etiologię</a:t>
            </a:r>
            <a:endParaRPr lang="pl-PL" sz="2800" b="0" strike="noStrike" spc="-1">
              <a:latin typeface="Arial"/>
            </a:endParaRPr>
          </a:p>
        </p:txBody>
      </p:sp>
      <p:sp>
        <p:nvSpPr>
          <p:cNvPr id="1875" name="CustomShape 14"/>
          <p:cNvSpPr/>
          <p:nvPr/>
        </p:nvSpPr>
        <p:spPr>
          <a:xfrm>
            <a:off x="3062880" y="2052720"/>
            <a:ext cx="3017520" cy="43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pl-PL" sz="18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Zaburzenia nabyte</a:t>
            </a:r>
            <a:endParaRPr lang="pl-PL" sz="1800" b="0" strike="noStrike" spc="-1">
              <a:latin typeface="Arial"/>
            </a:endParaRPr>
          </a:p>
        </p:txBody>
      </p:sp>
      <p:sp>
        <p:nvSpPr>
          <p:cNvPr id="1876" name="CustomShape 15"/>
          <p:cNvSpPr/>
          <p:nvPr/>
        </p:nvSpPr>
        <p:spPr>
          <a:xfrm>
            <a:off x="3263400" y="2410560"/>
            <a:ext cx="261684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Np. w skutek wydarzeń z okresu płodowego lub po urodzeniu</a:t>
            </a:r>
            <a:endParaRPr lang="pl-PL" sz="1400" b="0" strike="noStrike" spc="-1">
              <a:latin typeface="Arial"/>
            </a:endParaRPr>
          </a:p>
        </p:txBody>
      </p:sp>
      <p:sp>
        <p:nvSpPr>
          <p:cNvPr id="1877" name="CustomShape 16"/>
          <p:cNvSpPr/>
          <p:nvPr/>
        </p:nvSpPr>
        <p:spPr>
          <a:xfrm>
            <a:off x="870840" y="3463920"/>
            <a:ext cx="3161160" cy="43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pl-PL" sz="18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Zaburzenia rozwojowe</a:t>
            </a:r>
            <a:endParaRPr lang="pl-PL" sz="1800" b="0" strike="noStrike" spc="-1">
              <a:latin typeface="Arial"/>
            </a:endParaRPr>
          </a:p>
        </p:txBody>
      </p:sp>
      <p:sp>
        <p:nvSpPr>
          <p:cNvPr id="1878" name="CustomShape 17"/>
          <p:cNvSpPr/>
          <p:nvPr/>
        </p:nvSpPr>
        <p:spPr>
          <a:xfrm>
            <a:off x="1143000" y="3825360"/>
            <a:ext cx="261684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Pojawiające się u dzieci bez wyraźnej przyczyny, wliczając w to ew. podłoże genetyczne</a:t>
            </a:r>
            <a:endParaRPr lang="pl-PL" sz="1400" b="0" strike="noStrike" spc="-1">
              <a:latin typeface="Arial"/>
            </a:endParaRPr>
          </a:p>
        </p:txBody>
      </p:sp>
      <p:sp>
        <p:nvSpPr>
          <p:cNvPr id="1879" name="CustomShape 18"/>
          <p:cNvSpPr/>
          <p:nvPr/>
        </p:nvSpPr>
        <p:spPr>
          <a:xfrm>
            <a:off x="5183280" y="3404880"/>
            <a:ext cx="3017520" cy="43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pl-PL" sz="18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Zaburzenia wtórne</a:t>
            </a:r>
            <a:endParaRPr lang="pl-PL" sz="1800" b="0" strike="noStrike" spc="-1">
              <a:latin typeface="Arial"/>
            </a:endParaRPr>
          </a:p>
        </p:txBody>
      </p:sp>
      <p:sp>
        <p:nvSpPr>
          <p:cNvPr id="1880" name="CustomShape 19"/>
          <p:cNvSpPr/>
          <p:nvPr/>
        </p:nvSpPr>
        <p:spPr>
          <a:xfrm>
            <a:off x="5383440" y="3760560"/>
            <a:ext cx="261684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Będące skutkiem np. przewlekłego  wysiękowego zapalenia ucha</a:t>
            </a:r>
            <a:endParaRPr lang="pl-PL" sz="1400" b="0" strike="noStrike" spc="-1">
              <a:latin typeface="Arial"/>
            </a:endParaRPr>
          </a:p>
        </p:txBody>
      </p:sp>
      <p:grpSp>
        <p:nvGrpSpPr>
          <p:cNvPr id="1881" name="Group 20"/>
          <p:cNvGrpSpPr/>
          <p:nvPr/>
        </p:nvGrpSpPr>
        <p:grpSpPr>
          <a:xfrm>
            <a:off x="2220480" y="2868840"/>
            <a:ext cx="461880" cy="511920"/>
            <a:chOff x="2220480" y="2868840"/>
            <a:chExt cx="461880" cy="511920"/>
          </a:xfrm>
        </p:grpSpPr>
        <p:sp>
          <p:nvSpPr>
            <p:cNvPr id="1882" name="CustomShape 21"/>
            <p:cNvSpPr/>
            <p:nvPr/>
          </p:nvSpPr>
          <p:spPr>
            <a:xfrm>
              <a:off x="2220840" y="2995200"/>
              <a:ext cx="439920" cy="385560"/>
            </a:xfrm>
            <a:custGeom>
              <a:avLst/>
              <a:gdLst/>
              <a:ahLst/>
              <a:cxnLst/>
              <a:rect l="l" t="t" r="r" b="b"/>
              <a:pathLst>
                <a:path w="20962" h="18377">
                  <a:moveTo>
                    <a:pt x="6174" y="1"/>
                  </a:moveTo>
                  <a:cubicBezTo>
                    <a:pt x="5746" y="1"/>
                    <a:pt x="5321" y="44"/>
                    <a:pt x="4920" y="148"/>
                  </a:cubicBezTo>
                  <a:cubicBezTo>
                    <a:pt x="2523" y="779"/>
                    <a:pt x="1" y="3344"/>
                    <a:pt x="1" y="7570"/>
                  </a:cubicBezTo>
                  <a:cubicBezTo>
                    <a:pt x="1" y="10450"/>
                    <a:pt x="1809" y="14403"/>
                    <a:pt x="4058" y="16631"/>
                  </a:cubicBezTo>
                  <a:cubicBezTo>
                    <a:pt x="5130" y="17704"/>
                    <a:pt x="6287" y="18376"/>
                    <a:pt x="7380" y="18376"/>
                  </a:cubicBezTo>
                  <a:cubicBezTo>
                    <a:pt x="8032" y="18376"/>
                    <a:pt x="8663" y="18271"/>
                    <a:pt x="9293" y="18103"/>
                  </a:cubicBezTo>
                  <a:cubicBezTo>
                    <a:pt x="9682" y="17988"/>
                    <a:pt x="10082" y="17930"/>
                    <a:pt x="10481" y="17930"/>
                  </a:cubicBezTo>
                  <a:cubicBezTo>
                    <a:pt x="10881" y="17930"/>
                    <a:pt x="11280" y="17988"/>
                    <a:pt x="11669" y="18103"/>
                  </a:cubicBezTo>
                  <a:cubicBezTo>
                    <a:pt x="12279" y="18271"/>
                    <a:pt x="12931" y="18376"/>
                    <a:pt x="13561" y="18376"/>
                  </a:cubicBezTo>
                  <a:cubicBezTo>
                    <a:pt x="14612" y="18376"/>
                    <a:pt x="15727" y="17767"/>
                    <a:pt x="16736" y="16779"/>
                  </a:cubicBezTo>
                  <a:cubicBezTo>
                    <a:pt x="19049" y="14571"/>
                    <a:pt x="20962" y="10513"/>
                    <a:pt x="20962" y="7570"/>
                  </a:cubicBezTo>
                  <a:cubicBezTo>
                    <a:pt x="20962" y="3344"/>
                    <a:pt x="18418" y="779"/>
                    <a:pt x="16042" y="148"/>
                  </a:cubicBezTo>
                  <a:cubicBezTo>
                    <a:pt x="15641" y="44"/>
                    <a:pt x="15217" y="1"/>
                    <a:pt x="14788" y="1"/>
                  </a:cubicBezTo>
                  <a:cubicBezTo>
                    <a:pt x="14003" y="1"/>
                    <a:pt x="13204" y="147"/>
                    <a:pt x="12510" y="338"/>
                  </a:cubicBezTo>
                  <a:cubicBezTo>
                    <a:pt x="12279" y="380"/>
                    <a:pt x="12047" y="443"/>
                    <a:pt x="11837" y="464"/>
                  </a:cubicBezTo>
                  <a:cubicBezTo>
                    <a:pt x="11379" y="548"/>
                    <a:pt x="10918" y="589"/>
                    <a:pt x="10459" y="589"/>
                  </a:cubicBezTo>
                  <a:cubicBezTo>
                    <a:pt x="9779" y="589"/>
                    <a:pt x="9105" y="501"/>
                    <a:pt x="8452" y="338"/>
                  </a:cubicBezTo>
                  <a:cubicBezTo>
                    <a:pt x="7759" y="147"/>
                    <a:pt x="6960" y="1"/>
                    <a:pt x="6174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83" name="CustomShape 22"/>
            <p:cNvSpPr/>
            <p:nvPr/>
          </p:nvSpPr>
          <p:spPr>
            <a:xfrm>
              <a:off x="2220480" y="2995200"/>
              <a:ext cx="351360" cy="385560"/>
            </a:xfrm>
            <a:custGeom>
              <a:avLst/>
              <a:gdLst/>
              <a:ahLst/>
              <a:cxnLst/>
              <a:rect l="l" t="t" r="r" b="b"/>
              <a:pathLst>
                <a:path w="16757" h="18378">
                  <a:moveTo>
                    <a:pt x="6204" y="1"/>
                  </a:moveTo>
                  <a:cubicBezTo>
                    <a:pt x="5767" y="1"/>
                    <a:pt x="5333" y="44"/>
                    <a:pt x="4920" y="149"/>
                  </a:cubicBezTo>
                  <a:cubicBezTo>
                    <a:pt x="2544" y="759"/>
                    <a:pt x="1" y="3324"/>
                    <a:pt x="1" y="7571"/>
                  </a:cubicBezTo>
                  <a:cubicBezTo>
                    <a:pt x="1" y="11797"/>
                    <a:pt x="3995" y="18377"/>
                    <a:pt x="7401" y="18377"/>
                  </a:cubicBezTo>
                  <a:cubicBezTo>
                    <a:pt x="8053" y="18377"/>
                    <a:pt x="8684" y="18293"/>
                    <a:pt x="9293" y="18104"/>
                  </a:cubicBezTo>
                  <a:cubicBezTo>
                    <a:pt x="9682" y="17989"/>
                    <a:pt x="10087" y="17931"/>
                    <a:pt x="10492" y="17931"/>
                  </a:cubicBezTo>
                  <a:cubicBezTo>
                    <a:pt x="10896" y="17931"/>
                    <a:pt x="11301" y="17989"/>
                    <a:pt x="11690" y="18104"/>
                  </a:cubicBezTo>
                  <a:cubicBezTo>
                    <a:pt x="12300" y="18293"/>
                    <a:pt x="12952" y="18377"/>
                    <a:pt x="13582" y="18377"/>
                  </a:cubicBezTo>
                  <a:cubicBezTo>
                    <a:pt x="14633" y="18377"/>
                    <a:pt x="15748" y="17768"/>
                    <a:pt x="16757" y="16780"/>
                  </a:cubicBezTo>
                  <a:lnTo>
                    <a:pt x="16757" y="16780"/>
                  </a:lnTo>
                  <a:cubicBezTo>
                    <a:pt x="15461" y="17012"/>
                    <a:pt x="14299" y="17110"/>
                    <a:pt x="13262" y="17110"/>
                  </a:cubicBezTo>
                  <a:cubicBezTo>
                    <a:pt x="12044" y="17110"/>
                    <a:pt x="10999" y="16974"/>
                    <a:pt x="10113" y="16759"/>
                  </a:cubicBezTo>
                  <a:cubicBezTo>
                    <a:pt x="7422" y="16086"/>
                    <a:pt x="5425" y="13836"/>
                    <a:pt x="5088" y="11082"/>
                  </a:cubicBezTo>
                  <a:cubicBezTo>
                    <a:pt x="4247" y="4207"/>
                    <a:pt x="8747" y="2210"/>
                    <a:pt x="8747" y="2210"/>
                  </a:cubicBezTo>
                  <a:cubicBezTo>
                    <a:pt x="9339" y="2449"/>
                    <a:pt x="9969" y="2576"/>
                    <a:pt x="10606" y="2576"/>
                  </a:cubicBezTo>
                  <a:cubicBezTo>
                    <a:pt x="10918" y="2576"/>
                    <a:pt x="11231" y="2545"/>
                    <a:pt x="11543" y="2483"/>
                  </a:cubicBezTo>
                  <a:cubicBezTo>
                    <a:pt x="10597" y="1558"/>
                    <a:pt x="11858" y="465"/>
                    <a:pt x="11858" y="465"/>
                  </a:cubicBezTo>
                  <a:lnTo>
                    <a:pt x="11858" y="465"/>
                  </a:lnTo>
                  <a:cubicBezTo>
                    <a:pt x="11402" y="541"/>
                    <a:pt x="10943" y="579"/>
                    <a:pt x="10485" y="579"/>
                  </a:cubicBezTo>
                  <a:cubicBezTo>
                    <a:pt x="9804" y="579"/>
                    <a:pt x="9127" y="494"/>
                    <a:pt x="8473" y="318"/>
                  </a:cubicBezTo>
                  <a:cubicBezTo>
                    <a:pt x="7784" y="142"/>
                    <a:pt x="6990" y="1"/>
                    <a:pt x="6204" y="1"/>
                  </a:cubicBezTo>
                  <a:close/>
                </a:path>
              </a:pathLst>
            </a:custGeom>
            <a:solidFill>
              <a:srgbClr val="FF552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84" name="CustomShape 23"/>
            <p:cNvSpPr/>
            <p:nvPr/>
          </p:nvSpPr>
          <p:spPr>
            <a:xfrm>
              <a:off x="2462040" y="2868840"/>
              <a:ext cx="220320" cy="121320"/>
            </a:xfrm>
            <a:custGeom>
              <a:avLst/>
              <a:gdLst/>
              <a:ahLst/>
              <a:cxnLst/>
              <a:rect l="l" t="t" r="r" b="b"/>
              <a:pathLst>
                <a:path w="10513" h="5814">
                  <a:moveTo>
                    <a:pt x="5044" y="0"/>
                  </a:moveTo>
                  <a:cubicBezTo>
                    <a:pt x="4802" y="0"/>
                    <a:pt x="4551" y="10"/>
                    <a:pt x="4290" y="31"/>
                  </a:cubicBezTo>
                  <a:cubicBezTo>
                    <a:pt x="1220" y="262"/>
                    <a:pt x="43" y="3795"/>
                    <a:pt x="1" y="3921"/>
                  </a:cubicBezTo>
                  <a:cubicBezTo>
                    <a:pt x="43" y="3879"/>
                    <a:pt x="85" y="3858"/>
                    <a:pt x="148" y="3858"/>
                  </a:cubicBezTo>
                  <a:cubicBezTo>
                    <a:pt x="187" y="3849"/>
                    <a:pt x="228" y="3845"/>
                    <a:pt x="272" y="3845"/>
                  </a:cubicBezTo>
                  <a:cubicBezTo>
                    <a:pt x="1228" y="3845"/>
                    <a:pt x="3180" y="5813"/>
                    <a:pt x="5466" y="5813"/>
                  </a:cubicBezTo>
                  <a:cubicBezTo>
                    <a:pt x="5911" y="5813"/>
                    <a:pt x="6368" y="5739"/>
                    <a:pt x="6834" y="5561"/>
                  </a:cubicBezTo>
                  <a:cubicBezTo>
                    <a:pt x="9924" y="4362"/>
                    <a:pt x="10513" y="263"/>
                    <a:pt x="10513" y="262"/>
                  </a:cubicBezTo>
                  <a:lnTo>
                    <a:pt x="10513" y="262"/>
                  </a:lnTo>
                  <a:cubicBezTo>
                    <a:pt x="10146" y="497"/>
                    <a:pt x="9764" y="581"/>
                    <a:pt x="9349" y="581"/>
                  </a:cubicBezTo>
                  <a:cubicBezTo>
                    <a:pt x="8260" y="581"/>
                    <a:pt x="6939" y="0"/>
                    <a:pt x="5044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85" name="CustomShape 24"/>
            <p:cNvSpPr/>
            <p:nvPr/>
          </p:nvSpPr>
          <p:spPr>
            <a:xfrm>
              <a:off x="2462040" y="2868840"/>
              <a:ext cx="220320" cy="81720"/>
            </a:xfrm>
            <a:custGeom>
              <a:avLst/>
              <a:gdLst/>
              <a:ahLst/>
              <a:cxnLst/>
              <a:rect l="l" t="t" r="r" b="b"/>
              <a:pathLst>
                <a:path w="10513" h="3921">
                  <a:moveTo>
                    <a:pt x="5028" y="0"/>
                  </a:moveTo>
                  <a:cubicBezTo>
                    <a:pt x="4785" y="0"/>
                    <a:pt x="4532" y="10"/>
                    <a:pt x="4269" y="31"/>
                  </a:cubicBezTo>
                  <a:cubicBezTo>
                    <a:pt x="1220" y="262"/>
                    <a:pt x="22" y="3795"/>
                    <a:pt x="1" y="3921"/>
                  </a:cubicBezTo>
                  <a:lnTo>
                    <a:pt x="127" y="3858"/>
                  </a:lnTo>
                  <a:cubicBezTo>
                    <a:pt x="779" y="3605"/>
                    <a:pt x="3638" y="2554"/>
                    <a:pt x="5972" y="2554"/>
                  </a:cubicBezTo>
                  <a:cubicBezTo>
                    <a:pt x="8621" y="2554"/>
                    <a:pt x="10513" y="263"/>
                    <a:pt x="10513" y="262"/>
                  </a:cubicBezTo>
                  <a:lnTo>
                    <a:pt x="10513" y="262"/>
                  </a:lnTo>
                  <a:cubicBezTo>
                    <a:pt x="10146" y="497"/>
                    <a:pt x="9764" y="581"/>
                    <a:pt x="9348" y="581"/>
                  </a:cubicBezTo>
                  <a:cubicBezTo>
                    <a:pt x="8259" y="581"/>
                    <a:pt x="6935" y="0"/>
                    <a:pt x="5028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86" name="CustomShape 25"/>
            <p:cNvSpPr/>
            <p:nvPr/>
          </p:nvSpPr>
          <p:spPr>
            <a:xfrm>
              <a:off x="2558880" y="3072240"/>
              <a:ext cx="61560" cy="87840"/>
            </a:xfrm>
            <a:custGeom>
              <a:avLst/>
              <a:gdLst/>
              <a:ahLst/>
              <a:cxnLst/>
              <a:rect l="l" t="t" r="r" b="b"/>
              <a:pathLst>
                <a:path w="2965" h="4217">
                  <a:moveTo>
                    <a:pt x="1383" y="1"/>
                  </a:moveTo>
                  <a:cubicBezTo>
                    <a:pt x="1349" y="1"/>
                    <a:pt x="1316" y="3"/>
                    <a:pt x="1283" y="6"/>
                  </a:cubicBezTo>
                  <a:cubicBezTo>
                    <a:pt x="526" y="69"/>
                    <a:pt x="0" y="1079"/>
                    <a:pt x="126" y="2235"/>
                  </a:cubicBezTo>
                  <a:cubicBezTo>
                    <a:pt x="227" y="3360"/>
                    <a:pt x="884" y="4217"/>
                    <a:pt x="1603" y="4217"/>
                  </a:cubicBezTo>
                  <a:cubicBezTo>
                    <a:pt x="1636" y="4217"/>
                    <a:pt x="1670" y="4215"/>
                    <a:pt x="1703" y="4211"/>
                  </a:cubicBezTo>
                  <a:cubicBezTo>
                    <a:pt x="2460" y="4148"/>
                    <a:pt x="2965" y="3139"/>
                    <a:pt x="2859" y="1962"/>
                  </a:cubicBezTo>
                  <a:cubicBezTo>
                    <a:pt x="2739" y="856"/>
                    <a:pt x="2100" y="1"/>
                    <a:pt x="1383" y="1"/>
                  </a:cubicBezTo>
                  <a:close/>
                </a:path>
              </a:pathLst>
            </a:custGeom>
            <a:solidFill>
              <a:srgbClr val="FF552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87" name="CustomShape 26"/>
            <p:cNvSpPr/>
            <p:nvPr/>
          </p:nvSpPr>
          <p:spPr>
            <a:xfrm>
              <a:off x="2395080" y="3035160"/>
              <a:ext cx="91800" cy="20160"/>
            </a:xfrm>
            <a:custGeom>
              <a:avLst/>
              <a:gdLst/>
              <a:ahLst/>
              <a:cxnLst/>
              <a:rect l="l" t="t" r="r" b="b"/>
              <a:pathLst>
                <a:path w="4395" h="989">
                  <a:moveTo>
                    <a:pt x="0" y="0"/>
                  </a:moveTo>
                  <a:cubicBezTo>
                    <a:pt x="0" y="484"/>
                    <a:pt x="736" y="883"/>
                    <a:pt x="1745" y="989"/>
                  </a:cubicBezTo>
                  <a:lnTo>
                    <a:pt x="2628" y="989"/>
                  </a:lnTo>
                  <a:cubicBezTo>
                    <a:pt x="3637" y="883"/>
                    <a:pt x="4394" y="484"/>
                    <a:pt x="4394" y="0"/>
                  </a:cubicBezTo>
                  <a:close/>
                </a:path>
              </a:pathLst>
            </a:custGeom>
            <a:solidFill>
              <a:srgbClr val="FF552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88" name="CustomShape 27"/>
            <p:cNvSpPr/>
            <p:nvPr/>
          </p:nvSpPr>
          <p:spPr>
            <a:xfrm>
              <a:off x="2401200" y="2935800"/>
              <a:ext cx="78480" cy="119880"/>
            </a:xfrm>
            <a:custGeom>
              <a:avLst/>
              <a:gdLst/>
              <a:ahLst/>
              <a:cxnLst/>
              <a:rect l="l" t="t" r="r" b="b"/>
              <a:pathLst>
                <a:path w="3764" h="5742">
                  <a:moveTo>
                    <a:pt x="3182" y="0"/>
                  </a:moveTo>
                  <a:cubicBezTo>
                    <a:pt x="3058" y="0"/>
                    <a:pt x="2932" y="56"/>
                    <a:pt x="2834" y="191"/>
                  </a:cubicBezTo>
                  <a:lnTo>
                    <a:pt x="1635" y="1999"/>
                  </a:lnTo>
                  <a:cubicBezTo>
                    <a:pt x="1446" y="1432"/>
                    <a:pt x="1236" y="885"/>
                    <a:pt x="963" y="338"/>
                  </a:cubicBezTo>
                  <a:cubicBezTo>
                    <a:pt x="874" y="168"/>
                    <a:pt x="732" y="97"/>
                    <a:pt x="590" y="97"/>
                  </a:cubicBezTo>
                  <a:cubicBezTo>
                    <a:pt x="295" y="97"/>
                    <a:pt x="0" y="404"/>
                    <a:pt x="185" y="759"/>
                  </a:cubicBezTo>
                  <a:cubicBezTo>
                    <a:pt x="794" y="2020"/>
                    <a:pt x="1194" y="3366"/>
                    <a:pt x="1362" y="4753"/>
                  </a:cubicBezTo>
                  <a:cubicBezTo>
                    <a:pt x="1404" y="5069"/>
                    <a:pt x="1446" y="5384"/>
                    <a:pt x="1446" y="5721"/>
                  </a:cubicBezTo>
                  <a:cubicBezTo>
                    <a:pt x="1593" y="5742"/>
                    <a:pt x="1740" y="5742"/>
                    <a:pt x="1888" y="5742"/>
                  </a:cubicBezTo>
                  <a:cubicBezTo>
                    <a:pt x="2035" y="5742"/>
                    <a:pt x="2182" y="5721"/>
                    <a:pt x="2329" y="5721"/>
                  </a:cubicBezTo>
                  <a:cubicBezTo>
                    <a:pt x="2308" y="5384"/>
                    <a:pt x="2287" y="5069"/>
                    <a:pt x="2245" y="4753"/>
                  </a:cubicBezTo>
                  <a:cubicBezTo>
                    <a:pt x="2182" y="4207"/>
                    <a:pt x="2098" y="3660"/>
                    <a:pt x="1951" y="3135"/>
                  </a:cubicBezTo>
                  <a:lnTo>
                    <a:pt x="3570" y="675"/>
                  </a:lnTo>
                  <a:cubicBezTo>
                    <a:pt x="3763" y="332"/>
                    <a:pt x="3482" y="0"/>
                    <a:pt x="3182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889" name="Group 28"/>
          <p:cNvGrpSpPr/>
          <p:nvPr/>
        </p:nvGrpSpPr>
        <p:grpSpPr>
          <a:xfrm>
            <a:off x="4324680" y="1451880"/>
            <a:ext cx="494280" cy="511560"/>
            <a:chOff x="4324680" y="1451880"/>
            <a:chExt cx="494280" cy="511560"/>
          </a:xfrm>
        </p:grpSpPr>
        <p:sp>
          <p:nvSpPr>
            <p:cNvPr id="1890" name="CustomShape 29"/>
            <p:cNvSpPr/>
            <p:nvPr/>
          </p:nvSpPr>
          <p:spPr>
            <a:xfrm>
              <a:off x="4324680" y="1451880"/>
              <a:ext cx="493920" cy="511560"/>
            </a:xfrm>
            <a:custGeom>
              <a:avLst/>
              <a:gdLst/>
              <a:ahLst/>
              <a:cxnLst/>
              <a:rect l="l" t="t" r="r" b="b"/>
              <a:pathLst>
                <a:path w="21567" h="22327">
                  <a:moveTo>
                    <a:pt x="20464" y="0"/>
                  </a:moveTo>
                  <a:cubicBezTo>
                    <a:pt x="20398" y="0"/>
                    <a:pt x="20331" y="6"/>
                    <a:pt x="20263" y="19"/>
                  </a:cubicBezTo>
                  <a:lnTo>
                    <a:pt x="6912" y="2395"/>
                  </a:lnTo>
                  <a:cubicBezTo>
                    <a:pt x="6387" y="2479"/>
                    <a:pt x="5987" y="2920"/>
                    <a:pt x="5987" y="3467"/>
                  </a:cubicBezTo>
                  <a:lnTo>
                    <a:pt x="5987" y="15030"/>
                  </a:lnTo>
                  <a:cubicBezTo>
                    <a:pt x="5434" y="14754"/>
                    <a:pt x="4853" y="14625"/>
                    <a:pt x="4284" y="14625"/>
                  </a:cubicBezTo>
                  <a:cubicBezTo>
                    <a:pt x="2563" y="14625"/>
                    <a:pt x="953" y="15805"/>
                    <a:pt x="542" y="17638"/>
                  </a:cubicBezTo>
                  <a:cubicBezTo>
                    <a:pt x="0" y="20034"/>
                    <a:pt x="1833" y="22327"/>
                    <a:pt x="4281" y="22327"/>
                  </a:cubicBezTo>
                  <a:cubicBezTo>
                    <a:pt x="4303" y="22327"/>
                    <a:pt x="4325" y="22326"/>
                    <a:pt x="4347" y="22326"/>
                  </a:cubicBezTo>
                  <a:cubicBezTo>
                    <a:pt x="6471" y="22284"/>
                    <a:pt x="8153" y="20539"/>
                    <a:pt x="8132" y="18415"/>
                  </a:cubicBezTo>
                  <a:lnTo>
                    <a:pt x="8132" y="5570"/>
                  </a:lnTo>
                  <a:lnTo>
                    <a:pt x="19401" y="3572"/>
                  </a:lnTo>
                  <a:lnTo>
                    <a:pt x="19401" y="12276"/>
                  </a:lnTo>
                  <a:cubicBezTo>
                    <a:pt x="18853" y="12007"/>
                    <a:pt x="18278" y="11882"/>
                    <a:pt x="17715" y="11882"/>
                  </a:cubicBezTo>
                  <a:cubicBezTo>
                    <a:pt x="15988" y="11882"/>
                    <a:pt x="14368" y="13060"/>
                    <a:pt x="13956" y="14883"/>
                  </a:cubicBezTo>
                  <a:cubicBezTo>
                    <a:pt x="13414" y="17300"/>
                    <a:pt x="15226" y="19572"/>
                    <a:pt x="17693" y="19572"/>
                  </a:cubicBezTo>
                  <a:cubicBezTo>
                    <a:pt x="17716" y="19572"/>
                    <a:pt x="17738" y="19572"/>
                    <a:pt x="17761" y="19572"/>
                  </a:cubicBezTo>
                  <a:cubicBezTo>
                    <a:pt x="19884" y="19530"/>
                    <a:pt x="21566" y="17806"/>
                    <a:pt x="21566" y="15682"/>
                  </a:cubicBezTo>
                  <a:lnTo>
                    <a:pt x="21566" y="1112"/>
                  </a:lnTo>
                  <a:cubicBezTo>
                    <a:pt x="21566" y="488"/>
                    <a:pt x="21056" y="0"/>
                    <a:pt x="20464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91" name="CustomShape 30"/>
            <p:cNvSpPr/>
            <p:nvPr/>
          </p:nvSpPr>
          <p:spPr>
            <a:xfrm>
              <a:off x="4408560" y="1579680"/>
              <a:ext cx="102600" cy="383760"/>
            </a:xfrm>
            <a:custGeom>
              <a:avLst/>
              <a:gdLst/>
              <a:ahLst/>
              <a:cxnLst/>
              <a:rect l="l" t="t" r="r" b="b"/>
              <a:pathLst>
                <a:path w="4499" h="16765">
                  <a:moveTo>
                    <a:pt x="4479" y="1"/>
                  </a:moveTo>
                  <a:lnTo>
                    <a:pt x="3995" y="148"/>
                  </a:lnTo>
                  <a:cubicBezTo>
                    <a:pt x="3533" y="274"/>
                    <a:pt x="3217" y="715"/>
                    <a:pt x="3217" y="1199"/>
                  </a:cubicBezTo>
                  <a:lnTo>
                    <a:pt x="3217" y="12867"/>
                  </a:lnTo>
                  <a:cubicBezTo>
                    <a:pt x="3217" y="14760"/>
                    <a:pt x="1872" y="16379"/>
                    <a:pt x="1" y="16715"/>
                  </a:cubicBezTo>
                  <a:cubicBezTo>
                    <a:pt x="208" y="16748"/>
                    <a:pt x="413" y="16764"/>
                    <a:pt x="615" y="16764"/>
                  </a:cubicBezTo>
                  <a:cubicBezTo>
                    <a:pt x="2716" y="16764"/>
                    <a:pt x="4498" y="15034"/>
                    <a:pt x="4479" y="12867"/>
                  </a:cubicBezTo>
                  <a:lnTo>
                    <a:pt x="4479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92" name="CustomShape 31"/>
            <p:cNvSpPr/>
            <p:nvPr/>
          </p:nvSpPr>
          <p:spPr>
            <a:xfrm>
              <a:off x="4716360" y="1452240"/>
              <a:ext cx="102600" cy="448200"/>
            </a:xfrm>
            <a:custGeom>
              <a:avLst/>
              <a:gdLst/>
              <a:ahLst/>
              <a:cxnLst/>
              <a:rect l="l" t="t" r="r" b="b"/>
              <a:pathLst>
                <a:path w="4498" h="19575">
                  <a:moveTo>
                    <a:pt x="3374" y="0"/>
                  </a:moveTo>
                  <a:cubicBezTo>
                    <a:pt x="3315" y="0"/>
                    <a:pt x="3256" y="5"/>
                    <a:pt x="3196" y="14"/>
                  </a:cubicBezTo>
                  <a:lnTo>
                    <a:pt x="2607" y="119"/>
                  </a:lnTo>
                  <a:cubicBezTo>
                    <a:pt x="2986" y="308"/>
                    <a:pt x="3217" y="687"/>
                    <a:pt x="3217" y="1107"/>
                  </a:cubicBezTo>
                  <a:lnTo>
                    <a:pt x="3217" y="15677"/>
                  </a:lnTo>
                  <a:cubicBezTo>
                    <a:pt x="3217" y="17569"/>
                    <a:pt x="1871" y="19188"/>
                    <a:pt x="0" y="19525"/>
                  </a:cubicBezTo>
                  <a:cubicBezTo>
                    <a:pt x="209" y="19558"/>
                    <a:pt x="416" y="19574"/>
                    <a:pt x="620" y="19574"/>
                  </a:cubicBezTo>
                  <a:cubicBezTo>
                    <a:pt x="2718" y="19574"/>
                    <a:pt x="4498" y="17862"/>
                    <a:pt x="4478" y="15677"/>
                  </a:cubicBezTo>
                  <a:lnTo>
                    <a:pt x="4478" y="1107"/>
                  </a:lnTo>
                  <a:cubicBezTo>
                    <a:pt x="4478" y="475"/>
                    <a:pt x="3972" y="0"/>
                    <a:pt x="3374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CustomShape 1"/>
          <p:cNvSpPr/>
          <p:nvPr/>
        </p:nvSpPr>
        <p:spPr>
          <a:xfrm>
            <a:off x="713880" y="444960"/>
            <a:ext cx="678852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28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CAPD wg ICD-11</a:t>
            </a:r>
            <a:endParaRPr lang="pl-PL" sz="2800" b="0" strike="noStrike" spc="-1">
              <a:latin typeface="Arial"/>
            </a:endParaRPr>
          </a:p>
        </p:txBody>
      </p:sp>
      <p:grpSp>
        <p:nvGrpSpPr>
          <p:cNvPr id="1894" name="Group 2"/>
          <p:cNvGrpSpPr/>
          <p:nvPr/>
        </p:nvGrpSpPr>
        <p:grpSpPr>
          <a:xfrm>
            <a:off x="720000" y="1419480"/>
            <a:ext cx="4020840" cy="3062520"/>
            <a:chOff x="720000" y="1419480"/>
            <a:chExt cx="4020840" cy="3062520"/>
          </a:xfrm>
        </p:grpSpPr>
        <p:sp>
          <p:nvSpPr>
            <p:cNvPr id="1895" name="CustomShape 3"/>
            <p:cNvSpPr/>
            <p:nvPr/>
          </p:nvSpPr>
          <p:spPr>
            <a:xfrm>
              <a:off x="720000" y="1419480"/>
              <a:ext cx="4020840" cy="2543760"/>
            </a:xfrm>
            <a:prstGeom prst="roundRect">
              <a:avLst>
                <a:gd name="adj" fmla="val 3857"/>
              </a:avLst>
            </a:prstGeom>
            <a:noFill/>
            <a:ln w="19050">
              <a:solidFill>
                <a:schemeClr val="lt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96" name="CustomShape 4"/>
            <p:cNvSpPr/>
            <p:nvPr/>
          </p:nvSpPr>
          <p:spPr>
            <a:xfrm>
              <a:off x="747360" y="1447200"/>
              <a:ext cx="3966120" cy="2487960"/>
            </a:xfrm>
            <a:prstGeom prst="roundRect">
              <a:avLst>
                <a:gd name="adj" fmla="val 3282"/>
              </a:avLst>
            </a:prstGeom>
            <a:noFill/>
            <a:ln w="19050">
              <a:solidFill>
                <a:schemeClr val="lt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97" name="CustomShape 5"/>
            <p:cNvSpPr/>
            <p:nvPr/>
          </p:nvSpPr>
          <p:spPr>
            <a:xfrm>
              <a:off x="858240" y="1548000"/>
              <a:ext cx="3747960" cy="2284920"/>
            </a:xfrm>
            <a:prstGeom prst="rect">
              <a:avLst/>
            </a:prstGeom>
            <a:noFill/>
            <a:ln w="19050">
              <a:solidFill>
                <a:schemeClr val="lt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98" name="CustomShape 6"/>
            <p:cNvSpPr/>
            <p:nvPr/>
          </p:nvSpPr>
          <p:spPr>
            <a:xfrm>
              <a:off x="2042280" y="3963960"/>
              <a:ext cx="1372680" cy="518040"/>
            </a:xfrm>
            <a:custGeom>
              <a:avLst/>
              <a:gdLst/>
              <a:ahLst/>
              <a:cxnLst/>
              <a:rect l="l" t="t" r="r" b="b"/>
              <a:pathLst>
                <a:path w="65999" h="24926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>
              <a:solidFill>
                <a:schemeClr val="lt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99" name="CustomShape 7"/>
            <p:cNvSpPr/>
            <p:nvPr/>
          </p:nvSpPr>
          <p:spPr>
            <a:xfrm>
              <a:off x="2057400" y="4433400"/>
              <a:ext cx="13525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50">
              <a:solidFill>
                <a:schemeClr val="lt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900" name="CustomShape 8"/>
          <p:cNvSpPr/>
          <p:nvPr/>
        </p:nvSpPr>
        <p:spPr>
          <a:xfrm>
            <a:off x="5054040" y="-1037160"/>
            <a:ext cx="3584160" cy="781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0" anchor="ctr">
            <a:noAutofit/>
          </a:bodyPr>
          <a:lstStyle/>
          <a:p>
            <a:pPr>
              <a:lnSpc>
                <a:spcPct val="100000"/>
              </a:lnSpc>
              <a:spcAft>
                <a:spcPts val="1599"/>
              </a:spcAft>
              <a:tabLst>
                <a:tab pos="0" algn="l"/>
              </a:tabLst>
            </a:pPr>
            <a:r>
              <a:rPr lang="pl-PL" sz="1200" b="0" strike="noStrike" spc="-1">
                <a:solidFill>
                  <a:srgbClr val="23385C"/>
                </a:solidFill>
                <a:latin typeface="Lato"/>
                <a:ea typeface="Lato"/>
              </a:rPr>
              <a:t>Wg ICD-11 CAPD nie stanowi odrębnej jednostki chorobowej. </a:t>
            </a: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599"/>
              </a:spcAft>
              <a:tabLst>
                <a:tab pos="0" algn="l"/>
              </a:tabLst>
            </a:pP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599"/>
              </a:spcAft>
              <a:tabLst>
                <a:tab pos="0" algn="l"/>
              </a:tabLst>
            </a:pPr>
            <a:r>
              <a:rPr lang="pl-PL" sz="1200" b="0" strike="noStrike" spc="-1">
                <a:solidFill>
                  <a:srgbClr val="23385C"/>
                </a:solidFill>
                <a:latin typeface="Lato"/>
                <a:ea typeface="Lato"/>
              </a:rPr>
              <a:t>CAPD to „zespół objawów”, na które mogą składać się:</a:t>
            </a:r>
            <a:endParaRPr lang="pl-PL" sz="12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spcAft>
                <a:spcPts val="1599"/>
              </a:spcAft>
              <a:buClr>
                <a:srgbClr val="23385C"/>
              </a:buClr>
              <a:buFont typeface="Lato"/>
              <a:buChar char="●"/>
              <a:tabLst>
                <a:tab pos="0" algn="l"/>
              </a:tabLst>
            </a:pPr>
            <a:r>
              <a:rPr lang="pl-PL" sz="1200" b="0" strike="noStrike" spc="-1">
                <a:solidFill>
                  <a:srgbClr val="23385C"/>
                </a:solidFill>
                <a:latin typeface="Lato"/>
                <a:ea typeface="Lato"/>
              </a:rPr>
              <a:t>Słabe różnicowanie dźwięków</a:t>
            </a:r>
            <a:endParaRPr lang="pl-PL" sz="12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spcAft>
                <a:spcPts val="1599"/>
              </a:spcAft>
              <a:buClr>
                <a:srgbClr val="23385C"/>
              </a:buClr>
              <a:buFont typeface="Lato"/>
              <a:buChar char="●"/>
              <a:tabLst>
                <a:tab pos="0" algn="l"/>
              </a:tabLst>
            </a:pPr>
            <a:r>
              <a:rPr lang="pl-PL" sz="1200" b="0" strike="noStrike" spc="-1">
                <a:solidFill>
                  <a:srgbClr val="23385C"/>
                </a:solidFill>
                <a:latin typeface="Lato"/>
                <a:ea typeface="Lato"/>
              </a:rPr>
              <a:t>Nieprawidłowa lokalizacja źródła dźwięku</a:t>
            </a:r>
            <a:endParaRPr lang="pl-PL" sz="12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spcAft>
                <a:spcPts val="1599"/>
              </a:spcAft>
              <a:buClr>
                <a:srgbClr val="23385C"/>
              </a:buClr>
              <a:buFont typeface="Lato"/>
              <a:buChar char="●"/>
              <a:tabLst>
                <a:tab pos="0" algn="l"/>
              </a:tabLst>
            </a:pPr>
            <a:r>
              <a:rPr lang="pl-PL" sz="1200" b="0" strike="noStrike" spc="-1">
                <a:solidFill>
                  <a:srgbClr val="23385C"/>
                </a:solidFill>
                <a:latin typeface="Lato"/>
                <a:ea typeface="Lato"/>
              </a:rPr>
              <a:t>Zaburzone rozpoznawanie wzorców dźwiękowych</a:t>
            </a:r>
            <a:endParaRPr lang="pl-PL" sz="12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spcAft>
                <a:spcPts val="1599"/>
              </a:spcAft>
              <a:buClr>
                <a:srgbClr val="23385C"/>
              </a:buClr>
              <a:buFont typeface="Lato"/>
              <a:buChar char="●"/>
              <a:tabLst>
                <a:tab pos="0" algn="l"/>
              </a:tabLst>
            </a:pPr>
            <a:r>
              <a:rPr lang="pl-PL" sz="1200" b="0" strike="noStrike" spc="-1">
                <a:solidFill>
                  <a:srgbClr val="23385C"/>
                </a:solidFill>
                <a:latin typeface="Lato"/>
                <a:ea typeface="Lato"/>
              </a:rPr>
              <a:t>Zaburzone rozumienie mowy w hałasie</a:t>
            </a:r>
            <a:endParaRPr lang="pl-PL" sz="12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spcAft>
                <a:spcPts val="1599"/>
              </a:spcAft>
              <a:buClr>
                <a:srgbClr val="23385C"/>
              </a:buClr>
              <a:buFont typeface="Lato"/>
              <a:buChar char="●"/>
              <a:tabLst>
                <a:tab pos="0" algn="l"/>
              </a:tabLst>
            </a:pPr>
            <a:r>
              <a:rPr lang="pl-PL" sz="1200" b="0" strike="noStrike" spc="-1">
                <a:solidFill>
                  <a:srgbClr val="23385C"/>
                </a:solidFill>
                <a:latin typeface="Lato"/>
                <a:ea typeface="Lato"/>
              </a:rPr>
              <a:t>Nieprawidłowa analiza czasowych aspektów sygnału dźwiękowego</a:t>
            </a:r>
            <a:endParaRPr lang="pl-PL" sz="12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spcAft>
                <a:spcPts val="1599"/>
              </a:spcAft>
              <a:buClr>
                <a:srgbClr val="23385C"/>
              </a:buClr>
              <a:buFont typeface="Lato"/>
              <a:buChar char="●"/>
              <a:tabLst>
                <a:tab pos="0" algn="l"/>
              </a:tabLst>
            </a:pPr>
            <a:r>
              <a:rPr lang="pl-PL" sz="1200" b="0" strike="noStrike" spc="-1">
                <a:solidFill>
                  <a:srgbClr val="23385C"/>
                </a:solidFill>
                <a:latin typeface="Lato"/>
                <a:ea typeface="Lato"/>
              </a:rPr>
              <a:t>Nieumiejętność rozumienia mowy zniekształconej</a:t>
            </a:r>
            <a:endParaRPr lang="pl-PL" sz="1200" b="0" strike="noStrike" spc="-1">
              <a:latin typeface="Arial"/>
            </a:endParaRPr>
          </a:p>
        </p:txBody>
      </p:sp>
      <p:pic>
        <p:nvPicPr>
          <p:cNvPr id="1901" name="Obraz 4"/>
          <p:cNvPicPr/>
          <p:nvPr/>
        </p:nvPicPr>
        <p:blipFill>
          <a:blip r:embed="rId2"/>
          <a:srcRect r="16075"/>
          <a:stretch/>
        </p:blipFill>
        <p:spPr>
          <a:xfrm>
            <a:off x="858240" y="1550160"/>
            <a:ext cx="3747960" cy="2282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" name="CustomShape 1"/>
          <p:cNvSpPr/>
          <p:nvPr/>
        </p:nvSpPr>
        <p:spPr>
          <a:xfrm>
            <a:off x="713880" y="444960"/>
            <a:ext cx="678852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pl-PL" sz="28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Typy CAPD</a:t>
            </a:r>
            <a:endParaRPr lang="pl-PL" sz="2800" b="0" strike="noStrike" spc="-1">
              <a:latin typeface="Arial"/>
            </a:endParaRPr>
          </a:p>
        </p:txBody>
      </p:sp>
      <p:sp>
        <p:nvSpPr>
          <p:cNvPr id="1903" name="CustomShape 2"/>
          <p:cNvSpPr/>
          <p:nvPr/>
        </p:nvSpPr>
        <p:spPr>
          <a:xfrm>
            <a:off x="5586120" y="3952080"/>
            <a:ext cx="2409480" cy="108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r">
              <a:lnSpc>
                <a:spcPct val="100000"/>
              </a:lnSpc>
              <a:spcAft>
                <a:spcPts val="1599"/>
              </a:spcAft>
              <a:tabLst>
                <a:tab pos="0" algn="l"/>
              </a:tabLst>
            </a:pPr>
            <a:r>
              <a:rPr lang="pl-PL" sz="1600" b="0" strike="noStrike" spc="-1">
                <a:solidFill>
                  <a:srgbClr val="23385C"/>
                </a:solidFill>
                <a:latin typeface="Lato"/>
                <a:ea typeface="Lato"/>
              </a:rPr>
              <a:t>Zaburzenia integracji słuchowo-wzrokowej</a:t>
            </a:r>
            <a:endParaRPr lang="pl-PL" sz="1600" b="0" strike="noStrike" spc="-1">
              <a:latin typeface="Arial"/>
            </a:endParaRPr>
          </a:p>
        </p:txBody>
      </p:sp>
      <p:grpSp>
        <p:nvGrpSpPr>
          <p:cNvPr id="1904" name="Group 3"/>
          <p:cNvGrpSpPr/>
          <p:nvPr/>
        </p:nvGrpSpPr>
        <p:grpSpPr>
          <a:xfrm>
            <a:off x="3378600" y="2321280"/>
            <a:ext cx="2386080" cy="2376360"/>
            <a:chOff x="3378600" y="2321280"/>
            <a:chExt cx="2386080" cy="2376360"/>
          </a:xfrm>
        </p:grpSpPr>
        <p:sp>
          <p:nvSpPr>
            <p:cNvPr id="1905" name="CustomShape 4"/>
            <p:cNvSpPr/>
            <p:nvPr/>
          </p:nvSpPr>
          <p:spPr>
            <a:xfrm>
              <a:off x="3520080" y="2565000"/>
              <a:ext cx="2064600" cy="2132640"/>
            </a:xfrm>
            <a:custGeom>
              <a:avLst/>
              <a:gdLst/>
              <a:ahLst/>
              <a:cxnLst/>
              <a:rect l="l" t="t" r="r" b="b"/>
              <a:pathLst>
                <a:path w="107747" h="107749">
                  <a:moveTo>
                    <a:pt x="53874" y="11565"/>
                  </a:moveTo>
                  <a:cubicBezTo>
                    <a:pt x="77238" y="11565"/>
                    <a:pt x="96182" y="30509"/>
                    <a:pt x="96182" y="53873"/>
                  </a:cubicBezTo>
                  <a:cubicBezTo>
                    <a:pt x="96182" y="77240"/>
                    <a:pt x="77240" y="96182"/>
                    <a:pt x="53874" y="96182"/>
                  </a:cubicBezTo>
                  <a:cubicBezTo>
                    <a:pt x="30507" y="96182"/>
                    <a:pt x="11565" y="77240"/>
                    <a:pt x="11565" y="53873"/>
                  </a:cubicBezTo>
                  <a:cubicBezTo>
                    <a:pt x="11565" y="30509"/>
                    <a:pt x="30507" y="11565"/>
                    <a:pt x="53874" y="11565"/>
                  </a:cubicBezTo>
                  <a:close/>
                  <a:moveTo>
                    <a:pt x="53874" y="1"/>
                  </a:moveTo>
                  <a:cubicBezTo>
                    <a:pt x="24120" y="1"/>
                    <a:pt x="1" y="24120"/>
                    <a:pt x="1" y="53873"/>
                  </a:cubicBezTo>
                  <a:cubicBezTo>
                    <a:pt x="1" y="83626"/>
                    <a:pt x="24120" y="107748"/>
                    <a:pt x="53874" y="107748"/>
                  </a:cubicBezTo>
                  <a:cubicBezTo>
                    <a:pt x="83625" y="107748"/>
                    <a:pt x="107746" y="83626"/>
                    <a:pt x="107746" y="53873"/>
                  </a:cubicBezTo>
                  <a:cubicBezTo>
                    <a:pt x="107746" y="24120"/>
                    <a:pt x="83627" y="1"/>
                    <a:pt x="53874" y="1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906" name="Group 5"/>
            <p:cNvGrpSpPr/>
            <p:nvPr/>
          </p:nvGrpSpPr>
          <p:grpSpPr>
            <a:xfrm>
              <a:off x="3378600" y="2321280"/>
              <a:ext cx="2386080" cy="2144880"/>
              <a:chOff x="3378600" y="2321280"/>
              <a:chExt cx="2386080" cy="2144880"/>
            </a:xfrm>
          </p:grpSpPr>
          <p:sp>
            <p:nvSpPr>
              <p:cNvPr id="1907" name="CustomShape 6"/>
              <p:cNvSpPr/>
              <p:nvPr/>
            </p:nvSpPr>
            <p:spPr>
              <a:xfrm>
                <a:off x="4219200" y="2321280"/>
                <a:ext cx="693000" cy="1318680"/>
              </a:xfrm>
              <a:custGeom>
                <a:avLst/>
                <a:gdLst/>
                <a:ahLst/>
                <a:cxnLst/>
                <a:rect l="l" t="t" r="r" b="b"/>
                <a:pathLst>
                  <a:path w="36183" h="66637">
                    <a:moveTo>
                      <a:pt x="18094" y="1"/>
                    </a:moveTo>
                    <a:cubicBezTo>
                      <a:pt x="8801" y="1"/>
                      <a:pt x="1202" y="7552"/>
                      <a:pt x="1202" y="16877"/>
                    </a:cubicBezTo>
                    <a:cubicBezTo>
                      <a:pt x="1202" y="23723"/>
                      <a:pt x="5288" y="29491"/>
                      <a:pt x="11057" y="32260"/>
                    </a:cubicBezTo>
                    <a:cubicBezTo>
                      <a:pt x="13944" y="33580"/>
                      <a:pt x="15864" y="36464"/>
                      <a:pt x="15864" y="39714"/>
                    </a:cubicBezTo>
                    <a:cubicBezTo>
                      <a:pt x="15864" y="42954"/>
                      <a:pt x="13829" y="45963"/>
                      <a:pt x="10817" y="47040"/>
                    </a:cubicBezTo>
                    <a:cubicBezTo>
                      <a:pt x="6250" y="48723"/>
                      <a:pt x="2404" y="51972"/>
                      <a:pt x="1" y="56176"/>
                    </a:cubicBezTo>
                    <a:lnTo>
                      <a:pt x="18155" y="66637"/>
                    </a:lnTo>
                    <a:lnTo>
                      <a:pt x="36182" y="56176"/>
                    </a:lnTo>
                    <a:cubicBezTo>
                      <a:pt x="33779" y="51975"/>
                      <a:pt x="29930" y="48725"/>
                      <a:pt x="25479" y="47040"/>
                    </a:cubicBezTo>
                    <a:cubicBezTo>
                      <a:pt x="22352" y="45966"/>
                      <a:pt x="20316" y="42957"/>
                      <a:pt x="20316" y="39714"/>
                    </a:cubicBezTo>
                    <a:lnTo>
                      <a:pt x="20316" y="39474"/>
                    </a:lnTo>
                    <a:cubicBezTo>
                      <a:pt x="20316" y="36349"/>
                      <a:pt x="22239" y="33578"/>
                      <a:pt x="24998" y="32260"/>
                    </a:cubicBezTo>
                    <a:cubicBezTo>
                      <a:pt x="31250" y="29491"/>
                      <a:pt x="35461" y="22999"/>
                      <a:pt x="34980" y="15676"/>
                    </a:cubicBezTo>
                    <a:cubicBezTo>
                      <a:pt x="34375" y="7376"/>
                      <a:pt x="27644" y="646"/>
                      <a:pt x="19357" y="47"/>
                    </a:cubicBezTo>
                    <a:cubicBezTo>
                      <a:pt x="18933" y="18"/>
                      <a:pt x="18513" y="1"/>
                      <a:pt x="18094" y="1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08" name="CustomShape 7"/>
              <p:cNvSpPr/>
              <p:nvPr/>
            </p:nvSpPr>
            <p:spPr>
              <a:xfrm>
                <a:off x="3378600" y="3433320"/>
                <a:ext cx="1188360" cy="1032480"/>
              </a:xfrm>
              <a:custGeom>
                <a:avLst/>
                <a:gdLst/>
                <a:ahLst/>
                <a:cxnLst/>
                <a:rect l="l" t="t" r="r" b="b"/>
                <a:pathLst>
                  <a:path w="62027" h="52191">
                    <a:moveTo>
                      <a:pt x="43872" y="1"/>
                    </a:moveTo>
                    <a:cubicBezTo>
                      <a:pt x="41468" y="4212"/>
                      <a:pt x="40629" y="9019"/>
                      <a:pt x="41353" y="13829"/>
                    </a:cubicBezTo>
                    <a:cubicBezTo>
                      <a:pt x="41946" y="17069"/>
                      <a:pt x="40389" y="20321"/>
                      <a:pt x="37504" y="21878"/>
                    </a:cubicBezTo>
                    <a:lnTo>
                      <a:pt x="37379" y="22004"/>
                    </a:lnTo>
                    <a:cubicBezTo>
                      <a:pt x="36131" y="22712"/>
                      <a:pt x="34723" y="23085"/>
                      <a:pt x="33288" y="23090"/>
                    </a:cubicBezTo>
                    <a:cubicBezTo>
                      <a:pt x="31652" y="23095"/>
                      <a:pt x="30056" y="22587"/>
                      <a:pt x="28724" y="21638"/>
                    </a:cubicBezTo>
                    <a:cubicBezTo>
                      <a:pt x="25815" y="19553"/>
                      <a:pt x="22344" y="18435"/>
                      <a:pt x="18815" y="18435"/>
                    </a:cubicBezTo>
                    <a:cubicBezTo>
                      <a:pt x="15632" y="18435"/>
                      <a:pt x="12399" y="19345"/>
                      <a:pt x="9490" y="21282"/>
                    </a:cubicBezTo>
                    <a:cubicBezTo>
                      <a:pt x="2520" y="25965"/>
                      <a:pt x="1" y="35101"/>
                      <a:pt x="3721" y="42677"/>
                    </a:cubicBezTo>
                    <a:cubicBezTo>
                      <a:pt x="6677" y="48755"/>
                      <a:pt x="12664" y="52191"/>
                      <a:pt x="18840" y="52191"/>
                    </a:cubicBezTo>
                    <a:cubicBezTo>
                      <a:pt x="21707" y="52191"/>
                      <a:pt x="24613" y="51450"/>
                      <a:pt x="27282" y="49890"/>
                    </a:cubicBezTo>
                    <a:cubicBezTo>
                      <a:pt x="33291" y="46525"/>
                      <a:pt x="36303" y="40151"/>
                      <a:pt x="35694" y="33659"/>
                    </a:cubicBezTo>
                    <a:cubicBezTo>
                      <a:pt x="35456" y="30534"/>
                      <a:pt x="37024" y="27407"/>
                      <a:pt x="39783" y="25852"/>
                    </a:cubicBezTo>
                    <a:cubicBezTo>
                      <a:pt x="41044" y="25114"/>
                      <a:pt x="42424" y="24748"/>
                      <a:pt x="43786" y="24748"/>
                    </a:cubicBezTo>
                    <a:cubicBezTo>
                      <a:pt x="45537" y="24748"/>
                      <a:pt x="47261" y="25356"/>
                      <a:pt x="48676" y="26573"/>
                    </a:cubicBezTo>
                    <a:cubicBezTo>
                      <a:pt x="52525" y="29572"/>
                      <a:pt x="57216" y="31255"/>
                      <a:pt x="62026" y="31255"/>
                    </a:cubicBezTo>
                    <a:lnTo>
                      <a:pt x="62026" y="10461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09" name="CustomShape 8"/>
              <p:cNvSpPr/>
              <p:nvPr/>
            </p:nvSpPr>
            <p:spPr>
              <a:xfrm>
                <a:off x="4567320" y="3433320"/>
                <a:ext cx="1197360" cy="1032840"/>
              </a:xfrm>
              <a:custGeom>
                <a:avLst/>
                <a:gdLst/>
                <a:ahLst/>
                <a:cxnLst/>
                <a:rect l="l" t="t" r="r" b="b"/>
                <a:pathLst>
                  <a:path w="62507" h="52211">
                    <a:moveTo>
                      <a:pt x="18030" y="1"/>
                    </a:moveTo>
                    <a:lnTo>
                      <a:pt x="0" y="10461"/>
                    </a:lnTo>
                    <a:lnTo>
                      <a:pt x="0" y="31253"/>
                    </a:lnTo>
                    <a:cubicBezTo>
                      <a:pt x="4807" y="31253"/>
                      <a:pt x="9489" y="29570"/>
                      <a:pt x="13222" y="26570"/>
                    </a:cubicBezTo>
                    <a:cubicBezTo>
                      <a:pt x="15722" y="24434"/>
                      <a:pt x="19307" y="24145"/>
                      <a:pt x="22118" y="25849"/>
                    </a:cubicBezTo>
                    <a:lnTo>
                      <a:pt x="22359" y="25965"/>
                    </a:lnTo>
                    <a:cubicBezTo>
                      <a:pt x="25003" y="27532"/>
                      <a:pt x="26560" y="30534"/>
                      <a:pt x="26204" y="33659"/>
                    </a:cubicBezTo>
                    <a:cubicBezTo>
                      <a:pt x="25599" y="40389"/>
                      <a:pt x="28964" y="47244"/>
                      <a:pt x="35578" y="50486"/>
                    </a:cubicBezTo>
                    <a:cubicBezTo>
                      <a:pt x="37877" y="51619"/>
                      <a:pt x="40405" y="52210"/>
                      <a:pt x="42968" y="52208"/>
                    </a:cubicBezTo>
                    <a:cubicBezTo>
                      <a:pt x="48435" y="52208"/>
                      <a:pt x="53755" y="49544"/>
                      <a:pt x="56978" y="44840"/>
                    </a:cubicBezTo>
                    <a:cubicBezTo>
                      <a:pt x="62506" y="36540"/>
                      <a:pt x="59862" y="25484"/>
                      <a:pt x="51447" y="20674"/>
                    </a:cubicBezTo>
                    <a:cubicBezTo>
                      <a:pt x="48774" y="19149"/>
                      <a:pt x="45855" y="18413"/>
                      <a:pt x="42983" y="18413"/>
                    </a:cubicBezTo>
                    <a:cubicBezTo>
                      <a:pt x="39520" y="18413"/>
                      <a:pt x="36121" y="19482"/>
                      <a:pt x="33290" y="21523"/>
                    </a:cubicBezTo>
                    <a:cubicBezTo>
                      <a:pt x="30671" y="23429"/>
                      <a:pt x="27161" y="23571"/>
                      <a:pt x="24397" y="21878"/>
                    </a:cubicBezTo>
                    <a:cubicBezTo>
                      <a:pt x="21510" y="20321"/>
                      <a:pt x="19955" y="17069"/>
                      <a:pt x="20549" y="13829"/>
                    </a:cubicBezTo>
                    <a:cubicBezTo>
                      <a:pt x="21272" y="9019"/>
                      <a:pt x="20433" y="4212"/>
                      <a:pt x="18030" y="1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1910" name="CustomShape 9"/>
          <p:cNvSpPr/>
          <p:nvPr/>
        </p:nvSpPr>
        <p:spPr>
          <a:xfrm flipH="1">
            <a:off x="713160" y="905760"/>
            <a:ext cx="6788520" cy="108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1" name="CustomShape 10"/>
          <p:cNvSpPr/>
          <p:nvPr/>
        </p:nvSpPr>
        <p:spPr>
          <a:xfrm flipH="1">
            <a:off x="3174480" y="1477800"/>
            <a:ext cx="2409480" cy="108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r">
              <a:lnSpc>
                <a:spcPct val="100000"/>
              </a:lnSpc>
              <a:spcAft>
                <a:spcPts val="1599"/>
              </a:spcAft>
              <a:tabLst>
                <a:tab pos="0" algn="l"/>
              </a:tabLst>
            </a:pPr>
            <a:r>
              <a:rPr lang="pl-PL" sz="1600" b="0" strike="noStrike" spc="-1">
                <a:solidFill>
                  <a:srgbClr val="23385C"/>
                </a:solidFill>
                <a:latin typeface="Lato"/>
                <a:ea typeface="Lato"/>
              </a:rPr>
              <a:t>Zaburzenia słyszenia na poziomie fonologicznym</a:t>
            </a:r>
            <a:endParaRPr lang="pl-PL" sz="1600" b="0" strike="noStrike" spc="-1">
              <a:latin typeface="Arial"/>
            </a:endParaRPr>
          </a:p>
        </p:txBody>
      </p:sp>
      <p:sp>
        <p:nvSpPr>
          <p:cNvPr id="1912" name="CustomShape 11"/>
          <p:cNvSpPr/>
          <p:nvPr/>
        </p:nvSpPr>
        <p:spPr>
          <a:xfrm flipH="1">
            <a:off x="1039320" y="3949920"/>
            <a:ext cx="2163600" cy="108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r">
              <a:lnSpc>
                <a:spcPct val="100000"/>
              </a:lnSpc>
              <a:spcAft>
                <a:spcPts val="1599"/>
              </a:spcAft>
              <a:tabLst>
                <a:tab pos="0" algn="l"/>
              </a:tabLst>
            </a:pPr>
            <a:r>
              <a:rPr lang="pl-PL" sz="1600" b="0" strike="noStrike" spc="-1">
                <a:solidFill>
                  <a:srgbClr val="23385C"/>
                </a:solidFill>
                <a:latin typeface="Lato"/>
                <a:ea typeface="Lato"/>
              </a:rPr>
              <a:t>Zaburzenia uwagi słuchowej i słyszenia w hałasie</a:t>
            </a:r>
            <a:endParaRPr lang="pl-PL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" name="CustomShape 1"/>
          <p:cNvSpPr/>
          <p:nvPr/>
        </p:nvSpPr>
        <p:spPr>
          <a:xfrm>
            <a:off x="771120" y="255600"/>
            <a:ext cx="678852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pl-PL" sz="28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Zaburzenia słyszenia na poziomie fonologicznym</a:t>
            </a:r>
            <a:endParaRPr lang="pl-PL" sz="2800" b="0" strike="noStrike" spc="-1">
              <a:latin typeface="Arial"/>
            </a:endParaRPr>
          </a:p>
        </p:txBody>
      </p:sp>
      <p:sp>
        <p:nvSpPr>
          <p:cNvPr id="1914" name="CustomShape 2"/>
          <p:cNvSpPr/>
          <p:nvPr/>
        </p:nvSpPr>
        <p:spPr>
          <a:xfrm>
            <a:off x="540000" y="1708560"/>
            <a:ext cx="4139640" cy="405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Nieprawidłowe funkcjonowanie struktur nerwowych tylnej części płata skroniowego półkuli dominującej dla mowy (powinna to być lewa półkula)     </a:t>
            </a:r>
            <a:endParaRPr lang="pl-PL" sz="1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Zaburzenie funkcji dekodowania cech akustycznych dźwięków mowy pozwalających na rozróżnianie fonemów (błędy typu fonologicznego, np. zastępowanie głoski d głoską t) np. Tomek- domek</a:t>
            </a:r>
            <a:endParaRPr lang="pl-PL" sz="1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 Trudności z różnicowaniem dźwięków mowy</a:t>
            </a:r>
            <a:endParaRPr lang="pl-PL" sz="1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Trudności w czytaniu i pisaniu </a:t>
            </a:r>
            <a:endParaRPr lang="pl-PL" sz="1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Częste wady wymowy</a:t>
            </a:r>
            <a:endParaRPr lang="pl-PL" sz="1400" b="0" strike="noStrike" spc="-1">
              <a:latin typeface="Arial"/>
            </a:endParaRPr>
          </a:p>
        </p:txBody>
      </p:sp>
      <p:sp>
        <p:nvSpPr>
          <p:cNvPr id="1915" name="CustomShape 3"/>
          <p:cNvSpPr/>
          <p:nvPr/>
        </p:nvSpPr>
        <p:spPr>
          <a:xfrm>
            <a:off x="5419080" y="2178720"/>
            <a:ext cx="3256560" cy="145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Analizy i syntezy słuchowej</a:t>
            </a:r>
            <a:endParaRPr lang="pl-PL" sz="1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Rozdzielczości czasowej</a:t>
            </a:r>
            <a:endParaRPr lang="pl-PL" sz="1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Różnicowania długości i wysokości dźwięków</a:t>
            </a:r>
            <a:endParaRPr lang="pl-PL" sz="1400" b="0" strike="noStrike" spc="-1">
              <a:latin typeface="Arial"/>
            </a:endParaRPr>
          </a:p>
        </p:txBody>
      </p:sp>
      <p:sp>
        <p:nvSpPr>
          <p:cNvPr id="1916" name="CustomShape 4"/>
          <p:cNvSpPr/>
          <p:nvPr/>
        </p:nvSpPr>
        <p:spPr>
          <a:xfrm>
            <a:off x="720000" y="1412640"/>
            <a:ext cx="3419640" cy="43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21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Obserwowane trudności</a:t>
            </a:r>
            <a:endParaRPr lang="pl-PL" sz="2100" b="0" strike="noStrike" spc="-1">
              <a:latin typeface="Arial"/>
            </a:endParaRPr>
          </a:p>
        </p:txBody>
      </p:sp>
      <p:sp>
        <p:nvSpPr>
          <p:cNvPr id="1917" name="CustomShape 5"/>
          <p:cNvSpPr/>
          <p:nvPr/>
        </p:nvSpPr>
        <p:spPr>
          <a:xfrm>
            <a:off x="5339520" y="972000"/>
            <a:ext cx="3444120" cy="1171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21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   Strategia    terapeutyczna (ćwiczenia) </a:t>
            </a:r>
            <a:endParaRPr lang="pl-PL" sz="21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CustomShape 1"/>
          <p:cNvSpPr/>
          <p:nvPr/>
        </p:nvSpPr>
        <p:spPr>
          <a:xfrm>
            <a:off x="713880" y="300960"/>
            <a:ext cx="678852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pl-PL" sz="28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Zaburzenia uwagi słuchowej </a:t>
            </a:r>
            <a:br/>
            <a:r>
              <a:rPr lang="pl-PL" sz="28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i słyszenia w hałasie</a:t>
            </a:r>
            <a:endParaRPr lang="pl-PL" sz="2800" b="0" strike="noStrike" spc="-1">
              <a:latin typeface="Arial"/>
            </a:endParaRPr>
          </a:p>
        </p:txBody>
      </p:sp>
      <p:sp>
        <p:nvSpPr>
          <p:cNvPr id="1919" name="CustomShape 2"/>
          <p:cNvSpPr/>
          <p:nvPr/>
        </p:nvSpPr>
        <p:spPr>
          <a:xfrm>
            <a:off x="540000" y="2050560"/>
            <a:ext cx="4319640" cy="252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Zaburzenia funkcji płata czołowego </a:t>
            </a:r>
            <a:endParaRPr lang="pl-PL" sz="1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Źle funkcjonująca krótkotrwała pamięć słuchowa</a:t>
            </a:r>
            <a:endParaRPr lang="pl-PL" sz="1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Trudności w rozumieniu mowy w niekorzystnych warunkach akustycznych</a:t>
            </a:r>
            <a:endParaRPr lang="pl-PL" sz="1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Zaburzenia koncentracji uwagi słuchowej</a:t>
            </a:r>
            <a:endParaRPr lang="pl-PL" sz="1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Zaburzenia mowy czynnej – ubogi zasób słownictwa, nieprawidłowe formy gramatyczne</a:t>
            </a:r>
            <a:endParaRPr lang="pl-PL" sz="1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Impulsywność</a:t>
            </a:r>
            <a:endParaRPr lang="pl-PL" sz="1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  </a:t>
            </a:r>
            <a:endParaRPr lang="pl-PL" sz="1400" b="0" strike="noStrike" spc="-1">
              <a:latin typeface="Arial"/>
            </a:endParaRPr>
          </a:p>
        </p:txBody>
      </p:sp>
      <p:sp>
        <p:nvSpPr>
          <p:cNvPr id="1920" name="CustomShape 3"/>
          <p:cNvSpPr/>
          <p:nvPr/>
        </p:nvSpPr>
        <p:spPr>
          <a:xfrm>
            <a:off x="4680000" y="2024640"/>
            <a:ext cx="4139640" cy="26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Poprawa stosunku sygnału do szumu</a:t>
            </a:r>
            <a:endParaRPr lang="pl-PL" sz="1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Ćwiczenia krótkotrwałej pamięci słuchowej i koncentracji</a:t>
            </a:r>
            <a:endParaRPr lang="pl-PL" sz="1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Ćwiczenia na wykrywanie i rozróżnianie sygnałów akustycznych oraz rozumienia mowy w hałasie</a:t>
            </a:r>
            <a:endParaRPr lang="pl-PL" sz="1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Terapia: trening słuchowy metodą Johansena lub Tomatisa</a:t>
            </a:r>
            <a:endParaRPr lang="pl-PL" sz="1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System FM- aparaty wspomagające słuchanie. Uczeń nosi słuchawki, które redukują szum tła, a nauczyciele noszą mikrofon podłączony bezprzewodowo do zestawu słuchawkowego</a:t>
            </a:r>
            <a:r>
              <a:rPr lang="pl-PL" sz="1400" b="0" strike="noStrike" spc="-1">
                <a:solidFill>
                  <a:srgbClr val="666666"/>
                </a:solidFill>
                <a:latin typeface="Lato"/>
                <a:ea typeface="Lato"/>
              </a:rPr>
              <a:t>. </a:t>
            </a:r>
            <a:endParaRPr lang="pl-PL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400" b="0" strike="noStrike" spc="-1">
              <a:latin typeface="Arial"/>
            </a:endParaRPr>
          </a:p>
        </p:txBody>
      </p:sp>
      <p:sp>
        <p:nvSpPr>
          <p:cNvPr id="1921" name="CustomShape 4"/>
          <p:cNvSpPr/>
          <p:nvPr/>
        </p:nvSpPr>
        <p:spPr>
          <a:xfrm>
            <a:off x="1034640" y="1682280"/>
            <a:ext cx="2553840" cy="43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21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Obserwowane trudności</a:t>
            </a:r>
            <a:endParaRPr lang="pl-PL" sz="2100" b="0" strike="noStrike" spc="-1">
              <a:latin typeface="Arial"/>
            </a:endParaRPr>
          </a:p>
        </p:txBody>
      </p:sp>
      <p:sp>
        <p:nvSpPr>
          <p:cNvPr id="1922" name="CustomShape 5"/>
          <p:cNvSpPr/>
          <p:nvPr/>
        </p:nvSpPr>
        <p:spPr>
          <a:xfrm>
            <a:off x="5471640" y="1682280"/>
            <a:ext cx="2553840" cy="43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21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Strategia terapeutyczna</a:t>
            </a:r>
            <a:endParaRPr lang="pl-PL" sz="21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CustomShape 1"/>
          <p:cNvSpPr/>
          <p:nvPr/>
        </p:nvSpPr>
        <p:spPr>
          <a:xfrm>
            <a:off x="0" y="192960"/>
            <a:ext cx="750240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pl-PL" sz="28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Zaburzenia integracji słuchowo-wzrokowej</a:t>
            </a:r>
            <a:endParaRPr lang="pl-PL" sz="2800" b="0" strike="noStrike" spc="-1">
              <a:latin typeface="Arial"/>
            </a:endParaRPr>
          </a:p>
        </p:txBody>
      </p:sp>
      <p:sp>
        <p:nvSpPr>
          <p:cNvPr id="1924" name="CustomShape 2"/>
          <p:cNvSpPr/>
          <p:nvPr/>
        </p:nvSpPr>
        <p:spPr>
          <a:xfrm>
            <a:off x="540000" y="1717560"/>
            <a:ext cx="4139640" cy="1882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Rozumienia ze słuchu,</a:t>
            </a:r>
            <a:endParaRPr lang="pl-PL" sz="1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Stosowania prozodycznych cech mowy,</a:t>
            </a:r>
            <a:endParaRPr lang="pl-PL" sz="1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Zaburzenie funkcji ciała modzelowatego i struktur prawej półkuli mózgowej,</a:t>
            </a:r>
            <a:endParaRPr lang="pl-PL" sz="1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Trudności w ocenie i aktywnym wykorzystaniu prozodycznych cech mowy,</a:t>
            </a:r>
            <a:endParaRPr lang="pl-PL" sz="1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Trudności w rozumieniu mowy w niekorzystnych warunkach akustycznych </a:t>
            </a:r>
            <a:endParaRPr lang="pl-PL" sz="1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Problemy z lokalizacją źródła dźwięku i z koordynacją wzrokowo – słuchowo – ruchową </a:t>
            </a:r>
            <a:endParaRPr lang="pl-PL" sz="1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Zaburzenia czytania i pisania (sporządzanie notatek, pisanie dyktand).</a:t>
            </a:r>
            <a:endParaRPr lang="pl-PL" sz="1400" b="0" strike="noStrike" spc="-1">
              <a:latin typeface="Arial"/>
            </a:endParaRPr>
          </a:p>
        </p:txBody>
      </p:sp>
      <p:sp>
        <p:nvSpPr>
          <p:cNvPr id="1925" name="CustomShape 3"/>
          <p:cNvSpPr/>
          <p:nvPr/>
        </p:nvSpPr>
        <p:spPr>
          <a:xfrm>
            <a:off x="5087880" y="1676880"/>
            <a:ext cx="3551760" cy="228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Integracja bilateralna  (koordynacja i współpraca obu stron ciała w ruchu).</a:t>
            </a:r>
            <a:endParaRPr lang="pl-PL" sz="1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Integracja i separacja uszna</a:t>
            </a:r>
            <a:endParaRPr lang="pl-PL" sz="1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Ćwiczenia prozodyczne mowy (akcent, intonacja, płynność mowy, tempo, wyklaskiwanie rytmu)</a:t>
            </a:r>
            <a:endParaRPr lang="pl-PL" sz="1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Trening muzyczny(rytmika, gra na instrumentach, taniec, śpiew)</a:t>
            </a:r>
            <a:endParaRPr lang="pl-PL" sz="1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Terapia SI, logopedyczna, trening słuchowy </a:t>
            </a:r>
            <a:endParaRPr lang="pl-PL" sz="1400" b="0" strike="noStrike" spc="-1">
              <a:latin typeface="Arial"/>
            </a:endParaRPr>
          </a:p>
        </p:txBody>
      </p:sp>
      <p:sp>
        <p:nvSpPr>
          <p:cNvPr id="1926" name="CustomShape 4"/>
          <p:cNvSpPr/>
          <p:nvPr/>
        </p:nvSpPr>
        <p:spPr>
          <a:xfrm>
            <a:off x="553680" y="1500840"/>
            <a:ext cx="3261960" cy="43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21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Obserwowane trudności</a:t>
            </a:r>
            <a:endParaRPr lang="pl-PL" sz="2100" b="0" strike="noStrike" spc="-1">
              <a:latin typeface="Arial"/>
            </a:endParaRPr>
          </a:p>
        </p:txBody>
      </p:sp>
      <p:sp>
        <p:nvSpPr>
          <p:cNvPr id="1927" name="CustomShape 5"/>
          <p:cNvSpPr/>
          <p:nvPr/>
        </p:nvSpPr>
        <p:spPr>
          <a:xfrm>
            <a:off x="5087880" y="1486440"/>
            <a:ext cx="2553840" cy="43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21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Strategia terapeutyczna </a:t>
            </a:r>
            <a:endParaRPr lang="pl-PL" sz="21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CustomShape 1"/>
          <p:cNvSpPr/>
          <p:nvPr/>
        </p:nvSpPr>
        <p:spPr>
          <a:xfrm>
            <a:off x="713880" y="444960"/>
            <a:ext cx="678852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28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Czym jest CAPD?</a:t>
            </a:r>
            <a:endParaRPr lang="pl-PL" sz="2800" b="0" strike="noStrike" spc="-1">
              <a:latin typeface="Arial"/>
            </a:endParaRPr>
          </a:p>
        </p:txBody>
      </p:sp>
      <p:sp>
        <p:nvSpPr>
          <p:cNvPr id="843" name="CustomShape 2"/>
          <p:cNvSpPr/>
          <p:nvPr/>
        </p:nvSpPr>
        <p:spPr>
          <a:xfrm>
            <a:off x="4386240" y="1605960"/>
            <a:ext cx="4043160" cy="193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1600" b="0" strike="noStrike" spc="-1">
                <a:solidFill>
                  <a:srgbClr val="23385C"/>
                </a:solidFill>
                <a:latin typeface="Lato"/>
                <a:ea typeface="Lato"/>
              </a:rPr>
              <a:t>Zaburzenia centralnego przetwarzania słuchowego (z ang. (C)APD – (Central) Auditory Processing Disorder) to nieprawidłowe zrozumienie informacji słuchowej, mimo braku uszkodzenia słuchu. </a:t>
            </a:r>
            <a:endParaRPr lang="pl-PL" sz="1600" b="0" strike="noStrike" spc="-1">
              <a:latin typeface="Arial"/>
            </a:endParaRPr>
          </a:p>
        </p:txBody>
      </p:sp>
      <p:grpSp>
        <p:nvGrpSpPr>
          <p:cNvPr id="844" name="Group 3"/>
          <p:cNvGrpSpPr/>
          <p:nvPr/>
        </p:nvGrpSpPr>
        <p:grpSpPr>
          <a:xfrm>
            <a:off x="1571400" y="1279080"/>
            <a:ext cx="2428920" cy="2817720"/>
            <a:chOff x="1571400" y="1279080"/>
            <a:chExt cx="2428920" cy="2817720"/>
          </a:xfrm>
        </p:grpSpPr>
        <p:sp>
          <p:nvSpPr>
            <p:cNvPr id="845" name="CustomShape 4"/>
            <p:cNvSpPr/>
            <p:nvPr/>
          </p:nvSpPr>
          <p:spPr>
            <a:xfrm>
              <a:off x="1587600" y="3862800"/>
              <a:ext cx="1270440" cy="234000"/>
            </a:xfrm>
            <a:custGeom>
              <a:avLst/>
              <a:gdLst/>
              <a:ahLst/>
              <a:cxnLst/>
              <a:rect l="l" t="t" r="r" b="b"/>
              <a:pathLst>
                <a:path w="23332" h="4307">
                  <a:moveTo>
                    <a:pt x="8936" y="1"/>
                  </a:moveTo>
                  <a:lnTo>
                    <a:pt x="8936" y="703"/>
                  </a:lnTo>
                  <a:cubicBezTo>
                    <a:pt x="8936" y="1664"/>
                    <a:pt x="8625" y="2444"/>
                    <a:pt x="7666" y="2444"/>
                  </a:cubicBezTo>
                  <a:lnTo>
                    <a:pt x="6727" y="2444"/>
                  </a:lnTo>
                  <a:cubicBezTo>
                    <a:pt x="5418" y="2444"/>
                    <a:pt x="5608" y="1783"/>
                    <a:pt x="4522" y="703"/>
                  </a:cubicBezTo>
                  <a:lnTo>
                    <a:pt x="4102" y="146"/>
                  </a:lnTo>
                  <a:cubicBezTo>
                    <a:pt x="1592" y="580"/>
                    <a:pt x="1" y="1222"/>
                    <a:pt x="1" y="1946"/>
                  </a:cubicBezTo>
                  <a:cubicBezTo>
                    <a:pt x="1" y="3248"/>
                    <a:pt x="5224" y="4307"/>
                    <a:pt x="11668" y="4307"/>
                  </a:cubicBezTo>
                  <a:cubicBezTo>
                    <a:pt x="18108" y="4307"/>
                    <a:pt x="23331" y="3248"/>
                    <a:pt x="23331" y="1946"/>
                  </a:cubicBezTo>
                  <a:cubicBezTo>
                    <a:pt x="23331" y="1187"/>
                    <a:pt x="21574" y="513"/>
                    <a:pt x="18839" y="79"/>
                  </a:cubicBezTo>
                  <a:lnTo>
                    <a:pt x="18370" y="703"/>
                  </a:lnTo>
                  <a:cubicBezTo>
                    <a:pt x="17282" y="1783"/>
                    <a:pt x="17473" y="2444"/>
                    <a:pt x="16160" y="2444"/>
                  </a:cubicBezTo>
                  <a:lnTo>
                    <a:pt x="15221" y="2444"/>
                  </a:lnTo>
                  <a:cubicBezTo>
                    <a:pt x="14308" y="2444"/>
                    <a:pt x="13987" y="1737"/>
                    <a:pt x="13954" y="841"/>
                  </a:cubicBezTo>
                  <a:lnTo>
                    <a:pt x="13954" y="703"/>
                  </a:lnTo>
                  <a:lnTo>
                    <a:pt x="13954" y="26"/>
                  </a:lnTo>
                  <a:cubicBezTo>
                    <a:pt x="13231" y="72"/>
                    <a:pt x="12508" y="82"/>
                    <a:pt x="11795" y="82"/>
                  </a:cubicBezTo>
                  <a:cubicBezTo>
                    <a:pt x="10856" y="82"/>
                    <a:pt x="9889" y="68"/>
                    <a:pt x="8936" y="1"/>
                  </a:cubicBezTo>
                  <a:close/>
                </a:path>
              </a:pathLst>
            </a:custGeom>
            <a:solidFill>
              <a:schemeClr val="accent4">
                <a:alpha val="23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6" name="CustomShape 5"/>
            <p:cNvSpPr/>
            <p:nvPr/>
          </p:nvSpPr>
          <p:spPr>
            <a:xfrm>
              <a:off x="1686600" y="3683880"/>
              <a:ext cx="387360" cy="311400"/>
            </a:xfrm>
            <a:custGeom>
              <a:avLst/>
              <a:gdLst/>
              <a:ahLst/>
              <a:cxnLst/>
              <a:rect l="l" t="t" r="r" b="b"/>
              <a:pathLst>
                <a:path w="7123" h="5727">
                  <a:moveTo>
                    <a:pt x="767" y="1"/>
                  </a:moveTo>
                  <a:cubicBezTo>
                    <a:pt x="309" y="1"/>
                    <a:pt x="1" y="101"/>
                    <a:pt x="1" y="387"/>
                  </a:cubicBezTo>
                  <a:lnTo>
                    <a:pt x="2708" y="3986"/>
                  </a:lnTo>
                  <a:cubicBezTo>
                    <a:pt x="3794" y="5066"/>
                    <a:pt x="3604" y="5727"/>
                    <a:pt x="4913" y="5727"/>
                  </a:cubicBezTo>
                  <a:lnTo>
                    <a:pt x="5852" y="5727"/>
                  </a:lnTo>
                  <a:cubicBezTo>
                    <a:pt x="6811" y="5727"/>
                    <a:pt x="7122" y="4947"/>
                    <a:pt x="7122" y="3986"/>
                  </a:cubicBezTo>
                  <a:lnTo>
                    <a:pt x="7122" y="2296"/>
                  </a:lnTo>
                  <a:cubicBezTo>
                    <a:pt x="7122" y="1336"/>
                    <a:pt x="6342" y="560"/>
                    <a:pt x="5383" y="560"/>
                  </a:cubicBezTo>
                  <a:lnTo>
                    <a:pt x="4444" y="560"/>
                  </a:lnTo>
                  <a:cubicBezTo>
                    <a:pt x="3769" y="560"/>
                    <a:pt x="1850" y="1"/>
                    <a:pt x="767" y="1"/>
                  </a:cubicBezTo>
                  <a:close/>
                </a:path>
              </a:pathLst>
            </a:custGeom>
            <a:solidFill>
              <a:srgbClr val="FF9CA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7" name="CustomShape 6"/>
            <p:cNvSpPr/>
            <p:nvPr/>
          </p:nvSpPr>
          <p:spPr>
            <a:xfrm>
              <a:off x="2347920" y="3683880"/>
              <a:ext cx="387360" cy="311400"/>
            </a:xfrm>
            <a:custGeom>
              <a:avLst/>
              <a:gdLst/>
              <a:ahLst/>
              <a:cxnLst/>
              <a:rect l="l" t="t" r="r" b="b"/>
              <a:pathLst>
                <a:path w="7122" h="5727">
                  <a:moveTo>
                    <a:pt x="6355" y="1"/>
                  </a:moveTo>
                  <a:cubicBezTo>
                    <a:pt x="5271" y="1"/>
                    <a:pt x="3350" y="560"/>
                    <a:pt x="2675" y="560"/>
                  </a:cubicBezTo>
                  <a:lnTo>
                    <a:pt x="1737" y="560"/>
                  </a:lnTo>
                  <a:cubicBezTo>
                    <a:pt x="777" y="560"/>
                    <a:pt x="0" y="1336"/>
                    <a:pt x="0" y="2296"/>
                  </a:cubicBezTo>
                  <a:lnTo>
                    <a:pt x="0" y="3986"/>
                  </a:lnTo>
                  <a:cubicBezTo>
                    <a:pt x="0" y="4947"/>
                    <a:pt x="308" y="5727"/>
                    <a:pt x="1267" y="5727"/>
                  </a:cubicBezTo>
                  <a:lnTo>
                    <a:pt x="2206" y="5727"/>
                  </a:lnTo>
                  <a:cubicBezTo>
                    <a:pt x="3519" y="5727"/>
                    <a:pt x="3328" y="5066"/>
                    <a:pt x="4416" y="3986"/>
                  </a:cubicBezTo>
                  <a:lnTo>
                    <a:pt x="7122" y="387"/>
                  </a:lnTo>
                  <a:cubicBezTo>
                    <a:pt x="7122" y="101"/>
                    <a:pt x="6813" y="1"/>
                    <a:pt x="6355" y="1"/>
                  </a:cubicBezTo>
                  <a:close/>
                </a:path>
              </a:pathLst>
            </a:custGeom>
            <a:solidFill>
              <a:srgbClr val="FF9CA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8" name="CustomShape 7"/>
            <p:cNvSpPr/>
            <p:nvPr/>
          </p:nvSpPr>
          <p:spPr>
            <a:xfrm>
              <a:off x="1686600" y="3705120"/>
              <a:ext cx="387000" cy="232200"/>
            </a:xfrm>
            <a:custGeom>
              <a:avLst/>
              <a:gdLst/>
              <a:ahLst/>
              <a:cxnLst/>
              <a:rect l="l" t="t" r="r" b="b"/>
              <a:pathLst>
                <a:path w="7119" h="4278">
                  <a:moveTo>
                    <a:pt x="0" y="1"/>
                  </a:moveTo>
                  <a:lnTo>
                    <a:pt x="1493" y="1987"/>
                  </a:lnTo>
                  <a:cubicBezTo>
                    <a:pt x="2213" y="2040"/>
                    <a:pt x="3000" y="2203"/>
                    <a:pt x="3741" y="2474"/>
                  </a:cubicBezTo>
                  <a:cubicBezTo>
                    <a:pt x="3812" y="2481"/>
                    <a:pt x="3879" y="2492"/>
                    <a:pt x="3953" y="2516"/>
                  </a:cubicBezTo>
                  <a:cubicBezTo>
                    <a:pt x="4186" y="2594"/>
                    <a:pt x="4415" y="2675"/>
                    <a:pt x="4641" y="2764"/>
                  </a:cubicBezTo>
                  <a:cubicBezTo>
                    <a:pt x="4859" y="2841"/>
                    <a:pt x="5075" y="2919"/>
                    <a:pt x="5290" y="3007"/>
                  </a:cubicBezTo>
                  <a:cubicBezTo>
                    <a:pt x="5876" y="3078"/>
                    <a:pt x="6416" y="3378"/>
                    <a:pt x="6723" y="3847"/>
                  </a:cubicBezTo>
                  <a:cubicBezTo>
                    <a:pt x="6843" y="3981"/>
                    <a:pt x="6952" y="4122"/>
                    <a:pt x="7051" y="4274"/>
                  </a:cubicBezTo>
                  <a:lnTo>
                    <a:pt x="7055" y="4278"/>
                  </a:lnTo>
                  <a:cubicBezTo>
                    <a:pt x="7097" y="4070"/>
                    <a:pt x="7118" y="3840"/>
                    <a:pt x="7118" y="3596"/>
                  </a:cubicBezTo>
                  <a:lnTo>
                    <a:pt x="7118" y="2894"/>
                  </a:lnTo>
                  <a:cubicBezTo>
                    <a:pt x="4387" y="2697"/>
                    <a:pt x="1740" y="2050"/>
                    <a:pt x="0" y="1"/>
                  </a:cubicBezTo>
                  <a:close/>
                </a:path>
              </a:pathLst>
            </a:custGeom>
            <a:solidFill>
              <a:srgbClr val="ED8FA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9" name="CustomShape 8"/>
            <p:cNvSpPr/>
            <p:nvPr/>
          </p:nvSpPr>
          <p:spPr>
            <a:xfrm>
              <a:off x="2623680" y="3779280"/>
              <a:ext cx="55800" cy="74160"/>
            </a:xfrm>
            <a:custGeom>
              <a:avLst/>
              <a:gdLst/>
              <a:ahLst/>
              <a:cxnLst/>
              <a:rect l="l" t="t" r="r" b="b"/>
              <a:pathLst>
                <a:path w="1036" h="1377">
                  <a:moveTo>
                    <a:pt x="1035" y="1"/>
                  </a:moveTo>
                  <a:lnTo>
                    <a:pt x="1" y="1377"/>
                  </a:lnTo>
                  <a:lnTo>
                    <a:pt x="1" y="1377"/>
                  </a:lnTo>
                  <a:close/>
                </a:path>
              </a:pathLst>
            </a:custGeom>
            <a:solidFill>
              <a:srgbClr val="EDE9F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0" name="CustomShape 9"/>
            <p:cNvSpPr/>
            <p:nvPr/>
          </p:nvSpPr>
          <p:spPr>
            <a:xfrm>
              <a:off x="2347920" y="3864240"/>
              <a:ext cx="360" cy="43920"/>
            </a:xfrm>
            <a:custGeom>
              <a:avLst/>
              <a:gdLst/>
              <a:ahLst/>
              <a:cxnLst/>
              <a:rect l="l" t="t" r="r" b="b"/>
              <a:pathLst>
                <a:path w="1" h="817">
                  <a:moveTo>
                    <a:pt x="0" y="1"/>
                  </a:moveTo>
                  <a:lnTo>
                    <a:pt x="0" y="1"/>
                  </a:lnTo>
                  <a:lnTo>
                    <a:pt x="0" y="678"/>
                  </a:lnTo>
                  <a:lnTo>
                    <a:pt x="0" y="816"/>
                  </a:lnTo>
                  <a:lnTo>
                    <a:pt x="0" y="678"/>
                  </a:lnTo>
                  <a:close/>
                </a:path>
              </a:pathLst>
            </a:custGeom>
            <a:solidFill>
              <a:srgbClr val="DCD5F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1" name="CustomShape 10"/>
            <p:cNvSpPr/>
            <p:nvPr/>
          </p:nvSpPr>
          <p:spPr>
            <a:xfrm>
              <a:off x="2347920" y="3715920"/>
              <a:ext cx="379080" cy="216000"/>
            </a:xfrm>
            <a:custGeom>
              <a:avLst/>
              <a:gdLst/>
              <a:ahLst/>
              <a:cxnLst/>
              <a:rect l="l" t="t" r="r" b="b"/>
              <a:pathLst>
                <a:path w="6971" h="3979">
                  <a:moveTo>
                    <a:pt x="6970" y="1"/>
                  </a:moveTo>
                  <a:lnTo>
                    <a:pt x="6970" y="1"/>
                  </a:lnTo>
                  <a:cubicBezTo>
                    <a:pt x="6603" y="424"/>
                    <a:pt x="6190" y="784"/>
                    <a:pt x="5750" y="1087"/>
                  </a:cubicBezTo>
                  <a:cubicBezTo>
                    <a:pt x="4133" y="2203"/>
                    <a:pt x="2082" y="2597"/>
                    <a:pt x="0" y="2725"/>
                  </a:cubicBezTo>
                  <a:lnTo>
                    <a:pt x="0" y="3402"/>
                  </a:lnTo>
                  <a:lnTo>
                    <a:pt x="0" y="3540"/>
                  </a:lnTo>
                  <a:cubicBezTo>
                    <a:pt x="7" y="3692"/>
                    <a:pt x="22" y="3840"/>
                    <a:pt x="46" y="3978"/>
                  </a:cubicBezTo>
                  <a:cubicBezTo>
                    <a:pt x="515" y="3289"/>
                    <a:pt x="1455" y="2838"/>
                    <a:pt x="2252" y="2838"/>
                  </a:cubicBezTo>
                  <a:lnTo>
                    <a:pt x="2259" y="2838"/>
                  </a:lnTo>
                  <a:cubicBezTo>
                    <a:pt x="2379" y="2817"/>
                    <a:pt x="2499" y="2806"/>
                    <a:pt x="2619" y="2806"/>
                  </a:cubicBezTo>
                  <a:cubicBezTo>
                    <a:pt x="2672" y="2806"/>
                    <a:pt x="2725" y="2809"/>
                    <a:pt x="2778" y="2813"/>
                  </a:cubicBezTo>
                  <a:cubicBezTo>
                    <a:pt x="3180" y="2753"/>
                    <a:pt x="3579" y="2703"/>
                    <a:pt x="3978" y="2672"/>
                  </a:cubicBezTo>
                  <a:cubicBezTo>
                    <a:pt x="4189" y="2644"/>
                    <a:pt x="4398" y="2615"/>
                    <a:pt x="4610" y="2591"/>
                  </a:cubicBezTo>
                  <a:cubicBezTo>
                    <a:pt x="4644" y="2587"/>
                    <a:pt x="4683" y="2584"/>
                    <a:pt x="4719" y="2576"/>
                  </a:cubicBezTo>
                  <a:cubicBezTo>
                    <a:pt x="4831" y="2566"/>
                    <a:pt x="4948" y="2555"/>
                    <a:pt x="5061" y="2545"/>
                  </a:cubicBezTo>
                  <a:lnTo>
                    <a:pt x="6095" y="1169"/>
                  </a:lnTo>
                  <a:lnTo>
                    <a:pt x="6970" y="1"/>
                  </a:lnTo>
                  <a:close/>
                </a:path>
              </a:pathLst>
            </a:custGeom>
            <a:solidFill>
              <a:srgbClr val="ED8FA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2" name="CustomShape 11"/>
            <p:cNvSpPr/>
            <p:nvPr/>
          </p:nvSpPr>
          <p:spPr>
            <a:xfrm>
              <a:off x="1571400" y="2692800"/>
              <a:ext cx="1266840" cy="1173600"/>
            </a:xfrm>
            <a:custGeom>
              <a:avLst/>
              <a:gdLst/>
              <a:ahLst/>
              <a:cxnLst/>
              <a:rect l="l" t="t" r="r" b="b"/>
              <a:pathLst>
                <a:path w="23264" h="21556">
                  <a:moveTo>
                    <a:pt x="12091" y="0"/>
                  </a:moveTo>
                  <a:cubicBezTo>
                    <a:pt x="5001" y="0"/>
                    <a:pt x="4398" y="3642"/>
                    <a:pt x="2129" y="7242"/>
                  </a:cubicBezTo>
                  <a:cubicBezTo>
                    <a:pt x="795" y="9356"/>
                    <a:pt x="0" y="13037"/>
                    <a:pt x="385" y="14846"/>
                  </a:cubicBezTo>
                  <a:cubicBezTo>
                    <a:pt x="1737" y="21185"/>
                    <a:pt x="7249" y="21555"/>
                    <a:pt x="12091" y="21555"/>
                  </a:cubicBezTo>
                  <a:cubicBezTo>
                    <a:pt x="16933" y="21555"/>
                    <a:pt x="22353" y="20966"/>
                    <a:pt x="23158" y="13845"/>
                  </a:cubicBezTo>
                  <a:cubicBezTo>
                    <a:pt x="23264" y="12909"/>
                    <a:pt x="22618" y="9162"/>
                    <a:pt x="21252" y="7023"/>
                  </a:cubicBezTo>
                  <a:cubicBezTo>
                    <a:pt x="18976" y="3458"/>
                    <a:pt x="18041" y="0"/>
                    <a:pt x="12091" y="0"/>
                  </a:cubicBezTo>
                  <a:close/>
                </a:path>
              </a:pathLst>
            </a:custGeom>
            <a:solidFill>
              <a:srgbClr val="FF9CA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3" name="CustomShape 12"/>
            <p:cNvSpPr/>
            <p:nvPr/>
          </p:nvSpPr>
          <p:spPr>
            <a:xfrm>
              <a:off x="1592640" y="3501720"/>
              <a:ext cx="93240" cy="202680"/>
            </a:xfrm>
            <a:custGeom>
              <a:avLst/>
              <a:gdLst/>
              <a:ahLst/>
              <a:cxnLst/>
              <a:rect l="l" t="t" r="r" b="b"/>
              <a:pathLst>
                <a:path w="1727" h="3735">
                  <a:moveTo>
                    <a:pt x="1" y="1"/>
                  </a:moveTo>
                  <a:cubicBezTo>
                    <a:pt x="340" y="1592"/>
                    <a:pt x="940" y="2806"/>
                    <a:pt x="1727" y="3735"/>
                  </a:cubicBezTo>
                  <a:lnTo>
                    <a:pt x="1727" y="3731"/>
                  </a:lnTo>
                  <a:cubicBezTo>
                    <a:pt x="940" y="2806"/>
                    <a:pt x="340" y="1589"/>
                    <a:pt x="1" y="1"/>
                  </a:cubicBezTo>
                  <a:close/>
                </a:path>
              </a:pathLst>
            </a:custGeom>
            <a:solidFill>
              <a:srgbClr val="EDE9F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4" name="CustomShape 13"/>
            <p:cNvSpPr/>
            <p:nvPr/>
          </p:nvSpPr>
          <p:spPr>
            <a:xfrm>
              <a:off x="2074680" y="3862800"/>
              <a:ext cx="272880" cy="3960"/>
            </a:xfrm>
            <a:custGeom>
              <a:avLst/>
              <a:gdLst/>
              <a:ahLst/>
              <a:cxnLst/>
              <a:rect l="l" t="t" r="r" b="b"/>
              <a:pathLst>
                <a:path w="5019" h="83">
                  <a:moveTo>
                    <a:pt x="0" y="1"/>
                  </a:moveTo>
                  <a:lnTo>
                    <a:pt x="0" y="1"/>
                  </a:lnTo>
                  <a:cubicBezTo>
                    <a:pt x="953" y="68"/>
                    <a:pt x="1920" y="82"/>
                    <a:pt x="2859" y="82"/>
                  </a:cubicBezTo>
                  <a:cubicBezTo>
                    <a:pt x="3572" y="82"/>
                    <a:pt x="4295" y="72"/>
                    <a:pt x="5018" y="26"/>
                  </a:cubicBezTo>
                  <a:lnTo>
                    <a:pt x="5018" y="26"/>
                  </a:lnTo>
                  <a:cubicBezTo>
                    <a:pt x="4295" y="72"/>
                    <a:pt x="3572" y="82"/>
                    <a:pt x="2859" y="82"/>
                  </a:cubicBezTo>
                  <a:cubicBezTo>
                    <a:pt x="1920" y="82"/>
                    <a:pt x="953" y="68"/>
                    <a:pt x="0" y="1"/>
                  </a:cubicBezTo>
                  <a:close/>
                </a:path>
              </a:pathLst>
            </a:custGeom>
            <a:solidFill>
              <a:srgbClr val="DCD5F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5" name="CustomShape 14"/>
            <p:cNvSpPr/>
            <p:nvPr/>
          </p:nvSpPr>
          <p:spPr>
            <a:xfrm>
              <a:off x="1686600" y="3705120"/>
              <a:ext cx="360" cy="360"/>
            </a:xfrm>
            <a:custGeom>
              <a:avLst/>
              <a:gdLst/>
              <a:ahLst/>
              <a:cxnLst/>
              <a:rect l="l" t="t" r="r" b="b"/>
              <a:pathLst>
                <a:path w="5" h="5">
                  <a:moveTo>
                    <a:pt x="1" y="1"/>
                  </a:moveTo>
                  <a:lnTo>
                    <a:pt x="1" y="5"/>
                  </a:lnTo>
                  <a:lnTo>
                    <a:pt x="4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ED8FA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6" name="CustomShape 15"/>
            <p:cNvSpPr/>
            <p:nvPr/>
          </p:nvSpPr>
          <p:spPr>
            <a:xfrm>
              <a:off x="1686600" y="3705120"/>
              <a:ext cx="387360" cy="156960"/>
            </a:xfrm>
            <a:custGeom>
              <a:avLst/>
              <a:gdLst/>
              <a:ahLst/>
              <a:cxnLst/>
              <a:rect l="l" t="t" r="r" b="b"/>
              <a:pathLst>
                <a:path w="7123" h="2894">
                  <a:moveTo>
                    <a:pt x="1" y="1"/>
                  </a:moveTo>
                  <a:cubicBezTo>
                    <a:pt x="1744" y="2050"/>
                    <a:pt x="4391" y="2697"/>
                    <a:pt x="7122" y="2894"/>
                  </a:cubicBezTo>
                  <a:cubicBezTo>
                    <a:pt x="4391" y="2697"/>
                    <a:pt x="1744" y="2050"/>
                    <a:pt x="4" y="1"/>
                  </a:cubicBezTo>
                  <a:close/>
                </a:path>
              </a:pathLst>
            </a:custGeom>
            <a:solidFill>
              <a:srgbClr val="DC83A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7" name="CustomShape 16"/>
            <p:cNvSpPr/>
            <p:nvPr/>
          </p:nvSpPr>
          <p:spPr>
            <a:xfrm>
              <a:off x="2347920" y="3864240"/>
              <a:ext cx="360" cy="360"/>
            </a:xfrm>
            <a:custGeom>
              <a:avLst/>
              <a:gdLst/>
              <a:ahLst/>
              <a:cxnLst/>
              <a:rect l="l" t="t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C3E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8" name="CustomShape 17"/>
            <p:cNvSpPr/>
            <p:nvPr/>
          </p:nvSpPr>
          <p:spPr>
            <a:xfrm>
              <a:off x="2347920" y="3774960"/>
              <a:ext cx="312480" cy="88560"/>
            </a:xfrm>
            <a:custGeom>
              <a:avLst/>
              <a:gdLst/>
              <a:ahLst/>
              <a:cxnLst/>
              <a:rect l="l" t="t" r="r" b="b"/>
              <a:pathLst>
                <a:path w="5750" h="1638">
                  <a:moveTo>
                    <a:pt x="5750" y="0"/>
                  </a:moveTo>
                  <a:cubicBezTo>
                    <a:pt x="4133" y="1116"/>
                    <a:pt x="2082" y="1510"/>
                    <a:pt x="0" y="1638"/>
                  </a:cubicBezTo>
                  <a:lnTo>
                    <a:pt x="0" y="1638"/>
                  </a:lnTo>
                  <a:cubicBezTo>
                    <a:pt x="2082" y="1510"/>
                    <a:pt x="4133" y="1116"/>
                    <a:pt x="5750" y="0"/>
                  </a:cubicBezTo>
                  <a:close/>
                </a:path>
              </a:pathLst>
            </a:custGeom>
            <a:solidFill>
              <a:srgbClr val="DC83A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9" name="CustomShape 18"/>
            <p:cNvSpPr/>
            <p:nvPr/>
          </p:nvSpPr>
          <p:spPr>
            <a:xfrm>
              <a:off x="1571400" y="2692800"/>
              <a:ext cx="1265040" cy="1173600"/>
            </a:xfrm>
            <a:custGeom>
              <a:avLst/>
              <a:gdLst/>
              <a:ahLst/>
              <a:cxnLst/>
              <a:rect l="l" t="t" r="r" b="b"/>
              <a:pathLst>
                <a:path w="23232" h="21556">
                  <a:moveTo>
                    <a:pt x="12091" y="0"/>
                  </a:moveTo>
                  <a:cubicBezTo>
                    <a:pt x="9133" y="0"/>
                    <a:pt x="7305" y="632"/>
                    <a:pt x="6014" y="1634"/>
                  </a:cubicBezTo>
                  <a:cubicBezTo>
                    <a:pt x="6268" y="1934"/>
                    <a:pt x="6473" y="2277"/>
                    <a:pt x="6613" y="2665"/>
                  </a:cubicBezTo>
                  <a:cubicBezTo>
                    <a:pt x="7439" y="2054"/>
                    <a:pt x="8371" y="1595"/>
                    <a:pt x="9419" y="1341"/>
                  </a:cubicBezTo>
                  <a:cubicBezTo>
                    <a:pt x="10118" y="1168"/>
                    <a:pt x="10919" y="1049"/>
                    <a:pt x="11721" y="1049"/>
                  </a:cubicBezTo>
                  <a:cubicBezTo>
                    <a:pt x="11837" y="1049"/>
                    <a:pt x="11953" y="1049"/>
                    <a:pt x="12066" y="1055"/>
                  </a:cubicBezTo>
                  <a:cubicBezTo>
                    <a:pt x="12257" y="1038"/>
                    <a:pt x="12447" y="1031"/>
                    <a:pt x="12638" y="1031"/>
                  </a:cubicBezTo>
                  <a:cubicBezTo>
                    <a:pt x="13125" y="1031"/>
                    <a:pt x="13608" y="1087"/>
                    <a:pt x="14084" y="1210"/>
                  </a:cubicBezTo>
                  <a:cubicBezTo>
                    <a:pt x="15125" y="1479"/>
                    <a:pt x="16008" y="2061"/>
                    <a:pt x="16752" y="2795"/>
                  </a:cubicBezTo>
                  <a:cubicBezTo>
                    <a:pt x="16774" y="2771"/>
                    <a:pt x="16795" y="2749"/>
                    <a:pt x="16819" y="2725"/>
                  </a:cubicBezTo>
                  <a:cubicBezTo>
                    <a:pt x="16823" y="2721"/>
                    <a:pt x="16830" y="2714"/>
                    <a:pt x="16837" y="2710"/>
                  </a:cubicBezTo>
                  <a:cubicBezTo>
                    <a:pt x="16978" y="2301"/>
                    <a:pt x="17190" y="1938"/>
                    <a:pt x="17459" y="1627"/>
                  </a:cubicBezTo>
                  <a:cubicBezTo>
                    <a:pt x="16252" y="629"/>
                    <a:pt x="14628" y="0"/>
                    <a:pt x="12091" y="0"/>
                  </a:cubicBezTo>
                  <a:close/>
                  <a:moveTo>
                    <a:pt x="18256" y="4694"/>
                  </a:moveTo>
                  <a:cubicBezTo>
                    <a:pt x="20352" y="7958"/>
                    <a:pt x="21972" y="12631"/>
                    <a:pt x="19555" y="16170"/>
                  </a:cubicBezTo>
                  <a:cubicBezTo>
                    <a:pt x="18210" y="18139"/>
                    <a:pt x="15803" y="18979"/>
                    <a:pt x="13407" y="19152"/>
                  </a:cubicBezTo>
                  <a:cubicBezTo>
                    <a:pt x="13298" y="19187"/>
                    <a:pt x="13182" y="19216"/>
                    <a:pt x="13050" y="19219"/>
                  </a:cubicBezTo>
                  <a:cubicBezTo>
                    <a:pt x="12690" y="19237"/>
                    <a:pt x="12335" y="19247"/>
                    <a:pt x="11981" y="19247"/>
                  </a:cubicBezTo>
                  <a:cubicBezTo>
                    <a:pt x="11851" y="19307"/>
                    <a:pt x="11695" y="19343"/>
                    <a:pt x="11516" y="19343"/>
                  </a:cubicBezTo>
                  <a:lnTo>
                    <a:pt x="11459" y="19343"/>
                  </a:lnTo>
                  <a:cubicBezTo>
                    <a:pt x="11159" y="19332"/>
                    <a:pt x="10869" y="19293"/>
                    <a:pt x="10584" y="19233"/>
                  </a:cubicBezTo>
                  <a:cubicBezTo>
                    <a:pt x="10542" y="19237"/>
                    <a:pt x="10499" y="19237"/>
                    <a:pt x="10457" y="19237"/>
                  </a:cubicBezTo>
                  <a:cubicBezTo>
                    <a:pt x="10242" y="19237"/>
                    <a:pt x="10037" y="19212"/>
                    <a:pt x="9839" y="19163"/>
                  </a:cubicBezTo>
                  <a:cubicBezTo>
                    <a:pt x="9419" y="19159"/>
                    <a:pt x="8996" y="19124"/>
                    <a:pt x="8569" y="19039"/>
                  </a:cubicBezTo>
                  <a:cubicBezTo>
                    <a:pt x="7393" y="18806"/>
                    <a:pt x="6229" y="18337"/>
                    <a:pt x="5188" y="17758"/>
                  </a:cubicBezTo>
                  <a:cubicBezTo>
                    <a:pt x="3251" y="16675"/>
                    <a:pt x="1684" y="14913"/>
                    <a:pt x="2086" y="12775"/>
                  </a:cubicBezTo>
                  <a:cubicBezTo>
                    <a:pt x="1981" y="12115"/>
                    <a:pt x="2047" y="11385"/>
                    <a:pt x="2181" y="10700"/>
                  </a:cubicBezTo>
                  <a:cubicBezTo>
                    <a:pt x="2199" y="10530"/>
                    <a:pt x="2230" y="10365"/>
                    <a:pt x="2266" y="10203"/>
                  </a:cubicBezTo>
                  <a:cubicBezTo>
                    <a:pt x="2284" y="9864"/>
                    <a:pt x="2365" y="9525"/>
                    <a:pt x="2492" y="9211"/>
                  </a:cubicBezTo>
                  <a:cubicBezTo>
                    <a:pt x="2683" y="7714"/>
                    <a:pt x="3399" y="6367"/>
                    <a:pt x="4281" y="5131"/>
                  </a:cubicBezTo>
                  <a:lnTo>
                    <a:pt x="4281" y="5131"/>
                  </a:lnTo>
                  <a:lnTo>
                    <a:pt x="3010" y="5728"/>
                  </a:lnTo>
                  <a:cubicBezTo>
                    <a:pt x="2735" y="6225"/>
                    <a:pt x="2450" y="6733"/>
                    <a:pt x="2129" y="7242"/>
                  </a:cubicBezTo>
                  <a:cubicBezTo>
                    <a:pt x="795" y="9356"/>
                    <a:pt x="0" y="13037"/>
                    <a:pt x="385" y="14846"/>
                  </a:cubicBezTo>
                  <a:cubicBezTo>
                    <a:pt x="724" y="16435"/>
                    <a:pt x="1324" y="17652"/>
                    <a:pt x="2111" y="18577"/>
                  </a:cubicBezTo>
                  <a:lnTo>
                    <a:pt x="2111" y="18581"/>
                  </a:lnTo>
                  <a:cubicBezTo>
                    <a:pt x="3854" y="20630"/>
                    <a:pt x="6501" y="21277"/>
                    <a:pt x="9232" y="21474"/>
                  </a:cubicBezTo>
                  <a:cubicBezTo>
                    <a:pt x="10185" y="21541"/>
                    <a:pt x="11152" y="21555"/>
                    <a:pt x="12091" y="21555"/>
                  </a:cubicBezTo>
                  <a:cubicBezTo>
                    <a:pt x="12804" y="21555"/>
                    <a:pt x="13527" y="21545"/>
                    <a:pt x="14250" y="21499"/>
                  </a:cubicBezTo>
                  <a:cubicBezTo>
                    <a:pt x="16332" y="21371"/>
                    <a:pt x="18383" y="20977"/>
                    <a:pt x="20000" y="19861"/>
                  </a:cubicBezTo>
                  <a:cubicBezTo>
                    <a:pt x="21626" y="18743"/>
                    <a:pt x="22816" y="16890"/>
                    <a:pt x="23158" y="13845"/>
                  </a:cubicBezTo>
                  <a:cubicBezTo>
                    <a:pt x="23232" y="13167"/>
                    <a:pt x="22917" y="11014"/>
                    <a:pt x="22215" y="9066"/>
                  </a:cubicBezTo>
                  <a:cubicBezTo>
                    <a:pt x="21951" y="8325"/>
                    <a:pt x="21630" y="7613"/>
                    <a:pt x="21252" y="7023"/>
                  </a:cubicBezTo>
                  <a:cubicBezTo>
                    <a:pt x="20977" y="6589"/>
                    <a:pt x="20719" y="6158"/>
                    <a:pt x="20472" y="5735"/>
                  </a:cubicBezTo>
                  <a:lnTo>
                    <a:pt x="18256" y="4694"/>
                  </a:lnTo>
                  <a:close/>
                </a:path>
              </a:pathLst>
            </a:custGeom>
            <a:solidFill>
              <a:srgbClr val="ED8FA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0" name="CustomShape 19"/>
            <p:cNvSpPr/>
            <p:nvPr/>
          </p:nvSpPr>
          <p:spPr>
            <a:xfrm>
              <a:off x="2039040" y="3267720"/>
              <a:ext cx="322200" cy="243720"/>
            </a:xfrm>
            <a:custGeom>
              <a:avLst/>
              <a:gdLst/>
              <a:ahLst/>
              <a:cxnLst/>
              <a:rect l="l" t="t" r="r" b="b"/>
              <a:pathLst>
                <a:path w="5930" h="4487">
                  <a:moveTo>
                    <a:pt x="855" y="1"/>
                  </a:moveTo>
                  <a:cubicBezTo>
                    <a:pt x="326" y="477"/>
                    <a:pt x="1" y="1119"/>
                    <a:pt x="1" y="1826"/>
                  </a:cubicBezTo>
                  <a:cubicBezTo>
                    <a:pt x="1" y="3297"/>
                    <a:pt x="1409" y="4486"/>
                    <a:pt x="3145" y="4486"/>
                  </a:cubicBezTo>
                  <a:cubicBezTo>
                    <a:pt x="4352" y="4486"/>
                    <a:pt x="5400" y="3911"/>
                    <a:pt x="5929" y="3067"/>
                  </a:cubicBezTo>
                  <a:cubicBezTo>
                    <a:pt x="5400" y="3911"/>
                    <a:pt x="4352" y="4486"/>
                    <a:pt x="3145" y="4486"/>
                  </a:cubicBezTo>
                  <a:cubicBezTo>
                    <a:pt x="1409" y="4486"/>
                    <a:pt x="1" y="3297"/>
                    <a:pt x="1" y="1826"/>
                  </a:cubicBezTo>
                  <a:cubicBezTo>
                    <a:pt x="1" y="1119"/>
                    <a:pt x="326" y="477"/>
                    <a:pt x="855" y="1"/>
                  </a:cubicBezTo>
                  <a:close/>
                </a:path>
              </a:pathLst>
            </a:custGeom>
            <a:solidFill>
              <a:srgbClr val="DB82A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1" name="CustomShape 20"/>
            <p:cNvSpPr/>
            <p:nvPr/>
          </p:nvSpPr>
          <p:spPr>
            <a:xfrm>
              <a:off x="1872000" y="3250440"/>
              <a:ext cx="98640" cy="98640"/>
            </a:xfrm>
            <a:custGeom>
              <a:avLst/>
              <a:gdLst/>
              <a:ahLst/>
              <a:cxnLst/>
              <a:rect l="l" t="t" r="r" b="b"/>
              <a:pathLst>
                <a:path w="1826" h="1825">
                  <a:moveTo>
                    <a:pt x="915" y="1"/>
                  </a:moveTo>
                  <a:cubicBezTo>
                    <a:pt x="410" y="1"/>
                    <a:pt x="0" y="406"/>
                    <a:pt x="0" y="911"/>
                  </a:cubicBezTo>
                  <a:cubicBezTo>
                    <a:pt x="0" y="1416"/>
                    <a:pt x="410" y="1825"/>
                    <a:pt x="915" y="1825"/>
                  </a:cubicBezTo>
                  <a:cubicBezTo>
                    <a:pt x="1416" y="1825"/>
                    <a:pt x="1826" y="1416"/>
                    <a:pt x="1826" y="911"/>
                  </a:cubicBezTo>
                  <a:cubicBezTo>
                    <a:pt x="1826" y="406"/>
                    <a:pt x="1416" y="1"/>
                    <a:pt x="915" y="1"/>
                  </a:cubicBezTo>
                  <a:close/>
                </a:path>
              </a:pathLst>
            </a:custGeom>
            <a:solidFill>
              <a:srgbClr val="633B5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2" name="CustomShape 21"/>
            <p:cNvSpPr/>
            <p:nvPr/>
          </p:nvSpPr>
          <p:spPr>
            <a:xfrm>
              <a:off x="2431080" y="3250440"/>
              <a:ext cx="98640" cy="98640"/>
            </a:xfrm>
            <a:custGeom>
              <a:avLst/>
              <a:gdLst/>
              <a:ahLst/>
              <a:cxnLst/>
              <a:rect l="l" t="t" r="r" b="b"/>
              <a:pathLst>
                <a:path w="1826" h="1825">
                  <a:moveTo>
                    <a:pt x="915" y="1"/>
                  </a:moveTo>
                  <a:cubicBezTo>
                    <a:pt x="410" y="1"/>
                    <a:pt x="1" y="406"/>
                    <a:pt x="1" y="911"/>
                  </a:cubicBezTo>
                  <a:cubicBezTo>
                    <a:pt x="1" y="1416"/>
                    <a:pt x="410" y="1825"/>
                    <a:pt x="915" y="1825"/>
                  </a:cubicBezTo>
                  <a:cubicBezTo>
                    <a:pt x="1416" y="1825"/>
                    <a:pt x="1825" y="1416"/>
                    <a:pt x="1825" y="911"/>
                  </a:cubicBezTo>
                  <a:cubicBezTo>
                    <a:pt x="1825" y="406"/>
                    <a:pt x="1416" y="1"/>
                    <a:pt x="915" y="1"/>
                  </a:cubicBezTo>
                  <a:close/>
                </a:path>
              </a:pathLst>
            </a:custGeom>
            <a:solidFill>
              <a:srgbClr val="633B5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3" name="CustomShape 22"/>
            <p:cNvSpPr/>
            <p:nvPr/>
          </p:nvSpPr>
          <p:spPr>
            <a:xfrm>
              <a:off x="1604160" y="2692080"/>
              <a:ext cx="351720" cy="351000"/>
            </a:xfrm>
            <a:custGeom>
              <a:avLst/>
              <a:gdLst/>
              <a:ahLst/>
              <a:cxnLst/>
              <a:rect l="l" t="t" r="r" b="b"/>
              <a:pathLst>
                <a:path w="6466" h="6455">
                  <a:moveTo>
                    <a:pt x="1807" y="1"/>
                  </a:moveTo>
                  <a:cubicBezTo>
                    <a:pt x="1394" y="1"/>
                    <a:pt x="1153" y="170"/>
                    <a:pt x="939" y="642"/>
                  </a:cubicBezTo>
                  <a:cubicBezTo>
                    <a:pt x="307" y="2230"/>
                    <a:pt x="63" y="3857"/>
                    <a:pt x="14" y="5525"/>
                  </a:cubicBezTo>
                  <a:cubicBezTo>
                    <a:pt x="0" y="6088"/>
                    <a:pt x="313" y="6455"/>
                    <a:pt x="725" y="6455"/>
                  </a:cubicBezTo>
                  <a:cubicBezTo>
                    <a:pt x="835" y="6455"/>
                    <a:pt x="953" y="6428"/>
                    <a:pt x="1073" y="6372"/>
                  </a:cubicBezTo>
                  <a:lnTo>
                    <a:pt x="5598" y="4245"/>
                  </a:lnTo>
                  <a:cubicBezTo>
                    <a:pt x="6102" y="4005"/>
                    <a:pt x="6466" y="3073"/>
                    <a:pt x="6028" y="2723"/>
                  </a:cubicBezTo>
                  <a:cubicBezTo>
                    <a:pt x="5516" y="1223"/>
                    <a:pt x="4065" y="394"/>
                    <a:pt x="2283" y="52"/>
                  </a:cubicBezTo>
                  <a:cubicBezTo>
                    <a:pt x="2102" y="20"/>
                    <a:pt x="1945" y="1"/>
                    <a:pt x="1807" y="1"/>
                  </a:cubicBezTo>
                  <a:close/>
                </a:path>
              </a:pathLst>
            </a:custGeom>
            <a:solidFill>
              <a:srgbClr val="FF9CA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4" name="CustomShape 23"/>
            <p:cNvSpPr/>
            <p:nvPr/>
          </p:nvSpPr>
          <p:spPr>
            <a:xfrm>
              <a:off x="2464920" y="2692080"/>
              <a:ext cx="351720" cy="351000"/>
            </a:xfrm>
            <a:custGeom>
              <a:avLst/>
              <a:gdLst/>
              <a:ahLst/>
              <a:cxnLst/>
              <a:rect l="l" t="t" r="r" b="b"/>
              <a:pathLst>
                <a:path w="6466" h="6455">
                  <a:moveTo>
                    <a:pt x="4658" y="1"/>
                  </a:moveTo>
                  <a:cubicBezTo>
                    <a:pt x="4521" y="1"/>
                    <a:pt x="4364" y="20"/>
                    <a:pt x="4182" y="52"/>
                  </a:cubicBezTo>
                  <a:cubicBezTo>
                    <a:pt x="2404" y="394"/>
                    <a:pt x="954" y="1223"/>
                    <a:pt x="438" y="2723"/>
                  </a:cubicBezTo>
                  <a:cubicBezTo>
                    <a:pt x="1" y="3073"/>
                    <a:pt x="368" y="4005"/>
                    <a:pt x="873" y="4245"/>
                  </a:cubicBezTo>
                  <a:lnTo>
                    <a:pt x="5393" y="6372"/>
                  </a:lnTo>
                  <a:cubicBezTo>
                    <a:pt x="5513" y="6428"/>
                    <a:pt x="5630" y="6455"/>
                    <a:pt x="5741" y="6455"/>
                  </a:cubicBezTo>
                  <a:cubicBezTo>
                    <a:pt x="6152" y="6455"/>
                    <a:pt x="6465" y="6088"/>
                    <a:pt x="6451" y="5525"/>
                  </a:cubicBezTo>
                  <a:cubicBezTo>
                    <a:pt x="6406" y="3857"/>
                    <a:pt x="6163" y="2230"/>
                    <a:pt x="5531" y="642"/>
                  </a:cubicBezTo>
                  <a:cubicBezTo>
                    <a:pt x="5313" y="170"/>
                    <a:pt x="5072" y="1"/>
                    <a:pt x="4658" y="1"/>
                  </a:cubicBezTo>
                  <a:close/>
                </a:path>
              </a:pathLst>
            </a:custGeom>
            <a:solidFill>
              <a:srgbClr val="FF9CA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5" name="CustomShape 24"/>
            <p:cNvSpPr/>
            <p:nvPr/>
          </p:nvSpPr>
          <p:spPr>
            <a:xfrm>
              <a:off x="1604880" y="2727000"/>
              <a:ext cx="49680" cy="280800"/>
            </a:xfrm>
            <a:custGeom>
              <a:avLst/>
              <a:gdLst/>
              <a:ahLst/>
              <a:cxnLst/>
              <a:rect l="l" t="t" r="r" b="b"/>
              <a:pathLst>
                <a:path w="926" h="5168">
                  <a:moveTo>
                    <a:pt x="925" y="1"/>
                  </a:moveTo>
                  <a:cubicBezTo>
                    <a:pt x="290" y="1592"/>
                    <a:pt x="46" y="3216"/>
                    <a:pt x="0" y="4884"/>
                  </a:cubicBezTo>
                  <a:cubicBezTo>
                    <a:pt x="49" y="3216"/>
                    <a:pt x="293" y="1589"/>
                    <a:pt x="925" y="1"/>
                  </a:cubicBezTo>
                  <a:close/>
                  <a:moveTo>
                    <a:pt x="0" y="4885"/>
                  </a:moveTo>
                  <a:cubicBezTo>
                    <a:pt x="0" y="4987"/>
                    <a:pt x="7" y="5079"/>
                    <a:pt x="25" y="5167"/>
                  </a:cubicBezTo>
                  <a:cubicBezTo>
                    <a:pt x="7" y="5079"/>
                    <a:pt x="0" y="4984"/>
                    <a:pt x="0" y="4885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6" name="CustomShape 25"/>
            <p:cNvSpPr/>
            <p:nvPr/>
          </p:nvSpPr>
          <p:spPr>
            <a:xfrm>
              <a:off x="1604880" y="2692440"/>
              <a:ext cx="322560" cy="348840"/>
            </a:xfrm>
            <a:custGeom>
              <a:avLst/>
              <a:gdLst/>
              <a:ahLst/>
              <a:cxnLst/>
              <a:rect l="l" t="t" r="r" b="b"/>
              <a:pathLst>
                <a:path w="5933" h="6417">
                  <a:moveTo>
                    <a:pt x="1790" y="1"/>
                  </a:moveTo>
                  <a:cubicBezTo>
                    <a:pt x="1553" y="1"/>
                    <a:pt x="1373" y="57"/>
                    <a:pt x="1222" y="195"/>
                  </a:cubicBezTo>
                  <a:cubicBezTo>
                    <a:pt x="1108" y="297"/>
                    <a:pt x="1013" y="441"/>
                    <a:pt x="925" y="640"/>
                  </a:cubicBezTo>
                  <a:cubicBezTo>
                    <a:pt x="293" y="2228"/>
                    <a:pt x="49" y="3855"/>
                    <a:pt x="0" y="5523"/>
                  </a:cubicBezTo>
                  <a:cubicBezTo>
                    <a:pt x="0" y="5622"/>
                    <a:pt x="7" y="5718"/>
                    <a:pt x="25" y="5806"/>
                  </a:cubicBezTo>
                  <a:cubicBezTo>
                    <a:pt x="85" y="6120"/>
                    <a:pt x="269" y="6339"/>
                    <a:pt x="505" y="6417"/>
                  </a:cubicBezTo>
                  <a:cubicBezTo>
                    <a:pt x="442" y="6285"/>
                    <a:pt x="399" y="6141"/>
                    <a:pt x="378" y="5975"/>
                  </a:cubicBezTo>
                  <a:cubicBezTo>
                    <a:pt x="209" y="4532"/>
                    <a:pt x="681" y="2156"/>
                    <a:pt x="1973" y="1384"/>
                  </a:cubicBezTo>
                  <a:cubicBezTo>
                    <a:pt x="2284" y="1197"/>
                    <a:pt x="2590" y="1123"/>
                    <a:pt x="2898" y="1123"/>
                  </a:cubicBezTo>
                  <a:cubicBezTo>
                    <a:pt x="3950" y="1123"/>
                    <a:pt x="4983" y="2016"/>
                    <a:pt x="5932" y="2513"/>
                  </a:cubicBezTo>
                  <a:cubicBezTo>
                    <a:pt x="5357" y="1148"/>
                    <a:pt x="3963" y="374"/>
                    <a:pt x="2269" y="53"/>
                  </a:cubicBezTo>
                  <a:cubicBezTo>
                    <a:pt x="2086" y="18"/>
                    <a:pt x="1931" y="1"/>
                    <a:pt x="1790" y="1"/>
                  </a:cubicBezTo>
                  <a:close/>
                </a:path>
              </a:pathLst>
            </a:custGeom>
            <a:solidFill>
              <a:srgbClr val="FF9CA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7" name="CustomShape 26"/>
            <p:cNvSpPr/>
            <p:nvPr/>
          </p:nvSpPr>
          <p:spPr>
            <a:xfrm>
              <a:off x="2522520" y="2692440"/>
              <a:ext cx="204120" cy="88560"/>
            </a:xfrm>
            <a:custGeom>
              <a:avLst/>
              <a:gdLst/>
              <a:ahLst/>
              <a:cxnLst/>
              <a:rect l="l" t="t" r="r" b="b"/>
              <a:pathLst>
                <a:path w="3759" h="1639">
                  <a:moveTo>
                    <a:pt x="3604" y="1"/>
                  </a:moveTo>
                  <a:cubicBezTo>
                    <a:pt x="3466" y="1"/>
                    <a:pt x="3307" y="18"/>
                    <a:pt x="3123" y="50"/>
                  </a:cubicBezTo>
                  <a:cubicBezTo>
                    <a:pt x="1832" y="297"/>
                    <a:pt x="713" y="806"/>
                    <a:pt x="1" y="1638"/>
                  </a:cubicBezTo>
                  <a:lnTo>
                    <a:pt x="1" y="1638"/>
                  </a:lnTo>
                  <a:cubicBezTo>
                    <a:pt x="713" y="806"/>
                    <a:pt x="1832" y="297"/>
                    <a:pt x="3123" y="50"/>
                  </a:cubicBezTo>
                  <a:cubicBezTo>
                    <a:pt x="3307" y="18"/>
                    <a:pt x="3466" y="1"/>
                    <a:pt x="3604" y="1"/>
                  </a:cubicBezTo>
                  <a:cubicBezTo>
                    <a:pt x="3656" y="1"/>
                    <a:pt x="3710" y="4"/>
                    <a:pt x="3759" y="8"/>
                  </a:cubicBezTo>
                  <a:cubicBezTo>
                    <a:pt x="3710" y="4"/>
                    <a:pt x="3656" y="1"/>
                    <a:pt x="3604" y="1"/>
                  </a:cubicBezTo>
                  <a:close/>
                </a:path>
              </a:pathLst>
            </a:custGeom>
            <a:solidFill>
              <a:srgbClr val="EDE9F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8" name="CustomShape 27"/>
            <p:cNvSpPr/>
            <p:nvPr/>
          </p:nvSpPr>
          <p:spPr>
            <a:xfrm>
              <a:off x="2522520" y="2781720"/>
              <a:ext cx="360" cy="360"/>
            </a:xfrm>
            <a:custGeom>
              <a:avLst/>
              <a:gdLst/>
              <a:ahLst/>
              <a:cxnLst/>
              <a:rect l="l" t="t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D5F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9" name="CustomShape 28"/>
            <p:cNvSpPr/>
            <p:nvPr/>
          </p:nvSpPr>
          <p:spPr>
            <a:xfrm>
              <a:off x="2487960" y="2781720"/>
              <a:ext cx="34200" cy="59040"/>
            </a:xfrm>
            <a:custGeom>
              <a:avLst/>
              <a:gdLst/>
              <a:ahLst/>
              <a:cxnLst/>
              <a:rect l="l" t="t" r="r" b="b"/>
              <a:pathLst>
                <a:path w="640" h="1098">
                  <a:moveTo>
                    <a:pt x="640" y="0"/>
                  </a:moveTo>
                  <a:cubicBezTo>
                    <a:pt x="371" y="311"/>
                    <a:pt x="159" y="674"/>
                    <a:pt x="18" y="1083"/>
                  </a:cubicBezTo>
                  <a:cubicBezTo>
                    <a:pt x="11" y="1087"/>
                    <a:pt x="4" y="1094"/>
                    <a:pt x="0" y="1098"/>
                  </a:cubicBezTo>
                  <a:cubicBezTo>
                    <a:pt x="4" y="1094"/>
                    <a:pt x="11" y="1087"/>
                    <a:pt x="18" y="1083"/>
                  </a:cubicBezTo>
                  <a:cubicBezTo>
                    <a:pt x="159" y="674"/>
                    <a:pt x="371" y="311"/>
                    <a:pt x="640" y="0"/>
                  </a:cubicBezTo>
                  <a:close/>
                </a:path>
              </a:pathLst>
            </a:custGeom>
            <a:solidFill>
              <a:srgbClr val="DC83A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0" name="CustomShape 29"/>
            <p:cNvSpPr/>
            <p:nvPr/>
          </p:nvSpPr>
          <p:spPr>
            <a:xfrm>
              <a:off x="2768760" y="2734200"/>
              <a:ext cx="46440" cy="247320"/>
            </a:xfrm>
            <a:custGeom>
              <a:avLst/>
              <a:gdLst/>
              <a:ahLst/>
              <a:cxnLst/>
              <a:rect l="l" t="t" r="r" b="b"/>
              <a:pathLst>
                <a:path w="866" h="4550">
                  <a:moveTo>
                    <a:pt x="1" y="1"/>
                  </a:moveTo>
                  <a:cubicBezTo>
                    <a:pt x="569" y="1483"/>
                    <a:pt x="806" y="2996"/>
                    <a:pt x="866" y="4550"/>
                  </a:cubicBezTo>
                  <a:cubicBezTo>
                    <a:pt x="806" y="2996"/>
                    <a:pt x="569" y="1483"/>
                    <a:pt x="1" y="1"/>
                  </a:cubicBezTo>
                  <a:close/>
                </a:path>
              </a:pathLst>
            </a:custGeom>
            <a:solidFill>
              <a:srgbClr val="EDE9F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1" name="CustomShape 30"/>
            <p:cNvSpPr/>
            <p:nvPr/>
          </p:nvSpPr>
          <p:spPr>
            <a:xfrm>
              <a:off x="2479320" y="2692440"/>
              <a:ext cx="336960" cy="335880"/>
            </a:xfrm>
            <a:custGeom>
              <a:avLst/>
              <a:gdLst/>
              <a:ahLst/>
              <a:cxnLst/>
              <a:rect l="l" t="t" r="r" b="b"/>
              <a:pathLst>
                <a:path w="6199" h="6180">
                  <a:moveTo>
                    <a:pt x="4402" y="1"/>
                  </a:moveTo>
                  <a:cubicBezTo>
                    <a:pt x="4264" y="1"/>
                    <a:pt x="4105" y="18"/>
                    <a:pt x="3921" y="50"/>
                  </a:cubicBezTo>
                  <a:cubicBezTo>
                    <a:pt x="2630" y="297"/>
                    <a:pt x="1511" y="806"/>
                    <a:pt x="799" y="1638"/>
                  </a:cubicBezTo>
                  <a:cubicBezTo>
                    <a:pt x="530" y="1949"/>
                    <a:pt x="318" y="2312"/>
                    <a:pt x="177" y="2721"/>
                  </a:cubicBezTo>
                  <a:cubicBezTo>
                    <a:pt x="170" y="2725"/>
                    <a:pt x="163" y="2732"/>
                    <a:pt x="159" y="2736"/>
                  </a:cubicBezTo>
                  <a:cubicBezTo>
                    <a:pt x="71" y="2813"/>
                    <a:pt x="22" y="2915"/>
                    <a:pt x="1" y="3029"/>
                  </a:cubicBezTo>
                  <a:cubicBezTo>
                    <a:pt x="291" y="2651"/>
                    <a:pt x="678" y="2361"/>
                    <a:pt x="1112" y="2167"/>
                  </a:cubicBezTo>
                  <a:cubicBezTo>
                    <a:pt x="1850" y="1708"/>
                    <a:pt x="2669" y="1200"/>
                    <a:pt x="3456" y="1200"/>
                  </a:cubicBezTo>
                  <a:cubicBezTo>
                    <a:pt x="3893" y="1200"/>
                    <a:pt x="4317" y="1359"/>
                    <a:pt x="4712" y="1772"/>
                  </a:cubicBezTo>
                  <a:cubicBezTo>
                    <a:pt x="5686" y="2809"/>
                    <a:pt x="5933" y="4757"/>
                    <a:pt x="6007" y="6180"/>
                  </a:cubicBezTo>
                  <a:cubicBezTo>
                    <a:pt x="6127" y="6021"/>
                    <a:pt x="6198" y="5795"/>
                    <a:pt x="6190" y="5523"/>
                  </a:cubicBezTo>
                  <a:cubicBezTo>
                    <a:pt x="6187" y="5453"/>
                    <a:pt x="6187" y="5386"/>
                    <a:pt x="6184" y="5316"/>
                  </a:cubicBezTo>
                  <a:cubicBezTo>
                    <a:pt x="6124" y="3762"/>
                    <a:pt x="5887" y="2249"/>
                    <a:pt x="5319" y="767"/>
                  </a:cubicBezTo>
                  <a:cubicBezTo>
                    <a:pt x="5301" y="724"/>
                    <a:pt x="5283" y="682"/>
                    <a:pt x="5270" y="640"/>
                  </a:cubicBezTo>
                  <a:cubicBezTo>
                    <a:pt x="5083" y="230"/>
                    <a:pt x="4878" y="50"/>
                    <a:pt x="4557" y="8"/>
                  </a:cubicBezTo>
                  <a:cubicBezTo>
                    <a:pt x="4508" y="4"/>
                    <a:pt x="4454" y="1"/>
                    <a:pt x="4402" y="1"/>
                  </a:cubicBezTo>
                  <a:close/>
                </a:path>
              </a:pathLst>
            </a:custGeom>
            <a:solidFill>
              <a:srgbClr val="ED8FA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2" name="CustomShape 31"/>
            <p:cNvSpPr/>
            <p:nvPr/>
          </p:nvSpPr>
          <p:spPr>
            <a:xfrm>
              <a:off x="2152080" y="3332160"/>
              <a:ext cx="5400" cy="360"/>
            </a:xfrm>
            <a:custGeom>
              <a:avLst/>
              <a:gdLst/>
              <a:ahLst/>
              <a:cxnLst/>
              <a:rect l="l" t="t" r="r" b="b"/>
              <a:pathLst>
                <a:path w="114" h="9">
                  <a:moveTo>
                    <a:pt x="57" y="1"/>
                  </a:moveTo>
                  <a:cubicBezTo>
                    <a:pt x="36" y="1"/>
                    <a:pt x="18" y="4"/>
                    <a:pt x="0" y="9"/>
                  </a:cubicBezTo>
                  <a:cubicBezTo>
                    <a:pt x="18" y="4"/>
                    <a:pt x="36" y="1"/>
                    <a:pt x="57" y="1"/>
                  </a:cubicBezTo>
                  <a:cubicBezTo>
                    <a:pt x="75" y="1"/>
                    <a:pt x="96" y="4"/>
                    <a:pt x="114" y="9"/>
                  </a:cubicBezTo>
                  <a:cubicBezTo>
                    <a:pt x="96" y="4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EDACB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3" name="CustomShape 32"/>
            <p:cNvSpPr/>
            <p:nvPr/>
          </p:nvSpPr>
          <p:spPr>
            <a:xfrm>
              <a:off x="1915560" y="2836800"/>
              <a:ext cx="421560" cy="253080"/>
            </a:xfrm>
            <a:custGeom>
              <a:avLst/>
              <a:gdLst/>
              <a:ahLst/>
              <a:cxnLst/>
              <a:rect l="l" t="t" r="r" b="b"/>
              <a:pathLst>
                <a:path w="7751" h="4659">
                  <a:moveTo>
                    <a:pt x="4211" y="0"/>
                  </a:moveTo>
                  <a:cubicBezTo>
                    <a:pt x="2574" y="18"/>
                    <a:pt x="1" y="858"/>
                    <a:pt x="224" y="2961"/>
                  </a:cubicBezTo>
                  <a:cubicBezTo>
                    <a:pt x="365" y="4330"/>
                    <a:pt x="1752" y="4659"/>
                    <a:pt x="3160" y="4659"/>
                  </a:cubicBezTo>
                  <a:cubicBezTo>
                    <a:pt x="4099" y="4659"/>
                    <a:pt x="5048" y="4511"/>
                    <a:pt x="5648" y="4433"/>
                  </a:cubicBezTo>
                  <a:cubicBezTo>
                    <a:pt x="6558" y="4309"/>
                    <a:pt x="7430" y="3890"/>
                    <a:pt x="7592" y="2895"/>
                  </a:cubicBezTo>
                  <a:cubicBezTo>
                    <a:pt x="7751" y="1924"/>
                    <a:pt x="7115" y="1052"/>
                    <a:pt x="6304" y="587"/>
                  </a:cubicBezTo>
                  <a:cubicBezTo>
                    <a:pt x="5874" y="339"/>
                    <a:pt x="5327" y="184"/>
                    <a:pt x="4748" y="124"/>
                  </a:cubicBezTo>
                  <a:cubicBezTo>
                    <a:pt x="4603" y="46"/>
                    <a:pt x="4431" y="0"/>
                    <a:pt x="4229" y="0"/>
                  </a:cubicBezTo>
                  <a:close/>
                </a:path>
              </a:pathLst>
            </a:custGeom>
            <a:solidFill>
              <a:srgbClr val="FFB0B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4" name="CustomShape 33"/>
            <p:cNvSpPr/>
            <p:nvPr/>
          </p:nvSpPr>
          <p:spPr>
            <a:xfrm>
              <a:off x="2333160" y="2883240"/>
              <a:ext cx="181800" cy="168840"/>
            </a:xfrm>
            <a:custGeom>
              <a:avLst/>
              <a:gdLst/>
              <a:ahLst/>
              <a:cxnLst/>
              <a:rect l="l" t="t" r="r" b="b"/>
              <a:pathLst>
                <a:path w="3351" h="3111">
                  <a:moveTo>
                    <a:pt x="1243" y="1"/>
                  </a:moveTo>
                  <a:cubicBezTo>
                    <a:pt x="598" y="1"/>
                    <a:pt x="1" y="788"/>
                    <a:pt x="245" y="1402"/>
                  </a:cubicBezTo>
                  <a:cubicBezTo>
                    <a:pt x="276" y="1486"/>
                    <a:pt x="312" y="1568"/>
                    <a:pt x="351" y="1649"/>
                  </a:cubicBezTo>
                  <a:cubicBezTo>
                    <a:pt x="365" y="2012"/>
                    <a:pt x="559" y="2355"/>
                    <a:pt x="869" y="2545"/>
                  </a:cubicBezTo>
                  <a:cubicBezTo>
                    <a:pt x="944" y="2644"/>
                    <a:pt x="1035" y="2726"/>
                    <a:pt x="1155" y="2796"/>
                  </a:cubicBezTo>
                  <a:cubicBezTo>
                    <a:pt x="1286" y="2874"/>
                    <a:pt x="1452" y="2926"/>
                    <a:pt x="1621" y="2941"/>
                  </a:cubicBezTo>
                  <a:cubicBezTo>
                    <a:pt x="1716" y="2986"/>
                    <a:pt x="1812" y="3025"/>
                    <a:pt x="1911" y="3064"/>
                  </a:cubicBezTo>
                  <a:cubicBezTo>
                    <a:pt x="1991" y="3096"/>
                    <a:pt x="2080" y="3110"/>
                    <a:pt x="2168" y="3110"/>
                  </a:cubicBezTo>
                  <a:cubicBezTo>
                    <a:pt x="2330" y="3110"/>
                    <a:pt x="2496" y="3068"/>
                    <a:pt x="2631" y="3008"/>
                  </a:cubicBezTo>
                  <a:cubicBezTo>
                    <a:pt x="2842" y="2919"/>
                    <a:pt x="3050" y="2768"/>
                    <a:pt x="3160" y="2556"/>
                  </a:cubicBezTo>
                  <a:cubicBezTo>
                    <a:pt x="3351" y="2200"/>
                    <a:pt x="3343" y="1797"/>
                    <a:pt x="3160" y="1458"/>
                  </a:cubicBezTo>
                  <a:cubicBezTo>
                    <a:pt x="3075" y="1120"/>
                    <a:pt x="2859" y="763"/>
                    <a:pt x="2602" y="541"/>
                  </a:cubicBezTo>
                  <a:cubicBezTo>
                    <a:pt x="2217" y="206"/>
                    <a:pt x="1815" y="47"/>
                    <a:pt x="1310" y="4"/>
                  </a:cubicBezTo>
                  <a:cubicBezTo>
                    <a:pt x="1289" y="1"/>
                    <a:pt x="1265" y="1"/>
                    <a:pt x="1243" y="1"/>
                  </a:cubicBezTo>
                  <a:close/>
                </a:path>
              </a:pathLst>
            </a:custGeom>
            <a:solidFill>
              <a:srgbClr val="FFB0B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5" name="CustomShape 34"/>
            <p:cNvSpPr/>
            <p:nvPr/>
          </p:nvSpPr>
          <p:spPr>
            <a:xfrm>
              <a:off x="1673640" y="2818440"/>
              <a:ext cx="115920" cy="109800"/>
            </a:xfrm>
            <a:custGeom>
              <a:avLst/>
              <a:gdLst/>
              <a:ahLst/>
              <a:cxnLst/>
              <a:rect l="l" t="t" r="r" b="b"/>
              <a:pathLst>
                <a:path w="2143" h="2030">
                  <a:moveTo>
                    <a:pt x="1701" y="0"/>
                  </a:moveTo>
                  <a:cubicBezTo>
                    <a:pt x="1504" y="21"/>
                    <a:pt x="1285" y="35"/>
                    <a:pt x="1105" y="131"/>
                  </a:cubicBezTo>
                  <a:cubicBezTo>
                    <a:pt x="928" y="219"/>
                    <a:pt x="766" y="364"/>
                    <a:pt x="621" y="494"/>
                  </a:cubicBezTo>
                  <a:cubicBezTo>
                    <a:pt x="314" y="780"/>
                    <a:pt x="1" y="1136"/>
                    <a:pt x="57" y="1581"/>
                  </a:cubicBezTo>
                  <a:cubicBezTo>
                    <a:pt x="89" y="1839"/>
                    <a:pt x="276" y="2030"/>
                    <a:pt x="505" y="2030"/>
                  </a:cubicBezTo>
                  <a:cubicBezTo>
                    <a:pt x="579" y="2030"/>
                    <a:pt x="653" y="2012"/>
                    <a:pt x="734" y="1969"/>
                  </a:cubicBezTo>
                  <a:cubicBezTo>
                    <a:pt x="1038" y="1810"/>
                    <a:pt x="1151" y="1546"/>
                    <a:pt x="1369" y="1299"/>
                  </a:cubicBezTo>
                  <a:cubicBezTo>
                    <a:pt x="1465" y="1189"/>
                    <a:pt x="1574" y="1101"/>
                    <a:pt x="1680" y="999"/>
                  </a:cubicBezTo>
                  <a:cubicBezTo>
                    <a:pt x="1789" y="893"/>
                    <a:pt x="1867" y="755"/>
                    <a:pt x="1966" y="639"/>
                  </a:cubicBezTo>
                  <a:cubicBezTo>
                    <a:pt x="2143" y="431"/>
                    <a:pt x="2061" y="0"/>
                    <a:pt x="1744" y="0"/>
                  </a:cubicBezTo>
                  <a:close/>
                </a:path>
              </a:pathLst>
            </a:custGeom>
            <a:solidFill>
              <a:srgbClr val="FFB0B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6" name="CustomShape 35"/>
            <p:cNvSpPr/>
            <p:nvPr/>
          </p:nvSpPr>
          <p:spPr>
            <a:xfrm>
              <a:off x="2670480" y="2831040"/>
              <a:ext cx="88560" cy="121320"/>
            </a:xfrm>
            <a:custGeom>
              <a:avLst/>
              <a:gdLst/>
              <a:ahLst/>
              <a:cxnLst/>
              <a:rect l="l" t="t" r="r" b="b"/>
              <a:pathLst>
                <a:path w="1642" h="2238">
                  <a:moveTo>
                    <a:pt x="308" y="0"/>
                  </a:moveTo>
                  <a:cubicBezTo>
                    <a:pt x="131" y="0"/>
                    <a:pt x="1" y="219"/>
                    <a:pt x="86" y="395"/>
                  </a:cubicBezTo>
                  <a:cubicBezTo>
                    <a:pt x="213" y="653"/>
                    <a:pt x="340" y="932"/>
                    <a:pt x="435" y="1204"/>
                  </a:cubicBezTo>
                  <a:cubicBezTo>
                    <a:pt x="530" y="1482"/>
                    <a:pt x="562" y="1789"/>
                    <a:pt x="731" y="2036"/>
                  </a:cubicBezTo>
                  <a:cubicBezTo>
                    <a:pt x="816" y="2167"/>
                    <a:pt x="978" y="2237"/>
                    <a:pt x="1133" y="2237"/>
                  </a:cubicBezTo>
                  <a:cubicBezTo>
                    <a:pt x="1310" y="2237"/>
                    <a:pt x="1479" y="2142"/>
                    <a:pt x="1514" y="1934"/>
                  </a:cubicBezTo>
                  <a:cubicBezTo>
                    <a:pt x="1642" y="1178"/>
                    <a:pt x="1045" y="420"/>
                    <a:pt x="438" y="39"/>
                  </a:cubicBezTo>
                  <a:cubicBezTo>
                    <a:pt x="396" y="10"/>
                    <a:pt x="350" y="0"/>
                    <a:pt x="308" y="0"/>
                  </a:cubicBezTo>
                  <a:close/>
                </a:path>
              </a:pathLst>
            </a:custGeom>
            <a:solidFill>
              <a:srgbClr val="FFB0B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7" name="CustomShape 36"/>
            <p:cNvSpPr/>
            <p:nvPr/>
          </p:nvSpPr>
          <p:spPr>
            <a:xfrm>
              <a:off x="1864440" y="3255840"/>
              <a:ext cx="40680" cy="40680"/>
            </a:xfrm>
            <a:custGeom>
              <a:avLst/>
              <a:gdLst/>
              <a:ahLst/>
              <a:cxnLst/>
              <a:rect l="l" t="t" r="r" b="b"/>
              <a:pathLst>
                <a:path w="763" h="763">
                  <a:moveTo>
                    <a:pt x="381" y="1"/>
                  </a:moveTo>
                  <a:cubicBezTo>
                    <a:pt x="170" y="1"/>
                    <a:pt x="0" y="173"/>
                    <a:pt x="0" y="382"/>
                  </a:cubicBezTo>
                  <a:cubicBezTo>
                    <a:pt x="0" y="594"/>
                    <a:pt x="170" y="763"/>
                    <a:pt x="381" y="763"/>
                  </a:cubicBezTo>
                  <a:cubicBezTo>
                    <a:pt x="590" y="763"/>
                    <a:pt x="762" y="594"/>
                    <a:pt x="762" y="382"/>
                  </a:cubicBezTo>
                  <a:cubicBezTo>
                    <a:pt x="762" y="173"/>
                    <a:pt x="590" y="1"/>
                    <a:pt x="381" y="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8" name="CustomShape 37"/>
            <p:cNvSpPr/>
            <p:nvPr/>
          </p:nvSpPr>
          <p:spPr>
            <a:xfrm>
              <a:off x="2428200" y="3255840"/>
              <a:ext cx="41040" cy="40680"/>
            </a:xfrm>
            <a:custGeom>
              <a:avLst/>
              <a:gdLst/>
              <a:ahLst/>
              <a:cxnLst/>
              <a:rect l="l" t="t" r="r" b="b"/>
              <a:pathLst>
                <a:path w="764" h="763">
                  <a:moveTo>
                    <a:pt x="382" y="1"/>
                  </a:moveTo>
                  <a:cubicBezTo>
                    <a:pt x="170" y="1"/>
                    <a:pt x="1" y="173"/>
                    <a:pt x="1" y="382"/>
                  </a:cubicBezTo>
                  <a:cubicBezTo>
                    <a:pt x="1" y="594"/>
                    <a:pt x="170" y="763"/>
                    <a:pt x="382" y="763"/>
                  </a:cubicBezTo>
                  <a:cubicBezTo>
                    <a:pt x="590" y="763"/>
                    <a:pt x="763" y="594"/>
                    <a:pt x="763" y="382"/>
                  </a:cubicBezTo>
                  <a:cubicBezTo>
                    <a:pt x="763" y="173"/>
                    <a:pt x="590" y="1"/>
                    <a:pt x="382" y="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79" name="Group 38"/>
            <p:cNvGrpSpPr/>
            <p:nvPr/>
          </p:nvGrpSpPr>
          <p:grpSpPr>
            <a:xfrm>
              <a:off x="1598040" y="3114360"/>
              <a:ext cx="1214640" cy="342000"/>
              <a:chOff x="1598040" y="3114360"/>
              <a:chExt cx="1214640" cy="342000"/>
            </a:xfrm>
          </p:grpSpPr>
          <p:sp>
            <p:nvSpPr>
              <p:cNvPr id="880" name="CustomShape 39"/>
              <p:cNvSpPr/>
              <p:nvPr/>
            </p:nvSpPr>
            <p:spPr>
              <a:xfrm>
                <a:off x="1713960" y="3114360"/>
                <a:ext cx="342000" cy="342000"/>
              </a:xfrm>
              <a:prstGeom prst="ellipse">
                <a:avLst/>
              </a:prstGeom>
              <a:noFill/>
              <a:ln w="19050">
                <a:solidFill>
                  <a:schemeClr val="dk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1" name="CustomShape 40"/>
              <p:cNvSpPr/>
              <p:nvPr/>
            </p:nvSpPr>
            <p:spPr>
              <a:xfrm>
                <a:off x="2370240" y="3114360"/>
                <a:ext cx="342000" cy="342000"/>
              </a:xfrm>
              <a:prstGeom prst="ellipse">
                <a:avLst/>
              </a:prstGeom>
              <a:noFill/>
              <a:ln w="19050">
                <a:solidFill>
                  <a:schemeClr val="dk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2" name="CustomShape 41"/>
              <p:cNvSpPr/>
              <p:nvPr/>
            </p:nvSpPr>
            <p:spPr>
              <a:xfrm rot="10800000">
                <a:off x="1598040" y="3285360"/>
                <a:ext cx="11592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50">
                <a:solidFill>
                  <a:schemeClr val="dk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3" name="CustomShape 42"/>
              <p:cNvSpPr/>
              <p:nvPr/>
            </p:nvSpPr>
            <p:spPr>
              <a:xfrm>
                <a:off x="2712600" y="3285720"/>
                <a:ext cx="10008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50">
                <a:solidFill>
                  <a:schemeClr val="dk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4" name="CustomShape 43"/>
              <p:cNvSpPr/>
              <p:nvPr/>
            </p:nvSpPr>
            <p:spPr>
              <a:xfrm rot="16200000" flipH="1">
                <a:off x="2212560" y="2957760"/>
                <a:ext cx="360" cy="413280"/>
              </a:xfrm>
              <a:prstGeom prst="curvedConnector3">
                <a:avLst>
                  <a:gd name="adj1" fmla="val -21782935"/>
                </a:avLst>
              </a:prstGeom>
              <a:noFill/>
              <a:ln w="19050">
                <a:solidFill>
                  <a:schemeClr val="dk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885" name="Group 44"/>
            <p:cNvGrpSpPr/>
            <p:nvPr/>
          </p:nvGrpSpPr>
          <p:grpSpPr>
            <a:xfrm>
              <a:off x="2039040" y="3222360"/>
              <a:ext cx="342000" cy="289440"/>
              <a:chOff x="2039040" y="3222360"/>
              <a:chExt cx="342000" cy="289440"/>
            </a:xfrm>
          </p:grpSpPr>
          <p:sp>
            <p:nvSpPr>
              <p:cNvPr id="886" name="CustomShape 45"/>
              <p:cNvSpPr/>
              <p:nvPr/>
            </p:nvSpPr>
            <p:spPr>
              <a:xfrm>
                <a:off x="2039040" y="3222360"/>
                <a:ext cx="342000" cy="289440"/>
              </a:xfrm>
              <a:custGeom>
                <a:avLst/>
                <a:gdLst/>
                <a:ahLst/>
                <a:cxnLst/>
                <a:rect l="l" t="t" r="r" b="b"/>
                <a:pathLst>
                  <a:path w="6290" h="5323">
                    <a:moveTo>
                      <a:pt x="3145" y="1"/>
                    </a:moveTo>
                    <a:cubicBezTo>
                      <a:pt x="1409" y="1"/>
                      <a:pt x="1" y="1190"/>
                      <a:pt x="1" y="2662"/>
                    </a:cubicBezTo>
                    <a:cubicBezTo>
                      <a:pt x="1" y="4133"/>
                      <a:pt x="1409" y="5322"/>
                      <a:pt x="3145" y="5322"/>
                    </a:cubicBezTo>
                    <a:cubicBezTo>
                      <a:pt x="4882" y="5322"/>
                      <a:pt x="6289" y="4133"/>
                      <a:pt x="6289" y="2662"/>
                    </a:cubicBezTo>
                    <a:cubicBezTo>
                      <a:pt x="6289" y="1190"/>
                      <a:pt x="4882" y="1"/>
                      <a:pt x="3145" y="1"/>
                    </a:cubicBezTo>
                    <a:close/>
                  </a:path>
                </a:pathLst>
              </a:custGeom>
              <a:solidFill>
                <a:srgbClr val="FFBDC8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7" name="CustomShape 46"/>
              <p:cNvSpPr/>
              <p:nvPr/>
            </p:nvSpPr>
            <p:spPr>
              <a:xfrm>
                <a:off x="2039040" y="3222360"/>
                <a:ext cx="342000" cy="289440"/>
              </a:xfrm>
              <a:custGeom>
                <a:avLst/>
                <a:gdLst/>
                <a:ahLst/>
                <a:cxnLst/>
                <a:rect l="l" t="t" r="r" b="b"/>
                <a:pathLst>
                  <a:path w="6290" h="5323">
                    <a:moveTo>
                      <a:pt x="3018" y="89"/>
                    </a:moveTo>
                    <a:cubicBezTo>
                      <a:pt x="3315" y="89"/>
                      <a:pt x="3600" y="134"/>
                      <a:pt x="3858" y="227"/>
                    </a:cubicBezTo>
                    <a:cubicBezTo>
                      <a:pt x="4240" y="286"/>
                      <a:pt x="4589" y="364"/>
                      <a:pt x="4955" y="590"/>
                    </a:cubicBezTo>
                    <a:cubicBezTo>
                      <a:pt x="5069" y="660"/>
                      <a:pt x="5160" y="742"/>
                      <a:pt x="5238" y="833"/>
                    </a:cubicBezTo>
                    <a:cubicBezTo>
                      <a:pt x="5545" y="1056"/>
                      <a:pt x="5785" y="1374"/>
                      <a:pt x="5898" y="1776"/>
                    </a:cubicBezTo>
                    <a:cubicBezTo>
                      <a:pt x="5919" y="1843"/>
                      <a:pt x="5929" y="1910"/>
                      <a:pt x="5937" y="1973"/>
                    </a:cubicBezTo>
                    <a:cubicBezTo>
                      <a:pt x="5955" y="2072"/>
                      <a:pt x="5961" y="2171"/>
                      <a:pt x="5965" y="2270"/>
                    </a:cubicBezTo>
                    <a:cubicBezTo>
                      <a:pt x="5989" y="2556"/>
                      <a:pt x="5961" y="2848"/>
                      <a:pt x="5870" y="3138"/>
                    </a:cubicBezTo>
                    <a:cubicBezTo>
                      <a:pt x="5619" y="3925"/>
                      <a:pt x="4860" y="4398"/>
                      <a:pt x="4105" y="4613"/>
                    </a:cubicBezTo>
                    <a:cubicBezTo>
                      <a:pt x="3770" y="4708"/>
                      <a:pt x="3388" y="4761"/>
                      <a:pt x="3000" y="4761"/>
                    </a:cubicBezTo>
                    <a:cubicBezTo>
                      <a:pt x="1702" y="4761"/>
                      <a:pt x="333" y="4179"/>
                      <a:pt x="361" y="2696"/>
                    </a:cubicBezTo>
                    <a:cubicBezTo>
                      <a:pt x="344" y="2509"/>
                      <a:pt x="357" y="2326"/>
                      <a:pt x="393" y="2143"/>
                    </a:cubicBezTo>
                    <a:cubicBezTo>
                      <a:pt x="466" y="1631"/>
                      <a:pt x="714" y="1133"/>
                      <a:pt x="1119" y="766"/>
                    </a:cubicBezTo>
                    <a:cubicBezTo>
                      <a:pt x="1589" y="339"/>
                      <a:pt x="2323" y="89"/>
                      <a:pt x="3018" y="89"/>
                    </a:cubicBezTo>
                    <a:close/>
                    <a:moveTo>
                      <a:pt x="3145" y="1"/>
                    </a:moveTo>
                    <a:cubicBezTo>
                      <a:pt x="2245" y="1"/>
                      <a:pt x="1430" y="322"/>
                      <a:pt x="855" y="837"/>
                    </a:cubicBezTo>
                    <a:cubicBezTo>
                      <a:pt x="326" y="1313"/>
                      <a:pt x="1" y="1955"/>
                      <a:pt x="1" y="2662"/>
                    </a:cubicBezTo>
                    <a:cubicBezTo>
                      <a:pt x="1" y="4133"/>
                      <a:pt x="1409" y="5322"/>
                      <a:pt x="3145" y="5322"/>
                    </a:cubicBezTo>
                    <a:cubicBezTo>
                      <a:pt x="4352" y="5322"/>
                      <a:pt x="5400" y="4747"/>
                      <a:pt x="5929" y="3903"/>
                    </a:cubicBezTo>
                    <a:cubicBezTo>
                      <a:pt x="6159" y="3533"/>
                      <a:pt x="6289" y="3110"/>
                      <a:pt x="6289" y="2662"/>
                    </a:cubicBezTo>
                    <a:cubicBezTo>
                      <a:pt x="6289" y="1190"/>
                      <a:pt x="4882" y="1"/>
                      <a:pt x="3145" y="1"/>
                    </a:cubicBezTo>
                    <a:close/>
                  </a:path>
                </a:pathLst>
              </a:custGeom>
              <a:solidFill>
                <a:srgbClr val="DB9DBE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8" name="CustomShape 47"/>
              <p:cNvSpPr/>
              <p:nvPr/>
            </p:nvSpPr>
            <p:spPr>
              <a:xfrm>
                <a:off x="2134080" y="3332160"/>
                <a:ext cx="41400" cy="69480"/>
              </a:xfrm>
              <a:custGeom>
                <a:avLst/>
                <a:gdLst/>
                <a:ahLst/>
                <a:cxnLst/>
                <a:rect l="l" t="t" r="r" b="b"/>
                <a:pathLst>
                  <a:path w="770" h="1286">
                    <a:moveTo>
                      <a:pt x="385" y="1"/>
                    </a:moveTo>
                    <a:cubicBezTo>
                      <a:pt x="170" y="1"/>
                      <a:pt x="0" y="291"/>
                      <a:pt x="0" y="644"/>
                    </a:cubicBezTo>
                    <a:cubicBezTo>
                      <a:pt x="0" y="996"/>
                      <a:pt x="170" y="1286"/>
                      <a:pt x="385" y="1286"/>
                    </a:cubicBezTo>
                    <a:cubicBezTo>
                      <a:pt x="597" y="1286"/>
                      <a:pt x="769" y="996"/>
                      <a:pt x="769" y="644"/>
                    </a:cubicBezTo>
                    <a:cubicBezTo>
                      <a:pt x="769" y="291"/>
                      <a:pt x="597" y="1"/>
                      <a:pt x="385" y="1"/>
                    </a:cubicBezTo>
                    <a:close/>
                  </a:path>
                </a:pathLst>
              </a:custGeom>
              <a:solidFill>
                <a:srgbClr val="FF9CAA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9" name="CustomShape 48"/>
              <p:cNvSpPr/>
              <p:nvPr/>
            </p:nvSpPr>
            <p:spPr>
              <a:xfrm>
                <a:off x="2244240" y="3332160"/>
                <a:ext cx="41400" cy="69480"/>
              </a:xfrm>
              <a:custGeom>
                <a:avLst/>
                <a:gdLst/>
                <a:ahLst/>
                <a:cxnLst/>
                <a:rect l="l" t="t" r="r" b="b"/>
                <a:pathLst>
                  <a:path w="774" h="1286">
                    <a:moveTo>
                      <a:pt x="389" y="1"/>
                    </a:moveTo>
                    <a:cubicBezTo>
                      <a:pt x="173" y="1"/>
                      <a:pt x="0" y="291"/>
                      <a:pt x="0" y="644"/>
                    </a:cubicBezTo>
                    <a:cubicBezTo>
                      <a:pt x="0" y="996"/>
                      <a:pt x="173" y="1286"/>
                      <a:pt x="389" y="1286"/>
                    </a:cubicBezTo>
                    <a:cubicBezTo>
                      <a:pt x="601" y="1286"/>
                      <a:pt x="773" y="996"/>
                      <a:pt x="773" y="644"/>
                    </a:cubicBezTo>
                    <a:cubicBezTo>
                      <a:pt x="773" y="291"/>
                      <a:pt x="601" y="1"/>
                      <a:pt x="389" y="1"/>
                    </a:cubicBezTo>
                    <a:close/>
                  </a:path>
                </a:pathLst>
              </a:custGeom>
              <a:solidFill>
                <a:srgbClr val="FF9CAA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0" name="CustomShape 49"/>
              <p:cNvSpPr/>
              <p:nvPr/>
            </p:nvSpPr>
            <p:spPr>
              <a:xfrm>
                <a:off x="2136240" y="3332160"/>
                <a:ext cx="36000" cy="1872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355">
                    <a:moveTo>
                      <a:pt x="343" y="1"/>
                    </a:moveTo>
                    <a:cubicBezTo>
                      <a:pt x="322" y="1"/>
                      <a:pt x="304" y="4"/>
                      <a:pt x="286" y="9"/>
                    </a:cubicBezTo>
                    <a:cubicBezTo>
                      <a:pt x="159" y="40"/>
                      <a:pt x="57" y="170"/>
                      <a:pt x="1" y="354"/>
                    </a:cubicBezTo>
                    <a:cubicBezTo>
                      <a:pt x="29" y="340"/>
                      <a:pt x="57" y="326"/>
                      <a:pt x="89" y="315"/>
                    </a:cubicBezTo>
                    <a:cubicBezTo>
                      <a:pt x="180" y="284"/>
                      <a:pt x="276" y="269"/>
                      <a:pt x="371" y="269"/>
                    </a:cubicBezTo>
                    <a:cubicBezTo>
                      <a:pt x="473" y="269"/>
                      <a:pt x="572" y="287"/>
                      <a:pt x="671" y="315"/>
                    </a:cubicBezTo>
                    <a:cubicBezTo>
                      <a:pt x="615" y="153"/>
                      <a:pt x="516" y="36"/>
                      <a:pt x="400" y="9"/>
                    </a:cubicBezTo>
                    <a:cubicBezTo>
                      <a:pt x="382" y="4"/>
                      <a:pt x="361" y="1"/>
                      <a:pt x="343" y="1"/>
                    </a:cubicBezTo>
                    <a:close/>
                  </a:path>
                </a:pathLst>
              </a:custGeom>
              <a:solidFill>
                <a:srgbClr val="ED8EA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1" name="CustomShape 50"/>
              <p:cNvSpPr/>
              <p:nvPr/>
            </p:nvSpPr>
            <p:spPr>
              <a:xfrm>
                <a:off x="2245320" y="3332160"/>
                <a:ext cx="39240" cy="25200"/>
              </a:xfrm>
              <a:custGeom>
                <a:avLst/>
                <a:gdLst/>
                <a:ahLst/>
                <a:cxnLst/>
                <a:rect l="l" t="t" r="r" b="b"/>
                <a:pathLst>
                  <a:path w="735" h="475">
                    <a:moveTo>
                      <a:pt x="368" y="1"/>
                    </a:moveTo>
                    <a:cubicBezTo>
                      <a:pt x="194" y="1"/>
                      <a:pt x="50" y="191"/>
                      <a:pt x="0" y="453"/>
                    </a:cubicBezTo>
                    <a:cubicBezTo>
                      <a:pt x="15" y="446"/>
                      <a:pt x="25" y="439"/>
                      <a:pt x="39" y="435"/>
                    </a:cubicBezTo>
                    <a:cubicBezTo>
                      <a:pt x="124" y="407"/>
                      <a:pt x="220" y="396"/>
                      <a:pt x="311" y="396"/>
                    </a:cubicBezTo>
                    <a:cubicBezTo>
                      <a:pt x="456" y="396"/>
                      <a:pt x="604" y="424"/>
                      <a:pt x="735" y="474"/>
                    </a:cubicBezTo>
                    <a:cubicBezTo>
                      <a:pt x="692" y="202"/>
                      <a:pt x="544" y="1"/>
                      <a:pt x="368" y="1"/>
                    </a:cubicBezTo>
                    <a:close/>
                  </a:path>
                </a:pathLst>
              </a:custGeom>
              <a:solidFill>
                <a:srgbClr val="ED8EA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2" name="CustomShape 51"/>
              <p:cNvSpPr/>
              <p:nvPr/>
            </p:nvSpPr>
            <p:spPr>
              <a:xfrm>
                <a:off x="2086560" y="3243240"/>
                <a:ext cx="252720" cy="73800"/>
              </a:xfrm>
              <a:custGeom>
                <a:avLst/>
                <a:gdLst/>
                <a:ahLst/>
                <a:cxnLst/>
                <a:rect l="l" t="t" r="r" b="b"/>
                <a:pathLst>
                  <a:path w="4652" h="1370">
                    <a:moveTo>
                      <a:pt x="2167" y="0"/>
                    </a:moveTo>
                    <a:cubicBezTo>
                      <a:pt x="2090" y="0"/>
                      <a:pt x="2008" y="4"/>
                      <a:pt x="1931" y="11"/>
                    </a:cubicBezTo>
                    <a:cubicBezTo>
                      <a:pt x="1409" y="21"/>
                      <a:pt x="894" y="142"/>
                      <a:pt x="424" y="381"/>
                    </a:cubicBezTo>
                    <a:cubicBezTo>
                      <a:pt x="1" y="596"/>
                      <a:pt x="269" y="1137"/>
                      <a:pt x="661" y="1137"/>
                    </a:cubicBezTo>
                    <a:cubicBezTo>
                      <a:pt x="721" y="1137"/>
                      <a:pt x="780" y="1126"/>
                      <a:pt x="840" y="1098"/>
                    </a:cubicBezTo>
                    <a:cubicBezTo>
                      <a:pt x="1331" y="889"/>
                      <a:pt x="1811" y="773"/>
                      <a:pt x="2283" y="773"/>
                    </a:cubicBezTo>
                    <a:cubicBezTo>
                      <a:pt x="2863" y="773"/>
                      <a:pt x="3431" y="946"/>
                      <a:pt x="3982" y="1316"/>
                    </a:cubicBezTo>
                    <a:cubicBezTo>
                      <a:pt x="4034" y="1352"/>
                      <a:pt x="4088" y="1370"/>
                      <a:pt x="4140" y="1370"/>
                    </a:cubicBezTo>
                    <a:cubicBezTo>
                      <a:pt x="4412" y="1370"/>
                      <a:pt x="4652" y="981"/>
                      <a:pt x="4394" y="780"/>
                    </a:cubicBezTo>
                    <a:cubicBezTo>
                      <a:pt x="4370" y="762"/>
                      <a:pt x="4345" y="748"/>
                      <a:pt x="4324" y="731"/>
                    </a:cubicBezTo>
                    <a:lnTo>
                      <a:pt x="4324" y="727"/>
                    </a:lnTo>
                    <a:cubicBezTo>
                      <a:pt x="4306" y="717"/>
                      <a:pt x="4288" y="706"/>
                      <a:pt x="4270" y="692"/>
                    </a:cubicBezTo>
                    <a:cubicBezTo>
                      <a:pt x="3678" y="272"/>
                      <a:pt x="2912" y="0"/>
                      <a:pt x="2167" y="0"/>
                    </a:cubicBezTo>
                    <a:close/>
                  </a:path>
                </a:pathLst>
              </a:custGeom>
              <a:solidFill>
                <a:srgbClr val="FFCAD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893" name="CustomShape 52"/>
            <p:cNvSpPr/>
            <p:nvPr/>
          </p:nvSpPr>
          <p:spPr>
            <a:xfrm rot="1280400">
              <a:off x="2491200" y="1499760"/>
              <a:ext cx="1388160" cy="924840"/>
            </a:xfrm>
            <a:prstGeom prst="cloudCallout">
              <a:avLst>
                <a:gd name="adj1" fmla="val -20833"/>
                <a:gd name="adj2" fmla="val 62500"/>
              </a:avLst>
            </a:pr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94" name="Group 53"/>
            <p:cNvGrpSpPr/>
            <p:nvPr/>
          </p:nvGrpSpPr>
          <p:grpSpPr>
            <a:xfrm>
              <a:off x="2759760" y="1592280"/>
              <a:ext cx="902160" cy="701280"/>
              <a:chOff x="2759760" y="1592280"/>
              <a:chExt cx="902160" cy="701280"/>
            </a:xfrm>
          </p:grpSpPr>
          <p:sp>
            <p:nvSpPr>
              <p:cNvPr id="895" name="CustomShape 54"/>
              <p:cNvSpPr/>
              <p:nvPr/>
            </p:nvSpPr>
            <p:spPr>
              <a:xfrm>
                <a:off x="2759760" y="1724760"/>
                <a:ext cx="315720" cy="371520"/>
              </a:xfrm>
              <a:custGeom>
                <a:avLst/>
                <a:gdLst/>
                <a:ahLst/>
                <a:cxnLst/>
                <a:rect l="l" t="t" r="r" b="b"/>
                <a:pathLst>
                  <a:path w="23787" h="27965">
                    <a:moveTo>
                      <a:pt x="4114" y="5444"/>
                    </a:moveTo>
                    <a:lnTo>
                      <a:pt x="12157" y="12663"/>
                    </a:lnTo>
                    <a:lnTo>
                      <a:pt x="4623" y="16263"/>
                    </a:lnTo>
                    <a:lnTo>
                      <a:pt x="4114" y="5444"/>
                    </a:lnTo>
                    <a:close/>
                    <a:moveTo>
                      <a:pt x="4259" y="1"/>
                    </a:moveTo>
                    <a:lnTo>
                      <a:pt x="0" y="2033"/>
                    </a:lnTo>
                    <a:lnTo>
                      <a:pt x="852" y="27964"/>
                    </a:lnTo>
                    <a:lnTo>
                      <a:pt x="5110" y="25927"/>
                    </a:lnTo>
                    <a:lnTo>
                      <a:pt x="4839" y="20489"/>
                    </a:lnTo>
                    <a:lnTo>
                      <a:pt x="15310" y="15479"/>
                    </a:lnTo>
                    <a:lnTo>
                      <a:pt x="19375" y="19106"/>
                    </a:lnTo>
                    <a:lnTo>
                      <a:pt x="23786" y="16997"/>
                    </a:lnTo>
                    <a:lnTo>
                      <a:pt x="4259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6" name="CustomShape 55"/>
              <p:cNvSpPr/>
              <p:nvPr/>
            </p:nvSpPr>
            <p:spPr>
              <a:xfrm>
                <a:off x="3096000" y="1592280"/>
                <a:ext cx="348480" cy="365040"/>
              </a:xfrm>
              <a:custGeom>
                <a:avLst/>
                <a:gdLst/>
                <a:ahLst/>
                <a:cxnLst/>
                <a:rect l="l" t="t" r="r" b="b"/>
                <a:pathLst>
                  <a:path w="26252" h="27483">
                    <a:moveTo>
                      <a:pt x="12765" y="5533"/>
                    </a:moveTo>
                    <a:lnTo>
                      <a:pt x="17956" y="8057"/>
                    </a:lnTo>
                    <a:cubicBezTo>
                      <a:pt x="20073" y="9053"/>
                      <a:pt x="20898" y="10621"/>
                      <a:pt x="20110" y="12238"/>
                    </a:cubicBezTo>
                    <a:cubicBezTo>
                      <a:pt x="19600" y="13286"/>
                      <a:pt x="18721" y="13819"/>
                      <a:pt x="17619" y="13819"/>
                    </a:cubicBezTo>
                    <a:cubicBezTo>
                      <a:pt x="16960" y="13819"/>
                      <a:pt x="16221" y="13628"/>
                      <a:pt x="15433" y="13243"/>
                    </a:cubicBezTo>
                    <a:lnTo>
                      <a:pt x="10242" y="10719"/>
                    </a:lnTo>
                    <a:lnTo>
                      <a:pt x="12765" y="5533"/>
                    </a:lnTo>
                    <a:close/>
                    <a:moveTo>
                      <a:pt x="8566" y="14167"/>
                    </a:moveTo>
                    <a:lnTo>
                      <a:pt x="13753" y="16694"/>
                    </a:lnTo>
                    <a:cubicBezTo>
                      <a:pt x="16361" y="17925"/>
                      <a:pt x="17397" y="19753"/>
                      <a:pt x="16550" y="21493"/>
                    </a:cubicBezTo>
                    <a:cubicBezTo>
                      <a:pt x="16022" y="22577"/>
                      <a:pt x="15078" y="23128"/>
                      <a:pt x="13861" y="23128"/>
                    </a:cubicBezTo>
                    <a:cubicBezTo>
                      <a:pt x="13023" y="23128"/>
                      <a:pt x="12056" y="22867"/>
                      <a:pt x="11004" y="22340"/>
                    </a:cubicBezTo>
                    <a:lnTo>
                      <a:pt x="5817" y="19813"/>
                    </a:lnTo>
                    <a:lnTo>
                      <a:pt x="8566" y="14167"/>
                    </a:lnTo>
                    <a:close/>
                    <a:moveTo>
                      <a:pt x="10400" y="1"/>
                    </a:moveTo>
                    <a:lnTo>
                      <a:pt x="0" y="21362"/>
                    </a:lnTo>
                    <a:lnTo>
                      <a:pt x="9769" y="26116"/>
                    </a:lnTo>
                    <a:cubicBezTo>
                      <a:pt x="11646" y="27031"/>
                      <a:pt x="13410" y="27483"/>
                      <a:pt x="14971" y="27483"/>
                    </a:cubicBezTo>
                    <a:cubicBezTo>
                      <a:pt x="17467" y="27483"/>
                      <a:pt x="19445" y="26329"/>
                      <a:pt x="20543" y="24075"/>
                    </a:cubicBezTo>
                    <a:cubicBezTo>
                      <a:pt x="21921" y="21236"/>
                      <a:pt x="21209" y="18357"/>
                      <a:pt x="18623" y="16460"/>
                    </a:cubicBezTo>
                    <a:lnTo>
                      <a:pt x="18623" y="16460"/>
                    </a:lnTo>
                    <a:cubicBezTo>
                      <a:pt x="19062" y="16553"/>
                      <a:pt x="19491" y="16598"/>
                      <a:pt x="19908" y="16598"/>
                    </a:cubicBezTo>
                    <a:cubicBezTo>
                      <a:pt x="21962" y="16598"/>
                      <a:pt x="23695" y="15496"/>
                      <a:pt x="24648" y="13541"/>
                    </a:cubicBezTo>
                    <a:cubicBezTo>
                      <a:pt x="26251" y="10247"/>
                      <a:pt x="24440" y="6836"/>
                      <a:pt x="19894" y="4624"/>
                    </a:cubicBezTo>
                    <a:lnTo>
                      <a:pt x="10400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7" name="CustomShape 56"/>
              <p:cNvSpPr/>
              <p:nvPr/>
            </p:nvSpPr>
            <p:spPr>
              <a:xfrm>
                <a:off x="3311280" y="1971000"/>
                <a:ext cx="350640" cy="322560"/>
              </a:xfrm>
              <a:custGeom>
                <a:avLst/>
                <a:gdLst/>
                <a:ahLst/>
                <a:cxnLst/>
                <a:rect l="l" t="t" r="r" b="b"/>
                <a:pathLst>
                  <a:path w="26404" h="24301">
                    <a:moveTo>
                      <a:pt x="13645" y="0"/>
                    </a:moveTo>
                    <a:cubicBezTo>
                      <a:pt x="9707" y="0"/>
                      <a:pt x="5973" y="1901"/>
                      <a:pt x="3694" y="5467"/>
                    </a:cubicBezTo>
                    <a:cubicBezTo>
                      <a:pt x="0" y="11242"/>
                      <a:pt x="1716" y="18583"/>
                      <a:pt x="7610" y="22345"/>
                    </a:cubicBezTo>
                    <a:cubicBezTo>
                      <a:pt x="9647" y="23648"/>
                      <a:pt x="12140" y="24300"/>
                      <a:pt x="14622" y="24300"/>
                    </a:cubicBezTo>
                    <a:cubicBezTo>
                      <a:pt x="15659" y="24300"/>
                      <a:pt x="16694" y="24187"/>
                      <a:pt x="17694" y="23958"/>
                    </a:cubicBezTo>
                    <a:lnTo>
                      <a:pt x="17045" y="19997"/>
                    </a:lnTo>
                    <a:cubicBezTo>
                      <a:pt x="16364" y="20141"/>
                      <a:pt x="15669" y="20211"/>
                      <a:pt x="14979" y="20211"/>
                    </a:cubicBezTo>
                    <a:cubicBezTo>
                      <a:pt x="13217" y="20211"/>
                      <a:pt x="11487" y="19752"/>
                      <a:pt x="10111" y="18870"/>
                    </a:cubicBezTo>
                    <a:cubicBezTo>
                      <a:pt x="6335" y="16460"/>
                      <a:pt x="5254" y="11658"/>
                      <a:pt x="7647" y="7913"/>
                    </a:cubicBezTo>
                    <a:cubicBezTo>
                      <a:pt x="9159" y="5550"/>
                      <a:pt x="11652" y="4270"/>
                      <a:pt x="14238" y="4270"/>
                    </a:cubicBezTo>
                    <a:cubicBezTo>
                      <a:pt x="15720" y="4270"/>
                      <a:pt x="17233" y="4691"/>
                      <a:pt x="18609" y="5569"/>
                    </a:cubicBezTo>
                    <a:cubicBezTo>
                      <a:pt x="20582" y="6831"/>
                      <a:pt x="21975" y="9134"/>
                      <a:pt x="22381" y="11648"/>
                    </a:cubicBezTo>
                    <a:lnTo>
                      <a:pt x="26404" y="10269"/>
                    </a:lnTo>
                    <a:cubicBezTo>
                      <a:pt x="25719" y="7052"/>
                      <a:pt x="23588" y="3961"/>
                      <a:pt x="20726" y="2132"/>
                    </a:cubicBezTo>
                    <a:cubicBezTo>
                      <a:pt x="18475" y="693"/>
                      <a:pt x="16023" y="0"/>
                      <a:pt x="136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CustomShape 1"/>
          <p:cNvSpPr/>
          <p:nvPr/>
        </p:nvSpPr>
        <p:spPr>
          <a:xfrm>
            <a:off x="421560" y="250560"/>
            <a:ext cx="807732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pl-PL" sz="16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    </a:t>
            </a:r>
            <a:r>
              <a:rPr lang="pl-PL" sz="28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Ogólne</a:t>
            </a:r>
            <a:r>
              <a:rPr lang="pl-PL" sz="16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  </a:t>
            </a:r>
            <a:r>
              <a:rPr lang="pl-PL" sz="28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symptomy</a:t>
            </a:r>
            <a:r>
              <a:rPr lang="pl-PL" sz="16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 </a:t>
            </a:r>
            <a:br/>
            <a:r>
              <a:rPr lang="pl-PL" sz="24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 </a:t>
            </a:r>
            <a:endParaRPr lang="pl-PL" sz="2400" b="0" strike="noStrike" spc="-1">
              <a:latin typeface="Arial"/>
            </a:endParaRPr>
          </a:p>
        </p:txBody>
      </p:sp>
      <p:sp>
        <p:nvSpPr>
          <p:cNvPr id="1929" name="CustomShape 2"/>
          <p:cNvSpPr/>
          <p:nvPr/>
        </p:nvSpPr>
        <p:spPr>
          <a:xfrm>
            <a:off x="713880" y="1107360"/>
            <a:ext cx="7913160" cy="285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600" b="0" strike="noStrike" spc="-1">
                <a:solidFill>
                  <a:srgbClr val="23385C"/>
                </a:solidFill>
                <a:latin typeface="Amasis MT Pro Black"/>
                <a:ea typeface="DejaVu Sans"/>
              </a:rPr>
              <a:t>Symptomy, które powinny skłonić do przeprowadzenia diagnozy w kierunku rozpoznania CAPD można podzielić na związane z nabywaniem kompetencji językowych takich jak:</a:t>
            </a:r>
            <a:endParaRPr lang="pl-PL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600" b="0" strike="noStrike" spc="-1">
              <a:latin typeface="Arial"/>
            </a:endParaRPr>
          </a:p>
          <a:p>
            <a:pPr marL="432000" lvl="1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opóźniony rozwój mowy</a:t>
            </a:r>
            <a:endParaRPr lang="pl-PL" sz="1400" b="0" strike="noStrike" spc="-1">
              <a:latin typeface="Arial"/>
            </a:endParaRPr>
          </a:p>
          <a:p>
            <a:pPr marL="432000" lvl="1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trudności z lokalizacją dźwięku</a:t>
            </a:r>
            <a:endParaRPr lang="pl-PL" sz="1400" b="0" strike="noStrike" spc="-1">
              <a:latin typeface="Arial"/>
            </a:endParaRPr>
          </a:p>
          <a:p>
            <a:pPr marL="432000" lvl="1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problemy ze zrozumieniem dłuższych poleceń i pytań, w szczególności zniekształconych przez hałas czy złą akustykę</a:t>
            </a:r>
            <a:endParaRPr lang="pl-PL" sz="1400" b="0" strike="noStrike" spc="-1">
              <a:latin typeface="Arial"/>
            </a:endParaRPr>
          </a:p>
          <a:p>
            <a:pPr marL="432000" lvl="1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zaburzone elementy prozodii mowy, np. intonacja. Mowa może być przesadnie głośna, szybka lub wolna i cicha</a:t>
            </a:r>
            <a:endParaRPr lang="pl-PL" sz="1400" b="0" strike="noStrike" spc="-1">
              <a:latin typeface="Arial"/>
            </a:endParaRPr>
          </a:p>
          <a:p>
            <a:pPr marL="432000" lvl="1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występuje często brak płynności wypowiedz</a:t>
            </a:r>
            <a:r>
              <a:rPr lang="pl-PL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endParaRPr lang="pl-PL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" name="CustomShape 1"/>
          <p:cNvSpPr/>
          <p:nvPr/>
        </p:nvSpPr>
        <p:spPr>
          <a:xfrm>
            <a:off x="713880" y="444960"/>
            <a:ext cx="750096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24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Objawy CAPD  </a:t>
            </a:r>
            <a:endParaRPr lang="pl-PL" sz="2400" b="0" strike="noStrike" spc="-1">
              <a:latin typeface="Arial"/>
            </a:endParaRPr>
          </a:p>
        </p:txBody>
      </p:sp>
      <p:sp>
        <p:nvSpPr>
          <p:cNvPr id="1931" name="CustomShape 2"/>
          <p:cNvSpPr/>
          <p:nvPr/>
        </p:nvSpPr>
        <p:spPr>
          <a:xfrm>
            <a:off x="713880" y="1107360"/>
            <a:ext cx="7913160" cy="35526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285840" indent="-285120">
              <a:buClr>
                <a:srgbClr val="000000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rgbClr val="23385C"/>
                </a:solidFill>
                <a:latin typeface="Lato"/>
                <a:ea typeface="DejaVu Sans"/>
              </a:rPr>
              <a:t>Objawy związane są z bezpośrednią </a:t>
            </a:r>
            <a:r>
              <a:rPr lang="pl-PL" sz="1400" b="1" strike="noStrike" spc="-1" dirty="0">
                <a:solidFill>
                  <a:srgbClr val="23385C"/>
                </a:solidFill>
                <a:latin typeface="Lato"/>
                <a:ea typeface="DejaVu Sans"/>
              </a:rPr>
              <a:t>percepcją słuchową</a:t>
            </a:r>
            <a:r>
              <a:rPr lang="pl-PL" sz="1400" b="0" strike="noStrike" spc="-1" dirty="0">
                <a:solidFill>
                  <a:srgbClr val="23385C"/>
                </a:solidFill>
                <a:latin typeface="Lato"/>
                <a:ea typeface="DejaVu Sans"/>
              </a:rPr>
              <a:t>:</a:t>
            </a:r>
            <a:endParaRPr lang="pl-PL" sz="1400" b="0" strike="noStrike" spc="-1" dirty="0">
              <a:latin typeface="Arial"/>
            </a:endParaRPr>
          </a:p>
          <a:p>
            <a:pPr marL="285840" indent="-285120">
              <a:buClr>
                <a:srgbClr val="000000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rgbClr val="23385C"/>
                </a:solidFill>
                <a:latin typeface="Lato"/>
                <a:ea typeface="DejaVu Sans"/>
              </a:rPr>
              <a:t>   skarżenie się na nadmierny hałas lub inne zakłócenia, co może skutkować   nieadekwatną nadwrażliwością słuchową (wywołującą niepokój, frustrację, lęk)</a:t>
            </a:r>
            <a:endParaRPr lang="pl-PL" sz="1400" b="0" strike="noStrike" spc="-1" dirty="0">
              <a:latin typeface="Arial"/>
            </a:endParaRPr>
          </a:p>
          <a:p>
            <a:pPr marL="432000" lvl="1" indent="-21564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 dirty="0">
                <a:solidFill>
                  <a:srgbClr val="23385C"/>
                </a:solidFill>
                <a:latin typeface="Lato"/>
                <a:ea typeface="DejaVu Sans"/>
              </a:rPr>
              <a:t>częste zmęczenie po przebywaniu w niekorzystnym akustycznie środowisku</a:t>
            </a:r>
            <a:endParaRPr lang="pl-PL" sz="1400" b="0" strike="noStrike" spc="-1" dirty="0">
              <a:latin typeface="Arial"/>
            </a:endParaRPr>
          </a:p>
          <a:p>
            <a:pPr marL="432000" lvl="1" indent="-21564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 dirty="0">
                <a:solidFill>
                  <a:srgbClr val="23385C"/>
                </a:solidFill>
                <a:latin typeface="Lato"/>
                <a:ea typeface="DejaVu Sans"/>
              </a:rPr>
              <a:t>zwracanie uwagi na nieistotne bodźce słuchowe</a:t>
            </a:r>
            <a:endParaRPr lang="pl-PL" sz="1400" b="0" strike="noStrike" spc="-1" dirty="0">
              <a:latin typeface="Arial"/>
            </a:endParaRPr>
          </a:p>
          <a:p>
            <a:pPr marL="432000" lvl="1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 dirty="0">
                <a:solidFill>
                  <a:srgbClr val="23385C"/>
                </a:solidFill>
                <a:latin typeface="Lato"/>
                <a:ea typeface="DejaVu Sans"/>
              </a:rPr>
              <a:t>słaba pamięć słuchowa przejawiająca się trudnościami z prowadzeniem prawidłowej konwersacji, z uczeniem się „na pamięć”, zapamiętywaniem nowych informacji: ciągów wyrazowy i sekwencji dźwięków, np.: nazw dni tygodnia, miesięcy, pór roku, tabliczki mnożenia, wierszyków </a:t>
            </a:r>
            <a:r>
              <a:rPr lang="pl-PL" sz="1400" b="0" strike="noStrike" spc="-1" dirty="0" err="1">
                <a:solidFill>
                  <a:srgbClr val="23385C"/>
                </a:solidFill>
                <a:latin typeface="Lato"/>
                <a:ea typeface="DejaVu Sans"/>
              </a:rPr>
              <a:t>itd</a:t>
            </a:r>
            <a:endParaRPr lang="pl-PL" sz="1400" b="0" strike="noStrike" spc="-1" dirty="0">
              <a:latin typeface="Arial"/>
            </a:endParaRPr>
          </a:p>
          <a:p>
            <a:pPr marL="432000" lvl="1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 dirty="0">
                <a:solidFill>
                  <a:srgbClr val="23385C"/>
                </a:solidFill>
                <a:latin typeface="Lato"/>
                <a:ea typeface="DejaVu Sans"/>
              </a:rPr>
              <a:t>wolna reakcja na informacje słuchowe, dziecko potrzebuje dłuższego czasu na usłyszenie i przetworzenie informacji</a:t>
            </a:r>
            <a:endParaRPr lang="pl-PL" sz="1400" b="0" strike="noStrike" spc="-1" dirty="0">
              <a:latin typeface="Arial"/>
            </a:endParaRPr>
          </a:p>
          <a:p>
            <a:pPr marL="432000" lvl="1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 dirty="0">
                <a:solidFill>
                  <a:srgbClr val="23385C"/>
                </a:solidFill>
                <a:latin typeface="Lato"/>
                <a:ea typeface="DejaVu Sans"/>
              </a:rPr>
              <a:t>dziecko słyszy, ale często nie rozumie wypowiedzi (słyszę, ale „powiedz mi, co to znaczy, nie rozumiem”)</a:t>
            </a:r>
            <a:endParaRPr lang="pl-PL" sz="1400" b="0" strike="noStrike" spc="-1" dirty="0">
              <a:latin typeface="Arial"/>
            </a:endParaRPr>
          </a:p>
          <a:p>
            <a:pPr marL="432000" lvl="1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 dirty="0">
                <a:solidFill>
                  <a:srgbClr val="23385C"/>
                </a:solidFill>
                <a:latin typeface="Lato"/>
                <a:ea typeface="DejaVu Sans"/>
              </a:rPr>
              <a:t>dziecko mając trudności w różnicowaniu dźwięków mowy o podobnym brzmieniu (</a:t>
            </a:r>
            <a:r>
              <a:rPr lang="pl-PL" sz="1400" b="0" strike="noStrike" spc="-1" dirty="0" err="1">
                <a:solidFill>
                  <a:srgbClr val="23385C"/>
                </a:solidFill>
                <a:latin typeface="Lato"/>
                <a:ea typeface="DejaVu Sans"/>
              </a:rPr>
              <a:t>d:t</a:t>
            </a:r>
            <a:r>
              <a:rPr lang="pl-PL" sz="1400" b="0" strike="noStrike" spc="-1" dirty="0">
                <a:solidFill>
                  <a:srgbClr val="23385C"/>
                </a:solidFill>
                <a:latin typeface="Lato"/>
                <a:ea typeface="DejaVu Sans"/>
              </a:rPr>
              <a:t>, g:k, z:s, ż:sz, </a:t>
            </a:r>
            <a:r>
              <a:rPr lang="pl-PL" sz="1400" b="0" strike="noStrike" spc="-1" dirty="0" err="1">
                <a:solidFill>
                  <a:srgbClr val="23385C"/>
                </a:solidFill>
                <a:latin typeface="Lato"/>
                <a:ea typeface="DejaVu Sans"/>
              </a:rPr>
              <a:t>w;f</a:t>
            </a:r>
            <a:r>
              <a:rPr lang="pl-PL" sz="1400" b="0" strike="noStrike" spc="-1" dirty="0">
                <a:solidFill>
                  <a:srgbClr val="23385C"/>
                </a:solidFill>
                <a:latin typeface="Lato"/>
                <a:ea typeface="DejaVu Sans"/>
              </a:rPr>
              <a:t>, </a:t>
            </a:r>
            <a:r>
              <a:rPr lang="pl-PL" sz="1400" b="0" strike="noStrike" spc="-1" dirty="0" err="1">
                <a:solidFill>
                  <a:srgbClr val="23385C"/>
                </a:solidFill>
                <a:latin typeface="Lato"/>
                <a:ea typeface="DejaVu Sans"/>
              </a:rPr>
              <a:t>dz:c</a:t>
            </a:r>
            <a:r>
              <a:rPr lang="pl-PL" sz="1400" b="0" strike="noStrike" spc="-1" dirty="0">
                <a:solidFill>
                  <a:srgbClr val="23385C"/>
                </a:solidFill>
                <a:latin typeface="Lato"/>
                <a:ea typeface="DejaVu Sans"/>
              </a:rPr>
              <a:t>) i błędnie je zapisuje</a:t>
            </a:r>
            <a:endParaRPr lang="pl-PL" sz="1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CustomShape 1"/>
          <p:cNvSpPr/>
          <p:nvPr/>
        </p:nvSpPr>
        <p:spPr>
          <a:xfrm>
            <a:off x="713880" y="444960"/>
            <a:ext cx="750096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24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Objawy CAPD  </a:t>
            </a:r>
            <a:endParaRPr lang="pl-PL" sz="2400" b="0" strike="noStrike" spc="-1">
              <a:latin typeface="Arial"/>
            </a:endParaRPr>
          </a:p>
        </p:txBody>
      </p:sp>
      <p:sp>
        <p:nvSpPr>
          <p:cNvPr id="1933" name="CustomShape 2"/>
          <p:cNvSpPr/>
          <p:nvPr/>
        </p:nvSpPr>
        <p:spPr>
          <a:xfrm>
            <a:off x="713880" y="1260000"/>
            <a:ext cx="7913160" cy="233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DejaVu Sans"/>
              </a:rPr>
              <a:t>Objawy związane z</a:t>
            </a:r>
            <a:r>
              <a:rPr lang="pl-PL" sz="1400" b="1" strike="noStrike" spc="-1">
                <a:solidFill>
                  <a:srgbClr val="23385C"/>
                </a:solidFill>
                <a:latin typeface="Lato"/>
                <a:ea typeface="DejaVu Sans"/>
              </a:rPr>
              <a:t> psychosomatyką i zachowaniem dziecka</a:t>
            </a:r>
            <a:r>
              <a:rPr lang="pl-PL" sz="1400" b="0" strike="noStrike" spc="-1">
                <a:solidFill>
                  <a:srgbClr val="23385C"/>
                </a:solidFill>
                <a:latin typeface="Lato"/>
                <a:ea typeface="DejaVu Sans"/>
              </a:rPr>
              <a:t>:</a:t>
            </a:r>
            <a:endParaRPr lang="pl-PL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400" b="0" strike="noStrike" spc="-1">
              <a:latin typeface="Arial"/>
            </a:endParaRPr>
          </a:p>
          <a:p>
            <a:pPr marL="432000" lvl="1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DejaVu Sans"/>
              </a:rPr>
              <a:t>skarżenie się na częste zmęczenie i bóle głowy</a:t>
            </a:r>
            <a:endParaRPr lang="pl-PL" sz="1400" b="0" strike="noStrike" spc="-1">
              <a:latin typeface="Arial"/>
            </a:endParaRPr>
          </a:p>
          <a:p>
            <a:pPr marL="432000" lvl="1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DejaVu Sans"/>
              </a:rPr>
              <a:t>nadruchliwość lub agresywność lub też nadmierna wrażliwość połączona z płaczliwością</a:t>
            </a:r>
            <a:endParaRPr lang="pl-PL" sz="1400" b="0" strike="noStrike" spc="-1">
              <a:latin typeface="Arial"/>
            </a:endParaRPr>
          </a:p>
          <a:p>
            <a:pPr marL="432000" lvl="1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DejaVu Sans"/>
              </a:rPr>
              <a:t>problemy z zapamiętaniem czynności do wykonania, słabą organizacją pracy</a:t>
            </a:r>
            <a:endParaRPr lang="pl-PL" sz="1400" b="0" strike="noStrike" spc="-1">
              <a:latin typeface="Arial"/>
            </a:endParaRPr>
          </a:p>
          <a:p>
            <a:pPr marL="432000" lvl="1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DejaVu Sans"/>
              </a:rPr>
              <a:t>częsty lęk towarzyszący czynnościom, zwłaszcza wykonywanym publicznie (np. przy tablicy, odpowiedź ustna przed klasą)</a:t>
            </a:r>
            <a:endParaRPr lang="pl-PL" sz="1400" b="0" strike="noStrike" spc="-1">
              <a:latin typeface="Arial"/>
            </a:endParaRPr>
          </a:p>
          <a:p>
            <a:pPr marL="432000" lvl="1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DejaVu Sans"/>
              </a:rPr>
              <a:t>w szkole pozostaje na uboczu, szuka spokojniejszych miejsc</a:t>
            </a:r>
            <a:endParaRPr lang="pl-PL" sz="1400" b="0" strike="noStrike" spc="-1">
              <a:latin typeface="Arial"/>
            </a:endParaRPr>
          </a:p>
          <a:p>
            <a:pPr marL="432000" lvl="1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DejaVu Sans"/>
              </a:rPr>
              <a:t>zaburzona umiejętność skupienia się i koncentracji na zadaniu, bądź wypowiedzi</a:t>
            </a:r>
            <a:endParaRPr lang="pl-PL" sz="1400" b="0" strike="noStrike" spc="-1">
              <a:latin typeface="Arial"/>
            </a:endParaRPr>
          </a:p>
          <a:p>
            <a:pPr marL="432000" lvl="1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DejaVu Sans"/>
              </a:rPr>
              <a:t>niska samoocena</a:t>
            </a:r>
            <a:endParaRPr lang="pl-PL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CustomShape 1"/>
          <p:cNvSpPr/>
          <p:nvPr/>
        </p:nvSpPr>
        <p:spPr>
          <a:xfrm>
            <a:off x="713880" y="444960"/>
            <a:ext cx="750096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24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Objawy CAPD  </a:t>
            </a:r>
            <a:endParaRPr lang="pl-PL" sz="2400" b="0" strike="noStrike" spc="-1">
              <a:latin typeface="Arial"/>
            </a:endParaRPr>
          </a:p>
        </p:txBody>
      </p:sp>
      <p:sp>
        <p:nvSpPr>
          <p:cNvPr id="1935" name="CustomShape 2"/>
          <p:cNvSpPr/>
          <p:nvPr/>
        </p:nvSpPr>
        <p:spPr>
          <a:xfrm>
            <a:off x="713880" y="1107360"/>
            <a:ext cx="7913160" cy="2757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DejaVu Sans"/>
              </a:rPr>
              <a:t>Objawy związane z </a:t>
            </a:r>
            <a:r>
              <a:rPr lang="pl-PL" sz="1400" b="1" strike="noStrike" spc="-1">
                <a:solidFill>
                  <a:srgbClr val="23385C"/>
                </a:solidFill>
                <a:latin typeface="Lato"/>
                <a:ea typeface="DejaVu Sans"/>
              </a:rPr>
              <a:t>nauką</a:t>
            </a:r>
            <a:r>
              <a:rPr lang="pl-PL" sz="1400" b="0" strike="noStrike" spc="-1">
                <a:solidFill>
                  <a:srgbClr val="23385C"/>
                </a:solidFill>
                <a:latin typeface="Lato"/>
                <a:ea typeface="DejaVu Sans"/>
              </a:rPr>
              <a:t>:</a:t>
            </a:r>
            <a:endParaRPr lang="pl-PL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400" b="0" strike="noStrike" spc="-1">
              <a:latin typeface="Arial"/>
            </a:endParaRPr>
          </a:p>
          <a:p>
            <a:pPr marL="432000" lvl="1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DejaVu Sans"/>
              </a:rPr>
              <a:t>częste rozpraszanie się i nieuwaga (zaburzona koncentracja)</a:t>
            </a:r>
            <a:endParaRPr lang="pl-PL" sz="1400" b="0" strike="noStrike" spc="-1">
              <a:latin typeface="Arial"/>
            </a:endParaRPr>
          </a:p>
          <a:p>
            <a:pPr marL="432000" lvl="1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DejaVu Sans"/>
              </a:rPr>
              <a:t>tracenie wątku wypowiedzi, skupianie się częściej na głosie nauczyciela, niż na treści</a:t>
            </a:r>
            <a:endParaRPr lang="pl-PL" sz="1400" b="0" strike="noStrike" spc="-1">
              <a:latin typeface="Arial"/>
            </a:endParaRPr>
          </a:p>
          <a:p>
            <a:pPr marL="432000" lvl="1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DejaVu Sans"/>
              </a:rPr>
              <a:t>większe trudności ze zrozumieniem ustnych przekazów, niż pisemnych</a:t>
            </a:r>
            <a:endParaRPr lang="pl-PL" sz="1400" b="0" strike="noStrike" spc="-1">
              <a:latin typeface="Arial"/>
            </a:endParaRPr>
          </a:p>
          <a:p>
            <a:pPr marL="432000" lvl="1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trudności w wykonywaniu kilkuetapowych poleceń (szczególnie podanych w jednym zdaniu), zwłaszcza kiedy ich wykonanie jest odroczone w czasie;</a:t>
            </a:r>
            <a:endParaRPr lang="pl-PL" sz="1400" b="0" strike="noStrike" spc="-1">
              <a:latin typeface="Arial"/>
            </a:endParaRPr>
          </a:p>
          <a:p>
            <a:pPr marL="432000" lvl="1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problemy z muzyką i jej percepcją, odtwarzaniem dźwięków;</a:t>
            </a:r>
            <a:endParaRPr lang="pl-PL" sz="1400" b="0" strike="noStrike" spc="-1">
              <a:latin typeface="Arial"/>
            </a:endParaRPr>
          </a:p>
          <a:p>
            <a:pPr marL="432000" lvl="1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1A2A45"/>
                </a:solidFill>
                <a:latin typeface="Lato"/>
                <a:ea typeface="Lato"/>
              </a:rPr>
              <a:t>trudnośc</a:t>
            </a:r>
            <a:r>
              <a:rPr lang="pl-PL" sz="1400" b="0" strike="noStrike" spc="-1">
                <a:solidFill>
                  <a:srgbClr val="1A2A45"/>
                </a:solidFill>
                <a:latin typeface="Arial"/>
                <a:ea typeface="DejaVu Sans"/>
              </a:rPr>
              <a:t>i w nauce języków obcych</a:t>
            </a:r>
            <a:endParaRPr lang="pl-PL" sz="1400" b="0" strike="noStrike" spc="-1">
              <a:latin typeface="Arial"/>
            </a:endParaRPr>
          </a:p>
          <a:p>
            <a:pPr marL="432000" lvl="1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DejaVu Sans"/>
              </a:rPr>
              <a:t>obniżona koordynacja, widoczna podczas zajęć sportowych, trudności w odtworzeniem rytmu, sekwencji ruchowych</a:t>
            </a:r>
            <a:endParaRPr lang="pl-PL" sz="1400" b="0" strike="noStrike" spc="-1">
              <a:latin typeface="Arial"/>
            </a:endParaRPr>
          </a:p>
          <a:p>
            <a:pPr marL="432000" lvl="1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DejaVu Sans"/>
              </a:rPr>
              <a:t>trudności o charakterze dyslektycznym: czytaniem, pisaniem, ortografią</a:t>
            </a:r>
            <a:endParaRPr lang="pl-PL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CustomShape 1"/>
          <p:cNvSpPr/>
          <p:nvPr/>
        </p:nvSpPr>
        <p:spPr>
          <a:xfrm>
            <a:off x="713880" y="1236960"/>
            <a:ext cx="7745760" cy="297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8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Największą stymulacją dla rozwoju wielu wyższych funkcji słuchowych jest nauka gry na instrumencie – szczególnie na instrumencie melodycznym</a:t>
            </a:r>
            <a:br/>
            <a:endParaRPr lang="pl-PL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CustomShape 1"/>
          <p:cNvSpPr/>
          <p:nvPr/>
        </p:nvSpPr>
        <p:spPr>
          <a:xfrm>
            <a:off x="900000" y="640440"/>
            <a:ext cx="6788520" cy="81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4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Przykłady słyszenia przez osoby z CAPD</a:t>
            </a:r>
            <a:br/>
            <a:br/>
            <a:endParaRPr lang="pl-PL" sz="2400" b="0" strike="noStrike" spc="-1">
              <a:latin typeface="Arial"/>
            </a:endParaRPr>
          </a:p>
        </p:txBody>
      </p:sp>
      <p:sp>
        <p:nvSpPr>
          <p:cNvPr id="1938" name="CustomShape 2"/>
          <p:cNvSpPr/>
          <p:nvPr/>
        </p:nvSpPr>
        <p:spPr>
          <a:xfrm>
            <a:off x="1033200" y="1584000"/>
            <a:ext cx="4510440" cy="255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br/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Statek stoi w korcie</a:t>
            </a:r>
            <a:endParaRPr lang="pl-PL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br/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Na kurze jest narciarski stok </a:t>
            </a:r>
            <a:br/>
            <a:endParaRPr lang="pl-PL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Trawiła koza na kamień</a:t>
            </a:r>
            <a:br/>
            <a:endParaRPr lang="pl-PL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Do trzech raty stuka</a:t>
            </a:r>
            <a:br/>
            <a:endParaRPr lang="pl-PL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Panie nie jestem głodna (kościół) </a:t>
            </a:r>
            <a:br/>
            <a:endParaRPr lang="pl-PL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Rondel z głowy zdjęła (kolęda)</a:t>
            </a:r>
            <a:endParaRPr lang="pl-PL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CustomShape 1"/>
          <p:cNvSpPr/>
          <p:nvPr/>
        </p:nvSpPr>
        <p:spPr>
          <a:xfrm>
            <a:off x="763200" y="-477720"/>
            <a:ext cx="2514600" cy="3866400"/>
          </a:xfrm>
          <a:custGeom>
            <a:avLst/>
            <a:gdLst/>
            <a:ahLst/>
            <a:cxnLst/>
            <a:rect l="l" t="t" r="r" b="b"/>
            <a:pathLst>
              <a:path w="100618" h="154682">
                <a:moveTo>
                  <a:pt x="58673" y="0"/>
                </a:moveTo>
                <a:cubicBezTo>
                  <a:pt x="62842" y="11673"/>
                  <a:pt x="68450" y="24717"/>
                  <a:pt x="65045" y="36635"/>
                </a:cubicBezTo>
                <a:cubicBezTo>
                  <a:pt x="61148" y="50275"/>
                  <a:pt x="52761" y="63346"/>
                  <a:pt x="41683" y="72208"/>
                </a:cubicBezTo>
                <a:cubicBezTo>
                  <a:pt x="32059" y="79907"/>
                  <a:pt x="19438" y="84088"/>
                  <a:pt x="11419" y="93446"/>
                </a:cubicBezTo>
                <a:cubicBezTo>
                  <a:pt x="4099" y="101989"/>
                  <a:pt x="270" y="114052"/>
                  <a:pt x="270" y="125302"/>
                </a:cubicBezTo>
                <a:cubicBezTo>
                  <a:pt x="270" y="128859"/>
                  <a:pt x="-802" y="133074"/>
                  <a:pt x="1332" y="135921"/>
                </a:cubicBezTo>
                <a:cubicBezTo>
                  <a:pt x="5238" y="141132"/>
                  <a:pt x="8912" y="147094"/>
                  <a:pt x="14605" y="150257"/>
                </a:cubicBezTo>
                <a:cubicBezTo>
                  <a:pt x="22828" y="154825"/>
                  <a:pt x="34148" y="156199"/>
                  <a:pt x="42745" y="152380"/>
                </a:cubicBezTo>
                <a:cubicBezTo>
                  <a:pt x="62948" y="143405"/>
                  <a:pt x="79172" y="114631"/>
                  <a:pt x="100618" y="119993"/>
                </a:cubicBezTo>
              </a:path>
            </a:pathLst>
          </a:custGeom>
          <a:noFill/>
          <a:ln w="19050">
            <a:solidFill>
              <a:schemeClr val="accent4"/>
            </a:solidFill>
            <a:prstDash val="dot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0" name="CustomShape 2"/>
          <p:cNvSpPr/>
          <p:nvPr/>
        </p:nvSpPr>
        <p:spPr>
          <a:xfrm>
            <a:off x="6185880" y="2733480"/>
            <a:ext cx="2194560" cy="117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pl-PL" sz="24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Diagnoza CAPD</a:t>
            </a:r>
            <a:endParaRPr lang="pl-PL" sz="2400" b="0" strike="noStrike" spc="-1">
              <a:latin typeface="Arial"/>
            </a:endParaRPr>
          </a:p>
        </p:txBody>
      </p:sp>
      <p:sp>
        <p:nvSpPr>
          <p:cNvPr id="1941" name="CustomShape 3"/>
          <p:cNvSpPr/>
          <p:nvPr/>
        </p:nvSpPr>
        <p:spPr>
          <a:xfrm>
            <a:off x="6522480" y="1491480"/>
            <a:ext cx="1906920" cy="91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" sz="9600" b="0" strike="noStrike" spc="-1">
                <a:solidFill>
                  <a:srgbClr val="23385C"/>
                </a:solidFill>
                <a:latin typeface="Black Han Sans"/>
                <a:ea typeface="Black Han Sans"/>
              </a:rPr>
              <a:t>03</a:t>
            </a:r>
            <a:endParaRPr lang="pl-PL" sz="9600" b="0" strike="noStrike" spc="-1">
              <a:latin typeface="Arial"/>
            </a:endParaRPr>
          </a:p>
        </p:txBody>
      </p:sp>
      <p:grpSp>
        <p:nvGrpSpPr>
          <p:cNvPr id="1942" name="Group 4"/>
          <p:cNvGrpSpPr/>
          <p:nvPr/>
        </p:nvGrpSpPr>
        <p:grpSpPr>
          <a:xfrm>
            <a:off x="4176360" y="1990080"/>
            <a:ext cx="1681560" cy="669240"/>
            <a:chOff x="4176360" y="1990080"/>
            <a:chExt cx="1681560" cy="669240"/>
          </a:xfrm>
        </p:grpSpPr>
        <p:sp>
          <p:nvSpPr>
            <p:cNvPr id="1943" name="CustomShape 5"/>
            <p:cNvSpPr/>
            <p:nvPr/>
          </p:nvSpPr>
          <p:spPr>
            <a:xfrm>
              <a:off x="4176360" y="1990080"/>
              <a:ext cx="1681560" cy="577440"/>
            </a:xfrm>
            <a:custGeom>
              <a:avLst/>
              <a:gdLst/>
              <a:ahLst/>
              <a:cxnLst/>
              <a:rect l="l" t="t" r="r" b="b"/>
              <a:pathLst>
                <a:path w="10241" h="3519">
                  <a:moveTo>
                    <a:pt x="4635" y="0"/>
                  </a:moveTo>
                  <a:cubicBezTo>
                    <a:pt x="4618" y="0"/>
                    <a:pt x="4600" y="1"/>
                    <a:pt x="4583" y="1"/>
                  </a:cubicBezTo>
                  <a:cubicBezTo>
                    <a:pt x="2786" y="59"/>
                    <a:pt x="2616" y="1015"/>
                    <a:pt x="2562" y="1804"/>
                  </a:cubicBezTo>
                  <a:cubicBezTo>
                    <a:pt x="2562" y="1804"/>
                    <a:pt x="2205" y="1627"/>
                    <a:pt x="1820" y="1627"/>
                  </a:cubicBezTo>
                  <a:cubicBezTo>
                    <a:pt x="1407" y="1627"/>
                    <a:pt x="962" y="1831"/>
                    <a:pt x="888" y="2675"/>
                  </a:cubicBezTo>
                  <a:cubicBezTo>
                    <a:pt x="888" y="2675"/>
                    <a:pt x="800" y="2644"/>
                    <a:pt x="679" y="2644"/>
                  </a:cubicBezTo>
                  <a:cubicBezTo>
                    <a:pt x="437" y="2644"/>
                    <a:pt x="65" y="2769"/>
                    <a:pt x="0" y="3519"/>
                  </a:cubicBezTo>
                  <a:lnTo>
                    <a:pt x="9870" y="3519"/>
                  </a:lnTo>
                  <a:cubicBezTo>
                    <a:pt x="9870" y="3519"/>
                    <a:pt x="10240" y="2615"/>
                    <a:pt x="7742" y="2615"/>
                  </a:cubicBezTo>
                  <a:cubicBezTo>
                    <a:pt x="7316" y="2615"/>
                    <a:pt x="6807" y="2641"/>
                    <a:pt x="6199" y="2702"/>
                  </a:cubicBezTo>
                  <a:cubicBezTo>
                    <a:pt x="6199" y="2702"/>
                    <a:pt x="6376" y="0"/>
                    <a:pt x="4635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944" name="Group 6"/>
            <p:cNvGrpSpPr/>
            <p:nvPr/>
          </p:nvGrpSpPr>
          <p:grpSpPr>
            <a:xfrm>
              <a:off x="4335480" y="2162160"/>
              <a:ext cx="1416240" cy="497160"/>
              <a:chOff x="4335480" y="2162160"/>
              <a:chExt cx="1416240" cy="497160"/>
            </a:xfrm>
          </p:grpSpPr>
          <p:sp>
            <p:nvSpPr>
              <p:cNvPr id="1945" name="CustomShape 7"/>
              <p:cNvSpPr/>
              <p:nvPr/>
            </p:nvSpPr>
            <p:spPr>
              <a:xfrm>
                <a:off x="4335480" y="2356920"/>
                <a:ext cx="1416240" cy="302400"/>
              </a:xfrm>
              <a:custGeom>
                <a:avLst/>
                <a:gdLst/>
                <a:ahLst/>
                <a:cxnLst/>
                <a:rect l="l" t="t" r="r" b="b"/>
                <a:pathLst>
                  <a:path w="8626" h="1845">
                    <a:moveTo>
                      <a:pt x="5226" y="1"/>
                    </a:moveTo>
                    <a:lnTo>
                      <a:pt x="5226" y="1"/>
                    </a:lnTo>
                    <a:cubicBezTo>
                      <a:pt x="5240" y="280"/>
                      <a:pt x="5230" y="470"/>
                      <a:pt x="5230" y="470"/>
                    </a:cubicBezTo>
                    <a:cubicBezTo>
                      <a:pt x="5253" y="470"/>
                      <a:pt x="5281" y="467"/>
                      <a:pt x="5308" y="464"/>
                    </a:cubicBezTo>
                    <a:cubicBezTo>
                      <a:pt x="5291" y="318"/>
                      <a:pt x="5267" y="161"/>
                      <a:pt x="5226" y="1"/>
                    </a:cubicBezTo>
                    <a:close/>
                    <a:moveTo>
                      <a:pt x="181" y="1287"/>
                    </a:moveTo>
                    <a:cubicBezTo>
                      <a:pt x="93" y="1403"/>
                      <a:pt x="24" y="1576"/>
                      <a:pt x="0" y="1845"/>
                    </a:cubicBezTo>
                    <a:lnTo>
                      <a:pt x="8493" y="1845"/>
                    </a:lnTo>
                    <a:cubicBezTo>
                      <a:pt x="8493" y="1845"/>
                      <a:pt x="8626" y="1518"/>
                      <a:pt x="8136" y="12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46" name="CustomShape 8"/>
              <p:cNvSpPr/>
              <p:nvPr/>
            </p:nvSpPr>
            <p:spPr>
              <a:xfrm>
                <a:off x="4365000" y="2162160"/>
                <a:ext cx="1306080" cy="405360"/>
              </a:xfrm>
              <a:custGeom>
                <a:avLst/>
                <a:gdLst/>
                <a:ahLst/>
                <a:cxnLst/>
                <a:rect l="l" t="t" r="r" b="b"/>
                <a:pathLst>
                  <a:path w="7956" h="2471">
                    <a:moveTo>
                      <a:pt x="3764" y="1"/>
                    </a:moveTo>
                    <a:cubicBezTo>
                      <a:pt x="2215" y="48"/>
                      <a:pt x="2072" y="872"/>
                      <a:pt x="2022" y="1552"/>
                    </a:cubicBezTo>
                    <a:cubicBezTo>
                      <a:pt x="2022" y="1552"/>
                      <a:pt x="1716" y="1400"/>
                      <a:pt x="1386" y="1400"/>
                    </a:cubicBezTo>
                    <a:cubicBezTo>
                      <a:pt x="1031" y="1400"/>
                      <a:pt x="648" y="1573"/>
                      <a:pt x="582" y="2301"/>
                    </a:cubicBezTo>
                    <a:cubicBezTo>
                      <a:pt x="582" y="2301"/>
                      <a:pt x="508" y="2273"/>
                      <a:pt x="406" y="2273"/>
                    </a:cubicBezTo>
                    <a:cubicBezTo>
                      <a:pt x="283" y="2273"/>
                      <a:pt x="123" y="2311"/>
                      <a:pt x="1" y="2471"/>
                    </a:cubicBezTo>
                    <a:lnTo>
                      <a:pt x="7956" y="2471"/>
                    </a:lnTo>
                    <a:cubicBezTo>
                      <a:pt x="7690" y="2348"/>
                      <a:pt x="7237" y="2250"/>
                      <a:pt x="6479" y="2250"/>
                    </a:cubicBezTo>
                    <a:cubicBezTo>
                      <a:pt x="6114" y="2250"/>
                      <a:pt x="5676" y="2273"/>
                      <a:pt x="5152" y="2325"/>
                    </a:cubicBezTo>
                    <a:cubicBezTo>
                      <a:pt x="5152" y="2325"/>
                      <a:pt x="5172" y="2028"/>
                      <a:pt x="5128" y="1648"/>
                    </a:cubicBezTo>
                    <a:cubicBezTo>
                      <a:pt x="5101" y="1651"/>
                      <a:pt x="5073" y="1654"/>
                      <a:pt x="5050" y="1654"/>
                    </a:cubicBezTo>
                    <a:cubicBezTo>
                      <a:pt x="5050" y="1654"/>
                      <a:pt x="5060" y="1464"/>
                      <a:pt x="5046" y="1185"/>
                    </a:cubicBezTo>
                    <a:cubicBezTo>
                      <a:pt x="4900" y="596"/>
                      <a:pt x="4567" y="1"/>
                      <a:pt x="38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1947" name="Group 9"/>
          <p:cNvGrpSpPr/>
          <p:nvPr/>
        </p:nvGrpSpPr>
        <p:grpSpPr>
          <a:xfrm>
            <a:off x="911160" y="583200"/>
            <a:ext cx="1681560" cy="655560"/>
            <a:chOff x="911160" y="583200"/>
            <a:chExt cx="1681560" cy="655560"/>
          </a:xfrm>
        </p:grpSpPr>
        <p:sp>
          <p:nvSpPr>
            <p:cNvPr id="1948" name="CustomShape 10"/>
            <p:cNvSpPr/>
            <p:nvPr/>
          </p:nvSpPr>
          <p:spPr>
            <a:xfrm>
              <a:off x="911160" y="583200"/>
              <a:ext cx="1681560" cy="577440"/>
            </a:xfrm>
            <a:custGeom>
              <a:avLst/>
              <a:gdLst/>
              <a:ahLst/>
              <a:cxnLst/>
              <a:rect l="l" t="t" r="r" b="b"/>
              <a:pathLst>
                <a:path w="10241" h="3519">
                  <a:moveTo>
                    <a:pt x="4635" y="0"/>
                  </a:moveTo>
                  <a:cubicBezTo>
                    <a:pt x="4618" y="0"/>
                    <a:pt x="4600" y="1"/>
                    <a:pt x="4583" y="1"/>
                  </a:cubicBezTo>
                  <a:cubicBezTo>
                    <a:pt x="2786" y="59"/>
                    <a:pt x="2616" y="1015"/>
                    <a:pt x="2562" y="1804"/>
                  </a:cubicBezTo>
                  <a:cubicBezTo>
                    <a:pt x="2562" y="1804"/>
                    <a:pt x="2205" y="1627"/>
                    <a:pt x="1820" y="1627"/>
                  </a:cubicBezTo>
                  <a:cubicBezTo>
                    <a:pt x="1407" y="1627"/>
                    <a:pt x="962" y="1831"/>
                    <a:pt x="888" y="2675"/>
                  </a:cubicBezTo>
                  <a:cubicBezTo>
                    <a:pt x="888" y="2675"/>
                    <a:pt x="800" y="2644"/>
                    <a:pt x="679" y="2644"/>
                  </a:cubicBezTo>
                  <a:cubicBezTo>
                    <a:pt x="437" y="2644"/>
                    <a:pt x="65" y="2769"/>
                    <a:pt x="0" y="3519"/>
                  </a:cubicBezTo>
                  <a:lnTo>
                    <a:pt x="9870" y="3519"/>
                  </a:lnTo>
                  <a:cubicBezTo>
                    <a:pt x="9870" y="3519"/>
                    <a:pt x="10240" y="2615"/>
                    <a:pt x="7742" y="2615"/>
                  </a:cubicBezTo>
                  <a:cubicBezTo>
                    <a:pt x="7316" y="2615"/>
                    <a:pt x="6807" y="2641"/>
                    <a:pt x="6199" y="2702"/>
                  </a:cubicBezTo>
                  <a:cubicBezTo>
                    <a:pt x="6199" y="2702"/>
                    <a:pt x="6376" y="0"/>
                    <a:pt x="4635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949" name="Group 11"/>
            <p:cNvGrpSpPr/>
            <p:nvPr/>
          </p:nvGrpSpPr>
          <p:grpSpPr>
            <a:xfrm>
              <a:off x="1070280" y="755280"/>
              <a:ext cx="1416240" cy="483480"/>
              <a:chOff x="1070280" y="755280"/>
              <a:chExt cx="1416240" cy="483480"/>
            </a:xfrm>
          </p:grpSpPr>
          <p:sp>
            <p:nvSpPr>
              <p:cNvPr id="1950" name="CustomShape 12"/>
              <p:cNvSpPr/>
              <p:nvPr/>
            </p:nvSpPr>
            <p:spPr>
              <a:xfrm>
                <a:off x="1070280" y="936360"/>
                <a:ext cx="1416240" cy="302400"/>
              </a:xfrm>
              <a:custGeom>
                <a:avLst/>
                <a:gdLst/>
                <a:ahLst/>
                <a:cxnLst/>
                <a:rect l="l" t="t" r="r" b="b"/>
                <a:pathLst>
                  <a:path w="8626" h="1845">
                    <a:moveTo>
                      <a:pt x="5226" y="1"/>
                    </a:moveTo>
                    <a:lnTo>
                      <a:pt x="5226" y="1"/>
                    </a:lnTo>
                    <a:cubicBezTo>
                      <a:pt x="5240" y="280"/>
                      <a:pt x="5230" y="470"/>
                      <a:pt x="5230" y="470"/>
                    </a:cubicBezTo>
                    <a:cubicBezTo>
                      <a:pt x="5253" y="470"/>
                      <a:pt x="5281" y="467"/>
                      <a:pt x="5308" y="464"/>
                    </a:cubicBezTo>
                    <a:cubicBezTo>
                      <a:pt x="5291" y="318"/>
                      <a:pt x="5267" y="161"/>
                      <a:pt x="5226" y="1"/>
                    </a:cubicBezTo>
                    <a:close/>
                    <a:moveTo>
                      <a:pt x="181" y="1287"/>
                    </a:moveTo>
                    <a:cubicBezTo>
                      <a:pt x="93" y="1403"/>
                      <a:pt x="24" y="1576"/>
                      <a:pt x="0" y="1845"/>
                    </a:cubicBezTo>
                    <a:lnTo>
                      <a:pt x="8493" y="1845"/>
                    </a:lnTo>
                    <a:cubicBezTo>
                      <a:pt x="8493" y="1845"/>
                      <a:pt x="8626" y="1518"/>
                      <a:pt x="8136" y="12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51" name="CustomShape 13"/>
              <p:cNvSpPr/>
              <p:nvPr/>
            </p:nvSpPr>
            <p:spPr>
              <a:xfrm>
                <a:off x="1099800" y="755280"/>
                <a:ext cx="1306080" cy="405360"/>
              </a:xfrm>
              <a:custGeom>
                <a:avLst/>
                <a:gdLst/>
                <a:ahLst/>
                <a:cxnLst/>
                <a:rect l="l" t="t" r="r" b="b"/>
                <a:pathLst>
                  <a:path w="7956" h="2471">
                    <a:moveTo>
                      <a:pt x="3764" y="1"/>
                    </a:moveTo>
                    <a:cubicBezTo>
                      <a:pt x="2215" y="48"/>
                      <a:pt x="2072" y="872"/>
                      <a:pt x="2022" y="1552"/>
                    </a:cubicBezTo>
                    <a:cubicBezTo>
                      <a:pt x="2022" y="1552"/>
                      <a:pt x="1716" y="1400"/>
                      <a:pt x="1386" y="1400"/>
                    </a:cubicBezTo>
                    <a:cubicBezTo>
                      <a:pt x="1031" y="1400"/>
                      <a:pt x="648" y="1573"/>
                      <a:pt x="582" y="2301"/>
                    </a:cubicBezTo>
                    <a:cubicBezTo>
                      <a:pt x="582" y="2301"/>
                      <a:pt x="508" y="2273"/>
                      <a:pt x="406" y="2273"/>
                    </a:cubicBezTo>
                    <a:cubicBezTo>
                      <a:pt x="283" y="2273"/>
                      <a:pt x="123" y="2311"/>
                      <a:pt x="1" y="2471"/>
                    </a:cubicBezTo>
                    <a:lnTo>
                      <a:pt x="7956" y="2471"/>
                    </a:lnTo>
                    <a:cubicBezTo>
                      <a:pt x="7690" y="2348"/>
                      <a:pt x="7237" y="2250"/>
                      <a:pt x="6479" y="2250"/>
                    </a:cubicBezTo>
                    <a:cubicBezTo>
                      <a:pt x="6114" y="2250"/>
                      <a:pt x="5676" y="2273"/>
                      <a:pt x="5152" y="2325"/>
                    </a:cubicBezTo>
                    <a:cubicBezTo>
                      <a:pt x="5152" y="2325"/>
                      <a:pt x="5172" y="2028"/>
                      <a:pt x="5128" y="1648"/>
                    </a:cubicBezTo>
                    <a:cubicBezTo>
                      <a:pt x="5101" y="1651"/>
                      <a:pt x="5073" y="1654"/>
                      <a:pt x="5050" y="1654"/>
                    </a:cubicBezTo>
                    <a:cubicBezTo>
                      <a:pt x="5050" y="1654"/>
                      <a:pt x="5060" y="1464"/>
                      <a:pt x="5046" y="1185"/>
                    </a:cubicBezTo>
                    <a:cubicBezTo>
                      <a:pt x="4900" y="596"/>
                      <a:pt x="4567" y="1"/>
                      <a:pt x="38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1952" name="Group 14"/>
          <p:cNvGrpSpPr/>
          <p:nvPr/>
        </p:nvGrpSpPr>
        <p:grpSpPr>
          <a:xfrm>
            <a:off x="3196440" y="2079000"/>
            <a:ext cx="676440" cy="819000"/>
            <a:chOff x="3196440" y="2079000"/>
            <a:chExt cx="676440" cy="819000"/>
          </a:xfrm>
        </p:grpSpPr>
        <p:sp>
          <p:nvSpPr>
            <p:cNvPr id="1953" name="CustomShape 15"/>
            <p:cNvSpPr/>
            <p:nvPr/>
          </p:nvSpPr>
          <p:spPr>
            <a:xfrm rot="8631600" flipV="1">
              <a:off x="3335760" y="2146320"/>
              <a:ext cx="411480" cy="559080"/>
            </a:xfrm>
            <a:custGeom>
              <a:avLst/>
              <a:gdLst/>
              <a:ahLst/>
              <a:cxnLst/>
              <a:rect l="l" t="t" r="r" b="b"/>
              <a:pathLst>
                <a:path w="6952" h="9443">
                  <a:moveTo>
                    <a:pt x="6952" y="0"/>
                  </a:moveTo>
                  <a:lnTo>
                    <a:pt x="1" y="9443"/>
                  </a:lnTo>
                  <a:lnTo>
                    <a:pt x="6952" y="4543"/>
                  </a:lnTo>
                  <a:lnTo>
                    <a:pt x="695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54" name="CustomShape 16"/>
            <p:cNvSpPr/>
            <p:nvPr/>
          </p:nvSpPr>
          <p:spPr>
            <a:xfrm rot="8631600" flipV="1">
              <a:off x="3340080" y="2453400"/>
              <a:ext cx="507960" cy="249480"/>
            </a:xfrm>
            <a:custGeom>
              <a:avLst/>
              <a:gdLst/>
              <a:ahLst/>
              <a:cxnLst/>
              <a:rect l="l" t="t" r="r" b="b"/>
              <a:pathLst>
                <a:path w="8572" h="4226">
                  <a:moveTo>
                    <a:pt x="8301" y="0"/>
                  </a:moveTo>
                  <a:lnTo>
                    <a:pt x="1" y="4226"/>
                  </a:lnTo>
                  <a:lnTo>
                    <a:pt x="8572" y="2971"/>
                  </a:lnTo>
                  <a:lnTo>
                    <a:pt x="8301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55" name="CustomShape 17"/>
            <p:cNvSpPr/>
            <p:nvPr/>
          </p:nvSpPr>
          <p:spPr>
            <a:xfrm rot="8631600" flipV="1">
              <a:off x="3221640" y="2451240"/>
              <a:ext cx="625680" cy="289800"/>
            </a:xfrm>
            <a:custGeom>
              <a:avLst/>
              <a:gdLst/>
              <a:ahLst/>
              <a:cxnLst/>
              <a:rect l="l" t="t" r="r" b="b"/>
              <a:pathLst>
                <a:path w="10560" h="4900">
                  <a:moveTo>
                    <a:pt x="6952" y="0"/>
                  </a:moveTo>
                  <a:lnTo>
                    <a:pt x="1" y="4900"/>
                  </a:lnTo>
                  <a:lnTo>
                    <a:pt x="10559" y="1046"/>
                  </a:lnTo>
                  <a:lnTo>
                    <a:pt x="695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56" name="CustomShape 18"/>
            <p:cNvSpPr/>
            <p:nvPr/>
          </p:nvSpPr>
          <p:spPr>
            <a:xfrm rot="8631600" flipV="1">
              <a:off x="3373920" y="2370600"/>
              <a:ext cx="446760" cy="321120"/>
            </a:xfrm>
            <a:custGeom>
              <a:avLst/>
              <a:gdLst/>
              <a:ahLst/>
              <a:cxnLst/>
              <a:rect l="l" t="t" r="r" b="b"/>
              <a:pathLst>
                <a:path w="7546" h="5432">
                  <a:moveTo>
                    <a:pt x="6952" y="1"/>
                  </a:moveTo>
                  <a:lnTo>
                    <a:pt x="1" y="5432"/>
                  </a:lnTo>
                  <a:lnTo>
                    <a:pt x="7546" y="709"/>
                  </a:lnTo>
                  <a:lnTo>
                    <a:pt x="6952" y="1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CustomShape 1"/>
          <p:cNvSpPr/>
          <p:nvPr/>
        </p:nvSpPr>
        <p:spPr>
          <a:xfrm>
            <a:off x="713880" y="444960"/>
            <a:ext cx="678852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28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Wyznaczenie profilu pacjenta</a:t>
            </a:r>
            <a:endParaRPr lang="pl-PL" sz="2800" b="0" strike="noStrike" spc="-1">
              <a:latin typeface="Arial"/>
            </a:endParaRPr>
          </a:p>
        </p:txBody>
      </p:sp>
      <p:sp>
        <p:nvSpPr>
          <p:cNvPr id="1958" name="CustomShape 2"/>
          <p:cNvSpPr/>
          <p:nvPr/>
        </p:nvSpPr>
        <p:spPr>
          <a:xfrm>
            <a:off x="5586120" y="3952080"/>
            <a:ext cx="2409480" cy="108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r">
              <a:lnSpc>
                <a:spcPct val="100000"/>
              </a:lnSpc>
              <a:spcAft>
                <a:spcPts val="1599"/>
              </a:spcAft>
              <a:tabLst>
                <a:tab pos="0" algn="l"/>
              </a:tabLst>
            </a:pPr>
            <a:r>
              <a:rPr lang="pl-PL" sz="1600" b="0" strike="noStrike" spc="-1">
                <a:solidFill>
                  <a:srgbClr val="23385C"/>
                </a:solidFill>
                <a:latin typeface="Lato"/>
                <a:ea typeface="Lato"/>
              </a:rPr>
              <a:t>Dominujące zaburzenia integracji słuchowo-wzrokowej</a:t>
            </a:r>
            <a:endParaRPr lang="pl-PL" sz="1600" b="0" strike="noStrike" spc="-1">
              <a:latin typeface="Arial"/>
            </a:endParaRPr>
          </a:p>
        </p:txBody>
      </p:sp>
      <p:grpSp>
        <p:nvGrpSpPr>
          <p:cNvPr id="1959" name="Group 3"/>
          <p:cNvGrpSpPr/>
          <p:nvPr/>
        </p:nvGrpSpPr>
        <p:grpSpPr>
          <a:xfrm>
            <a:off x="3378600" y="2321280"/>
            <a:ext cx="2386080" cy="2376360"/>
            <a:chOff x="3378600" y="2321280"/>
            <a:chExt cx="2386080" cy="2376360"/>
          </a:xfrm>
        </p:grpSpPr>
        <p:sp>
          <p:nvSpPr>
            <p:cNvPr id="1960" name="CustomShape 4"/>
            <p:cNvSpPr/>
            <p:nvPr/>
          </p:nvSpPr>
          <p:spPr>
            <a:xfrm>
              <a:off x="3520080" y="2565000"/>
              <a:ext cx="2064600" cy="2132640"/>
            </a:xfrm>
            <a:custGeom>
              <a:avLst/>
              <a:gdLst/>
              <a:ahLst/>
              <a:cxnLst/>
              <a:rect l="l" t="t" r="r" b="b"/>
              <a:pathLst>
                <a:path w="107747" h="107749">
                  <a:moveTo>
                    <a:pt x="53874" y="11565"/>
                  </a:moveTo>
                  <a:cubicBezTo>
                    <a:pt x="77238" y="11565"/>
                    <a:pt x="96182" y="30509"/>
                    <a:pt x="96182" y="53873"/>
                  </a:cubicBezTo>
                  <a:cubicBezTo>
                    <a:pt x="96182" y="77240"/>
                    <a:pt x="77240" y="96182"/>
                    <a:pt x="53874" y="96182"/>
                  </a:cubicBezTo>
                  <a:cubicBezTo>
                    <a:pt x="30507" y="96182"/>
                    <a:pt x="11565" y="77240"/>
                    <a:pt x="11565" y="53873"/>
                  </a:cubicBezTo>
                  <a:cubicBezTo>
                    <a:pt x="11565" y="30509"/>
                    <a:pt x="30507" y="11565"/>
                    <a:pt x="53874" y="11565"/>
                  </a:cubicBezTo>
                  <a:close/>
                  <a:moveTo>
                    <a:pt x="53874" y="1"/>
                  </a:moveTo>
                  <a:cubicBezTo>
                    <a:pt x="24120" y="1"/>
                    <a:pt x="1" y="24120"/>
                    <a:pt x="1" y="53873"/>
                  </a:cubicBezTo>
                  <a:cubicBezTo>
                    <a:pt x="1" y="83626"/>
                    <a:pt x="24120" y="107748"/>
                    <a:pt x="53874" y="107748"/>
                  </a:cubicBezTo>
                  <a:cubicBezTo>
                    <a:pt x="83625" y="107748"/>
                    <a:pt x="107746" y="83626"/>
                    <a:pt x="107746" y="53873"/>
                  </a:cubicBezTo>
                  <a:cubicBezTo>
                    <a:pt x="107746" y="24120"/>
                    <a:pt x="83627" y="1"/>
                    <a:pt x="53874" y="1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961" name="Group 5"/>
            <p:cNvGrpSpPr/>
            <p:nvPr/>
          </p:nvGrpSpPr>
          <p:grpSpPr>
            <a:xfrm>
              <a:off x="3378600" y="2321280"/>
              <a:ext cx="2386080" cy="2144880"/>
              <a:chOff x="3378600" y="2321280"/>
              <a:chExt cx="2386080" cy="2144880"/>
            </a:xfrm>
          </p:grpSpPr>
          <p:sp>
            <p:nvSpPr>
              <p:cNvPr id="1962" name="CustomShape 6"/>
              <p:cNvSpPr/>
              <p:nvPr/>
            </p:nvSpPr>
            <p:spPr>
              <a:xfrm>
                <a:off x="4219200" y="2321280"/>
                <a:ext cx="693000" cy="1318680"/>
              </a:xfrm>
              <a:custGeom>
                <a:avLst/>
                <a:gdLst/>
                <a:ahLst/>
                <a:cxnLst/>
                <a:rect l="l" t="t" r="r" b="b"/>
                <a:pathLst>
                  <a:path w="36183" h="66637">
                    <a:moveTo>
                      <a:pt x="18094" y="1"/>
                    </a:moveTo>
                    <a:cubicBezTo>
                      <a:pt x="8801" y="1"/>
                      <a:pt x="1202" y="7552"/>
                      <a:pt x="1202" y="16877"/>
                    </a:cubicBezTo>
                    <a:cubicBezTo>
                      <a:pt x="1202" y="23723"/>
                      <a:pt x="5288" y="29491"/>
                      <a:pt x="11057" y="32260"/>
                    </a:cubicBezTo>
                    <a:cubicBezTo>
                      <a:pt x="13944" y="33580"/>
                      <a:pt x="15864" y="36464"/>
                      <a:pt x="15864" y="39714"/>
                    </a:cubicBezTo>
                    <a:cubicBezTo>
                      <a:pt x="15864" y="42954"/>
                      <a:pt x="13829" y="45963"/>
                      <a:pt x="10817" y="47040"/>
                    </a:cubicBezTo>
                    <a:cubicBezTo>
                      <a:pt x="6250" y="48723"/>
                      <a:pt x="2404" y="51972"/>
                      <a:pt x="1" y="56176"/>
                    </a:cubicBezTo>
                    <a:lnTo>
                      <a:pt x="18155" y="66637"/>
                    </a:lnTo>
                    <a:lnTo>
                      <a:pt x="36182" y="56176"/>
                    </a:lnTo>
                    <a:cubicBezTo>
                      <a:pt x="33779" y="51975"/>
                      <a:pt x="29930" y="48725"/>
                      <a:pt x="25479" y="47040"/>
                    </a:cubicBezTo>
                    <a:cubicBezTo>
                      <a:pt x="22352" y="45966"/>
                      <a:pt x="20316" y="42957"/>
                      <a:pt x="20316" y="39714"/>
                    </a:cubicBezTo>
                    <a:lnTo>
                      <a:pt x="20316" y="39474"/>
                    </a:lnTo>
                    <a:cubicBezTo>
                      <a:pt x="20316" y="36349"/>
                      <a:pt x="22239" y="33578"/>
                      <a:pt x="24998" y="32260"/>
                    </a:cubicBezTo>
                    <a:cubicBezTo>
                      <a:pt x="31250" y="29491"/>
                      <a:pt x="35461" y="22999"/>
                      <a:pt x="34980" y="15676"/>
                    </a:cubicBezTo>
                    <a:cubicBezTo>
                      <a:pt x="34375" y="7376"/>
                      <a:pt x="27644" y="646"/>
                      <a:pt x="19357" y="47"/>
                    </a:cubicBezTo>
                    <a:cubicBezTo>
                      <a:pt x="18933" y="18"/>
                      <a:pt x="18513" y="1"/>
                      <a:pt x="18094" y="1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63" name="CustomShape 7"/>
              <p:cNvSpPr/>
              <p:nvPr/>
            </p:nvSpPr>
            <p:spPr>
              <a:xfrm>
                <a:off x="3378600" y="3433320"/>
                <a:ext cx="1188360" cy="1032480"/>
              </a:xfrm>
              <a:custGeom>
                <a:avLst/>
                <a:gdLst/>
                <a:ahLst/>
                <a:cxnLst/>
                <a:rect l="l" t="t" r="r" b="b"/>
                <a:pathLst>
                  <a:path w="62027" h="52191">
                    <a:moveTo>
                      <a:pt x="43872" y="1"/>
                    </a:moveTo>
                    <a:cubicBezTo>
                      <a:pt x="41468" y="4212"/>
                      <a:pt x="40629" y="9019"/>
                      <a:pt x="41353" y="13829"/>
                    </a:cubicBezTo>
                    <a:cubicBezTo>
                      <a:pt x="41946" y="17069"/>
                      <a:pt x="40389" y="20321"/>
                      <a:pt x="37504" y="21878"/>
                    </a:cubicBezTo>
                    <a:lnTo>
                      <a:pt x="37379" y="22004"/>
                    </a:lnTo>
                    <a:cubicBezTo>
                      <a:pt x="36131" y="22712"/>
                      <a:pt x="34723" y="23085"/>
                      <a:pt x="33288" y="23090"/>
                    </a:cubicBezTo>
                    <a:cubicBezTo>
                      <a:pt x="31652" y="23095"/>
                      <a:pt x="30056" y="22587"/>
                      <a:pt x="28724" y="21638"/>
                    </a:cubicBezTo>
                    <a:cubicBezTo>
                      <a:pt x="25815" y="19553"/>
                      <a:pt x="22344" y="18435"/>
                      <a:pt x="18815" y="18435"/>
                    </a:cubicBezTo>
                    <a:cubicBezTo>
                      <a:pt x="15632" y="18435"/>
                      <a:pt x="12399" y="19345"/>
                      <a:pt x="9490" y="21282"/>
                    </a:cubicBezTo>
                    <a:cubicBezTo>
                      <a:pt x="2520" y="25965"/>
                      <a:pt x="1" y="35101"/>
                      <a:pt x="3721" y="42677"/>
                    </a:cubicBezTo>
                    <a:cubicBezTo>
                      <a:pt x="6677" y="48755"/>
                      <a:pt x="12664" y="52191"/>
                      <a:pt x="18840" y="52191"/>
                    </a:cubicBezTo>
                    <a:cubicBezTo>
                      <a:pt x="21707" y="52191"/>
                      <a:pt x="24613" y="51450"/>
                      <a:pt x="27282" y="49890"/>
                    </a:cubicBezTo>
                    <a:cubicBezTo>
                      <a:pt x="33291" y="46525"/>
                      <a:pt x="36303" y="40151"/>
                      <a:pt x="35694" y="33659"/>
                    </a:cubicBezTo>
                    <a:cubicBezTo>
                      <a:pt x="35456" y="30534"/>
                      <a:pt x="37024" y="27407"/>
                      <a:pt x="39783" y="25852"/>
                    </a:cubicBezTo>
                    <a:cubicBezTo>
                      <a:pt x="41044" y="25114"/>
                      <a:pt x="42424" y="24748"/>
                      <a:pt x="43786" y="24748"/>
                    </a:cubicBezTo>
                    <a:cubicBezTo>
                      <a:pt x="45537" y="24748"/>
                      <a:pt x="47261" y="25356"/>
                      <a:pt x="48676" y="26573"/>
                    </a:cubicBezTo>
                    <a:cubicBezTo>
                      <a:pt x="52525" y="29572"/>
                      <a:pt x="57216" y="31255"/>
                      <a:pt x="62026" y="31255"/>
                    </a:cubicBezTo>
                    <a:lnTo>
                      <a:pt x="62026" y="10461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64" name="CustomShape 8"/>
              <p:cNvSpPr/>
              <p:nvPr/>
            </p:nvSpPr>
            <p:spPr>
              <a:xfrm>
                <a:off x="4567320" y="3433320"/>
                <a:ext cx="1197360" cy="1032840"/>
              </a:xfrm>
              <a:custGeom>
                <a:avLst/>
                <a:gdLst/>
                <a:ahLst/>
                <a:cxnLst/>
                <a:rect l="l" t="t" r="r" b="b"/>
                <a:pathLst>
                  <a:path w="62507" h="52211">
                    <a:moveTo>
                      <a:pt x="18030" y="1"/>
                    </a:moveTo>
                    <a:lnTo>
                      <a:pt x="0" y="10461"/>
                    </a:lnTo>
                    <a:lnTo>
                      <a:pt x="0" y="31253"/>
                    </a:lnTo>
                    <a:cubicBezTo>
                      <a:pt x="4807" y="31253"/>
                      <a:pt x="9489" y="29570"/>
                      <a:pt x="13222" y="26570"/>
                    </a:cubicBezTo>
                    <a:cubicBezTo>
                      <a:pt x="15722" y="24434"/>
                      <a:pt x="19307" y="24145"/>
                      <a:pt x="22118" y="25849"/>
                    </a:cubicBezTo>
                    <a:lnTo>
                      <a:pt x="22359" y="25965"/>
                    </a:lnTo>
                    <a:cubicBezTo>
                      <a:pt x="25003" y="27532"/>
                      <a:pt x="26560" y="30534"/>
                      <a:pt x="26204" y="33659"/>
                    </a:cubicBezTo>
                    <a:cubicBezTo>
                      <a:pt x="25599" y="40389"/>
                      <a:pt x="28964" y="47244"/>
                      <a:pt x="35578" y="50486"/>
                    </a:cubicBezTo>
                    <a:cubicBezTo>
                      <a:pt x="37877" y="51619"/>
                      <a:pt x="40405" y="52210"/>
                      <a:pt x="42968" y="52208"/>
                    </a:cubicBezTo>
                    <a:cubicBezTo>
                      <a:pt x="48435" y="52208"/>
                      <a:pt x="53755" y="49544"/>
                      <a:pt x="56978" y="44840"/>
                    </a:cubicBezTo>
                    <a:cubicBezTo>
                      <a:pt x="62506" y="36540"/>
                      <a:pt x="59862" y="25484"/>
                      <a:pt x="51447" y="20674"/>
                    </a:cubicBezTo>
                    <a:cubicBezTo>
                      <a:pt x="48774" y="19149"/>
                      <a:pt x="45855" y="18413"/>
                      <a:pt x="42983" y="18413"/>
                    </a:cubicBezTo>
                    <a:cubicBezTo>
                      <a:pt x="39520" y="18413"/>
                      <a:pt x="36121" y="19482"/>
                      <a:pt x="33290" y="21523"/>
                    </a:cubicBezTo>
                    <a:cubicBezTo>
                      <a:pt x="30671" y="23429"/>
                      <a:pt x="27161" y="23571"/>
                      <a:pt x="24397" y="21878"/>
                    </a:cubicBezTo>
                    <a:cubicBezTo>
                      <a:pt x="21510" y="20321"/>
                      <a:pt x="19955" y="17069"/>
                      <a:pt x="20549" y="13829"/>
                    </a:cubicBezTo>
                    <a:cubicBezTo>
                      <a:pt x="21272" y="9019"/>
                      <a:pt x="20433" y="4212"/>
                      <a:pt x="18030" y="1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1965" name="CustomShape 9"/>
          <p:cNvSpPr/>
          <p:nvPr/>
        </p:nvSpPr>
        <p:spPr>
          <a:xfrm flipH="1">
            <a:off x="713160" y="905760"/>
            <a:ext cx="6788520" cy="108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r">
              <a:lnSpc>
                <a:spcPct val="100000"/>
              </a:lnSpc>
              <a:spcAft>
                <a:spcPts val="1599"/>
              </a:spcAft>
              <a:tabLst>
                <a:tab pos="0" algn="l"/>
              </a:tabLst>
            </a:pPr>
            <a:r>
              <a:rPr lang="pl-PL" sz="1600" b="0" strike="noStrike" spc="-1">
                <a:solidFill>
                  <a:srgbClr val="23385C"/>
                </a:solidFill>
                <a:latin typeface="Lato"/>
                <a:ea typeface="Lato"/>
              </a:rPr>
              <a:t>Istotny element diagnozy – dzieci z CAPD nie stanowią jednorodnej grupy</a:t>
            </a:r>
            <a:endParaRPr lang="pl-PL" sz="1600" b="0" strike="noStrike" spc="-1">
              <a:latin typeface="Arial"/>
            </a:endParaRPr>
          </a:p>
        </p:txBody>
      </p:sp>
      <p:sp>
        <p:nvSpPr>
          <p:cNvPr id="1966" name="CustomShape 10"/>
          <p:cNvSpPr/>
          <p:nvPr/>
        </p:nvSpPr>
        <p:spPr>
          <a:xfrm flipH="1">
            <a:off x="3174480" y="1477800"/>
            <a:ext cx="2409480" cy="108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r">
              <a:lnSpc>
                <a:spcPct val="100000"/>
              </a:lnSpc>
              <a:spcAft>
                <a:spcPts val="1599"/>
              </a:spcAft>
              <a:tabLst>
                <a:tab pos="0" algn="l"/>
              </a:tabLst>
            </a:pPr>
            <a:r>
              <a:rPr lang="pl-PL" sz="1600" b="0" strike="noStrike" spc="-1">
                <a:solidFill>
                  <a:srgbClr val="23385C"/>
                </a:solidFill>
                <a:latin typeface="Lato"/>
                <a:ea typeface="Lato"/>
              </a:rPr>
              <a:t>Dominujące zaburzenia słyszenia na poziomie fonologicznym</a:t>
            </a:r>
            <a:endParaRPr lang="pl-PL" sz="1600" b="0" strike="noStrike" spc="-1">
              <a:latin typeface="Arial"/>
            </a:endParaRPr>
          </a:p>
        </p:txBody>
      </p:sp>
      <p:sp>
        <p:nvSpPr>
          <p:cNvPr id="1967" name="CustomShape 11"/>
          <p:cNvSpPr/>
          <p:nvPr/>
        </p:nvSpPr>
        <p:spPr>
          <a:xfrm flipH="1">
            <a:off x="1039320" y="3949920"/>
            <a:ext cx="2163600" cy="108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r">
              <a:lnSpc>
                <a:spcPct val="100000"/>
              </a:lnSpc>
              <a:spcAft>
                <a:spcPts val="1599"/>
              </a:spcAft>
              <a:tabLst>
                <a:tab pos="0" algn="l"/>
              </a:tabLst>
            </a:pPr>
            <a:r>
              <a:rPr lang="pl-PL" sz="1600" b="0" strike="noStrike" spc="-1">
                <a:solidFill>
                  <a:srgbClr val="23385C"/>
                </a:solidFill>
                <a:latin typeface="Lato"/>
                <a:ea typeface="Lato"/>
              </a:rPr>
              <a:t>Dominujące zaburzenia uwagi słuchowej i słyszenia w hałasie</a:t>
            </a:r>
            <a:endParaRPr lang="pl-PL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" name="CustomShape 1"/>
          <p:cNvSpPr/>
          <p:nvPr/>
        </p:nvSpPr>
        <p:spPr>
          <a:xfrm>
            <a:off x="713880" y="444960"/>
            <a:ext cx="678852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28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Metody diagnostyczne</a:t>
            </a:r>
            <a:endParaRPr lang="pl-PL" sz="2800" b="0" strike="noStrike" spc="-1">
              <a:latin typeface="Arial"/>
            </a:endParaRPr>
          </a:p>
        </p:txBody>
      </p:sp>
      <p:grpSp>
        <p:nvGrpSpPr>
          <p:cNvPr id="1969" name="Group 2"/>
          <p:cNvGrpSpPr/>
          <p:nvPr/>
        </p:nvGrpSpPr>
        <p:grpSpPr>
          <a:xfrm>
            <a:off x="3096360" y="1503720"/>
            <a:ext cx="2955960" cy="2524680"/>
            <a:chOff x="3096360" y="1503720"/>
            <a:chExt cx="2955960" cy="2524680"/>
          </a:xfrm>
        </p:grpSpPr>
        <p:grpSp>
          <p:nvGrpSpPr>
            <p:cNvPr id="1970" name="Group 3"/>
            <p:cNvGrpSpPr/>
            <p:nvPr/>
          </p:nvGrpSpPr>
          <p:grpSpPr>
            <a:xfrm>
              <a:off x="3185640" y="1503720"/>
              <a:ext cx="2772000" cy="2524680"/>
              <a:chOff x="3185640" y="1503720"/>
              <a:chExt cx="2772000" cy="2524680"/>
            </a:xfrm>
          </p:grpSpPr>
          <p:grpSp>
            <p:nvGrpSpPr>
              <p:cNvPr id="1971" name="Group 4"/>
              <p:cNvGrpSpPr/>
              <p:nvPr/>
            </p:nvGrpSpPr>
            <p:grpSpPr>
              <a:xfrm>
                <a:off x="3185640" y="2793960"/>
                <a:ext cx="1357920" cy="1234440"/>
                <a:chOff x="3185640" y="2793960"/>
                <a:chExt cx="1357920" cy="1234440"/>
              </a:xfrm>
            </p:grpSpPr>
            <p:sp>
              <p:nvSpPr>
                <p:cNvPr id="1972" name="CustomShape 5"/>
                <p:cNvSpPr/>
                <p:nvPr/>
              </p:nvSpPr>
              <p:spPr>
                <a:xfrm>
                  <a:off x="3309120" y="2793960"/>
                  <a:ext cx="1234440" cy="1234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4" h="8384">
                      <a:moveTo>
                        <a:pt x="1" y="0"/>
                      </a:moveTo>
                      <a:cubicBezTo>
                        <a:pt x="23" y="1056"/>
                        <a:pt x="239" y="2096"/>
                        <a:pt x="641" y="3073"/>
                      </a:cubicBezTo>
                      <a:cubicBezTo>
                        <a:pt x="676" y="3072"/>
                        <a:pt x="710" y="3070"/>
                        <a:pt x="745" y="3070"/>
                      </a:cubicBezTo>
                      <a:cubicBezTo>
                        <a:pt x="1419" y="3070"/>
                        <a:pt x="2047" y="3416"/>
                        <a:pt x="2406" y="3988"/>
                      </a:cubicBezTo>
                      <a:cubicBezTo>
                        <a:pt x="2766" y="4558"/>
                        <a:pt x="2808" y="5272"/>
                        <a:pt x="2516" y="5880"/>
                      </a:cubicBezTo>
                      <a:cubicBezTo>
                        <a:pt x="4076" y="7440"/>
                        <a:pt x="6179" y="8337"/>
                        <a:pt x="8384" y="8383"/>
                      </a:cubicBezTo>
                      <a:lnTo>
                        <a:pt x="8384" y="3190"/>
                      </a:lnTo>
                      <a:cubicBezTo>
                        <a:pt x="6664" y="3094"/>
                        <a:pt x="5290" y="1720"/>
                        <a:pt x="519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973" name="CustomShape 6"/>
                <p:cNvSpPr/>
                <p:nvPr/>
              </p:nvSpPr>
              <p:spPr>
                <a:xfrm>
                  <a:off x="3185640" y="3301920"/>
                  <a:ext cx="466200" cy="465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9" h="3168">
                      <a:moveTo>
                        <a:pt x="1584" y="0"/>
                      </a:moveTo>
                      <a:cubicBezTo>
                        <a:pt x="710" y="0"/>
                        <a:pt x="1" y="710"/>
                        <a:pt x="1" y="1584"/>
                      </a:cubicBezTo>
                      <a:cubicBezTo>
                        <a:pt x="1" y="2459"/>
                        <a:pt x="710" y="3168"/>
                        <a:pt x="1584" y="3168"/>
                      </a:cubicBezTo>
                      <a:cubicBezTo>
                        <a:pt x="2459" y="3168"/>
                        <a:pt x="3168" y="2459"/>
                        <a:pt x="3168" y="1584"/>
                      </a:cubicBezTo>
                      <a:cubicBezTo>
                        <a:pt x="3168" y="710"/>
                        <a:pt x="2459" y="0"/>
                        <a:pt x="158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974" name="Group 7"/>
              <p:cNvGrpSpPr/>
              <p:nvPr/>
            </p:nvGrpSpPr>
            <p:grpSpPr>
              <a:xfrm>
                <a:off x="4599720" y="2793960"/>
                <a:ext cx="1357920" cy="1234440"/>
                <a:chOff x="4599720" y="2793960"/>
                <a:chExt cx="1357920" cy="1234440"/>
              </a:xfrm>
            </p:grpSpPr>
            <p:sp>
              <p:nvSpPr>
                <p:cNvPr id="1975" name="CustomShape 8"/>
                <p:cNvSpPr/>
                <p:nvPr/>
              </p:nvSpPr>
              <p:spPr>
                <a:xfrm>
                  <a:off x="4599720" y="2793960"/>
                  <a:ext cx="1234440" cy="1234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4" h="8384">
                      <a:moveTo>
                        <a:pt x="3189" y="0"/>
                      </a:moveTo>
                      <a:cubicBezTo>
                        <a:pt x="3093" y="1720"/>
                        <a:pt x="1721" y="3092"/>
                        <a:pt x="1" y="3190"/>
                      </a:cubicBezTo>
                      <a:lnTo>
                        <a:pt x="1" y="8383"/>
                      </a:lnTo>
                      <a:cubicBezTo>
                        <a:pt x="2206" y="8337"/>
                        <a:pt x="4309" y="7440"/>
                        <a:pt x="5868" y="5880"/>
                      </a:cubicBezTo>
                      <a:cubicBezTo>
                        <a:pt x="5577" y="5272"/>
                        <a:pt x="5618" y="4558"/>
                        <a:pt x="5979" y="3986"/>
                      </a:cubicBezTo>
                      <a:cubicBezTo>
                        <a:pt x="6337" y="3416"/>
                        <a:pt x="6965" y="3070"/>
                        <a:pt x="7639" y="3070"/>
                      </a:cubicBezTo>
                      <a:cubicBezTo>
                        <a:pt x="7675" y="3070"/>
                        <a:pt x="7710" y="3070"/>
                        <a:pt x="7743" y="3073"/>
                      </a:cubicBezTo>
                      <a:cubicBezTo>
                        <a:pt x="8145" y="2096"/>
                        <a:pt x="8362" y="1056"/>
                        <a:pt x="838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976" name="CustomShape 9"/>
                <p:cNvSpPr/>
                <p:nvPr/>
              </p:nvSpPr>
              <p:spPr>
                <a:xfrm>
                  <a:off x="5491800" y="3301920"/>
                  <a:ext cx="465840" cy="465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7" h="3168">
                      <a:moveTo>
                        <a:pt x="1583" y="0"/>
                      </a:moveTo>
                      <a:cubicBezTo>
                        <a:pt x="708" y="0"/>
                        <a:pt x="1" y="710"/>
                        <a:pt x="1" y="1584"/>
                      </a:cubicBezTo>
                      <a:cubicBezTo>
                        <a:pt x="1" y="2459"/>
                        <a:pt x="708" y="3168"/>
                        <a:pt x="1583" y="3168"/>
                      </a:cubicBezTo>
                      <a:cubicBezTo>
                        <a:pt x="2457" y="3168"/>
                        <a:pt x="3166" y="2459"/>
                        <a:pt x="3166" y="1584"/>
                      </a:cubicBezTo>
                      <a:cubicBezTo>
                        <a:pt x="3166" y="710"/>
                        <a:pt x="2457" y="0"/>
                        <a:pt x="158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977" name="Group 10"/>
              <p:cNvGrpSpPr/>
              <p:nvPr/>
            </p:nvGrpSpPr>
            <p:grpSpPr>
              <a:xfrm>
                <a:off x="4599720" y="1503720"/>
                <a:ext cx="1357920" cy="1234440"/>
                <a:chOff x="4599720" y="1503720"/>
                <a:chExt cx="1357920" cy="1234440"/>
              </a:xfrm>
            </p:grpSpPr>
            <p:sp>
              <p:nvSpPr>
                <p:cNvPr id="1978" name="CustomShape 11"/>
                <p:cNvSpPr/>
                <p:nvPr/>
              </p:nvSpPr>
              <p:spPr>
                <a:xfrm>
                  <a:off x="4599720" y="1503720"/>
                  <a:ext cx="1234440" cy="1234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3" h="8384">
                      <a:moveTo>
                        <a:pt x="1" y="1"/>
                      </a:moveTo>
                      <a:lnTo>
                        <a:pt x="1" y="5194"/>
                      </a:lnTo>
                      <a:cubicBezTo>
                        <a:pt x="1721" y="5290"/>
                        <a:pt x="3093" y="6662"/>
                        <a:pt x="3189" y="8384"/>
                      </a:cubicBezTo>
                      <a:lnTo>
                        <a:pt x="8382" y="8384"/>
                      </a:lnTo>
                      <a:cubicBezTo>
                        <a:pt x="8362" y="7328"/>
                        <a:pt x="8144" y="6286"/>
                        <a:pt x="7742" y="5311"/>
                      </a:cubicBezTo>
                      <a:cubicBezTo>
                        <a:pt x="7708" y="5312"/>
                        <a:pt x="7673" y="5314"/>
                        <a:pt x="7638" y="5314"/>
                      </a:cubicBezTo>
                      <a:cubicBezTo>
                        <a:pt x="6964" y="5312"/>
                        <a:pt x="6336" y="4966"/>
                        <a:pt x="5977" y="4396"/>
                      </a:cubicBezTo>
                      <a:cubicBezTo>
                        <a:pt x="5618" y="3825"/>
                        <a:pt x="5577" y="3110"/>
                        <a:pt x="5867" y="2502"/>
                      </a:cubicBezTo>
                      <a:cubicBezTo>
                        <a:pt x="4309" y="942"/>
                        <a:pt x="2206" y="45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979" name="CustomShape 12"/>
                <p:cNvSpPr/>
                <p:nvPr/>
              </p:nvSpPr>
              <p:spPr>
                <a:xfrm>
                  <a:off x="5491800" y="1764000"/>
                  <a:ext cx="465840" cy="465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7" h="3167">
                      <a:moveTo>
                        <a:pt x="1583" y="1"/>
                      </a:moveTo>
                      <a:cubicBezTo>
                        <a:pt x="708" y="1"/>
                        <a:pt x="1" y="709"/>
                        <a:pt x="1" y="1583"/>
                      </a:cubicBezTo>
                      <a:cubicBezTo>
                        <a:pt x="1" y="2457"/>
                        <a:pt x="708" y="3167"/>
                        <a:pt x="1583" y="3167"/>
                      </a:cubicBezTo>
                      <a:cubicBezTo>
                        <a:pt x="2457" y="3167"/>
                        <a:pt x="3166" y="2457"/>
                        <a:pt x="3166" y="1583"/>
                      </a:cubicBezTo>
                      <a:cubicBezTo>
                        <a:pt x="3166" y="709"/>
                        <a:pt x="2457" y="1"/>
                        <a:pt x="158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980" name="Group 13"/>
              <p:cNvGrpSpPr/>
              <p:nvPr/>
            </p:nvGrpSpPr>
            <p:grpSpPr>
              <a:xfrm>
                <a:off x="3185640" y="1503720"/>
                <a:ext cx="1357920" cy="1234080"/>
                <a:chOff x="3185640" y="1503720"/>
                <a:chExt cx="1357920" cy="1234080"/>
              </a:xfrm>
            </p:grpSpPr>
            <p:sp>
              <p:nvSpPr>
                <p:cNvPr id="1981" name="CustomShape 14"/>
                <p:cNvSpPr/>
                <p:nvPr/>
              </p:nvSpPr>
              <p:spPr>
                <a:xfrm>
                  <a:off x="3309120" y="1503720"/>
                  <a:ext cx="1234440" cy="1234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4" h="8382">
                      <a:moveTo>
                        <a:pt x="8384" y="1"/>
                      </a:moveTo>
                      <a:cubicBezTo>
                        <a:pt x="6179" y="45"/>
                        <a:pt x="4076" y="942"/>
                        <a:pt x="2516" y="2502"/>
                      </a:cubicBezTo>
                      <a:cubicBezTo>
                        <a:pt x="2808" y="3110"/>
                        <a:pt x="2766" y="3825"/>
                        <a:pt x="2406" y="4396"/>
                      </a:cubicBezTo>
                      <a:cubicBezTo>
                        <a:pt x="2047" y="4966"/>
                        <a:pt x="1419" y="5312"/>
                        <a:pt x="745" y="5312"/>
                      </a:cubicBezTo>
                      <a:cubicBezTo>
                        <a:pt x="710" y="5312"/>
                        <a:pt x="675" y="5312"/>
                        <a:pt x="641" y="5311"/>
                      </a:cubicBezTo>
                      <a:cubicBezTo>
                        <a:pt x="239" y="6286"/>
                        <a:pt x="23" y="7327"/>
                        <a:pt x="1" y="8382"/>
                      </a:cubicBezTo>
                      <a:lnTo>
                        <a:pt x="5194" y="8382"/>
                      </a:lnTo>
                      <a:cubicBezTo>
                        <a:pt x="5290" y="6662"/>
                        <a:pt x="6664" y="5290"/>
                        <a:pt x="8384" y="5194"/>
                      </a:cubicBezTo>
                      <a:lnTo>
                        <a:pt x="8384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982" name="CustomShape 15"/>
                <p:cNvSpPr/>
                <p:nvPr/>
              </p:nvSpPr>
              <p:spPr>
                <a:xfrm>
                  <a:off x="3185640" y="1764000"/>
                  <a:ext cx="466200" cy="465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9" h="3167">
                      <a:moveTo>
                        <a:pt x="1584" y="1"/>
                      </a:moveTo>
                      <a:cubicBezTo>
                        <a:pt x="710" y="1"/>
                        <a:pt x="1" y="709"/>
                        <a:pt x="1" y="1583"/>
                      </a:cubicBezTo>
                      <a:cubicBezTo>
                        <a:pt x="1" y="2457"/>
                        <a:pt x="710" y="3167"/>
                        <a:pt x="1584" y="3167"/>
                      </a:cubicBezTo>
                      <a:cubicBezTo>
                        <a:pt x="2459" y="3167"/>
                        <a:pt x="3168" y="2457"/>
                        <a:pt x="3168" y="1583"/>
                      </a:cubicBezTo>
                      <a:cubicBezTo>
                        <a:pt x="3168" y="709"/>
                        <a:pt x="2459" y="1"/>
                        <a:pt x="158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sp>
          <p:nvSpPr>
            <p:cNvPr id="1983" name="CustomShape 16"/>
            <p:cNvSpPr/>
            <p:nvPr/>
          </p:nvSpPr>
          <p:spPr>
            <a:xfrm rot="3601200">
              <a:off x="5812560" y="1774800"/>
              <a:ext cx="213120" cy="18396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84" name="CustomShape 17"/>
            <p:cNvSpPr/>
            <p:nvPr/>
          </p:nvSpPr>
          <p:spPr>
            <a:xfrm rot="17998800" flipH="1">
              <a:off x="3122280" y="1774800"/>
              <a:ext cx="213120" cy="18396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85" name="CustomShape 18"/>
            <p:cNvSpPr/>
            <p:nvPr/>
          </p:nvSpPr>
          <p:spPr>
            <a:xfrm rot="7198800" flipH="1">
              <a:off x="5811840" y="3573360"/>
              <a:ext cx="213120" cy="18396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86" name="CustomShape 19"/>
            <p:cNvSpPr/>
            <p:nvPr/>
          </p:nvSpPr>
          <p:spPr>
            <a:xfrm rot="14401200">
              <a:off x="3123000" y="3573360"/>
              <a:ext cx="213120" cy="18396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987" name="CustomShape 20"/>
          <p:cNvSpPr/>
          <p:nvPr/>
        </p:nvSpPr>
        <p:spPr>
          <a:xfrm>
            <a:off x="265320" y="3078360"/>
            <a:ext cx="2770920" cy="45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pl-PL" sz="18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Wywiad/obserwacja</a:t>
            </a:r>
            <a:endParaRPr lang="pl-PL" sz="1800" b="0" strike="noStrike" spc="-1">
              <a:latin typeface="Arial"/>
            </a:endParaRPr>
          </a:p>
        </p:txBody>
      </p:sp>
      <p:sp>
        <p:nvSpPr>
          <p:cNvPr id="1988" name="CustomShape 21"/>
          <p:cNvSpPr/>
          <p:nvPr/>
        </p:nvSpPr>
        <p:spPr>
          <a:xfrm>
            <a:off x="1032480" y="3361320"/>
            <a:ext cx="2003760" cy="78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r">
              <a:lnSpc>
                <a:spcPct val="100000"/>
              </a:lnSpc>
              <a:spcAft>
                <a:spcPts val="1599"/>
              </a:spcAft>
              <a:tabLst>
                <a:tab pos="0" algn="l"/>
              </a:tabLst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Identyfikacja niepokojących zachowań</a:t>
            </a:r>
            <a:endParaRPr lang="pl-PL" sz="1400" b="0" strike="noStrike" spc="-1">
              <a:latin typeface="Arial"/>
            </a:endParaRPr>
          </a:p>
        </p:txBody>
      </p:sp>
      <p:sp>
        <p:nvSpPr>
          <p:cNvPr id="1989" name="CustomShape 22"/>
          <p:cNvSpPr/>
          <p:nvPr/>
        </p:nvSpPr>
        <p:spPr>
          <a:xfrm>
            <a:off x="6108120" y="1503720"/>
            <a:ext cx="3467880" cy="45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18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Ocena wyższych funkcji słuchowych</a:t>
            </a:r>
            <a:endParaRPr lang="pl-PL" sz="1800" b="0" strike="noStrike" spc="-1">
              <a:latin typeface="Arial"/>
            </a:endParaRPr>
          </a:p>
        </p:txBody>
      </p:sp>
      <p:sp>
        <p:nvSpPr>
          <p:cNvPr id="1990" name="CustomShape 23"/>
          <p:cNvSpPr/>
          <p:nvPr/>
        </p:nvSpPr>
        <p:spPr>
          <a:xfrm>
            <a:off x="6108120" y="1800720"/>
            <a:ext cx="2378880" cy="78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  <a:spcAft>
                <a:spcPts val="1599"/>
              </a:spcAft>
              <a:tabLst>
                <a:tab pos="0" algn="l"/>
              </a:tabLst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Bateria znormalizowanych testów (BASD, Neuroflow, UCAPI)</a:t>
            </a:r>
            <a:endParaRPr lang="pl-PL" sz="1400" b="0" strike="noStrike" spc="-1">
              <a:latin typeface="Arial"/>
            </a:endParaRPr>
          </a:p>
        </p:txBody>
      </p:sp>
      <p:sp>
        <p:nvSpPr>
          <p:cNvPr id="1991" name="CustomShape 24"/>
          <p:cNvSpPr/>
          <p:nvPr/>
        </p:nvSpPr>
        <p:spPr>
          <a:xfrm>
            <a:off x="6129360" y="3316320"/>
            <a:ext cx="3111840" cy="45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18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Ocena drożności kanału słuchowego</a:t>
            </a:r>
            <a:endParaRPr lang="pl-PL" sz="1800" b="0" strike="noStrike" spc="-1">
              <a:latin typeface="Arial"/>
            </a:endParaRPr>
          </a:p>
        </p:txBody>
      </p:sp>
      <p:sp>
        <p:nvSpPr>
          <p:cNvPr id="1992" name="CustomShape 25"/>
          <p:cNvSpPr/>
          <p:nvPr/>
        </p:nvSpPr>
        <p:spPr>
          <a:xfrm>
            <a:off x="6129360" y="3627360"/>
            <a:ext cx="2003760" cy="78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  <a:spcAft>
                <a:spcPts val="1599"/>
              </a:spcAft>
              <a:tabLst>
                <a:tab pos="0" algn="l"/>
              </a:tabLst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Badanie wziernikiem</a:t>
            </a:r>
            <a:endParaRPr lang="pl-PL" sz="1400" b="0" strike="noStrike" spc="-1">
              <a:latin typeface="Arial"/>
            </a:endParaRPr>
          </a:p>
        </p:txBody>
      </p:sp>
      <p:sp>
        <p:nvSpPr>
          <p:cNvPr id="1993" name="CustomShape 26"/>
          <p:cNvSpPr/>
          <p:nvPr/>
        </p:nvSpPr>
        <p:spPr>
          <a:xfrm>
            <a:off x="265320" y="1503720"/>
            <a:ext cx="2770920" cy="45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pl-PL" sz="18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Audiometria tonalna</a:t>
            </a:r>
            <a:endParaRPr lang="pl-PL" sz="1800" b="0" strike="noStrike" spc="-1">
              <a:latin typeface="Arial"/>
            </a:endParaRPr>
          </a:p>
        </p:txBody>
      </p:sp>
      <p:sp>
        <p:nvSpPr>
          <p:cNvPr id="1994" name="CustomShape 27"/>
          <p:cNvSpPr/>
          <p:nvPr/>
        </p:nvSpPr>
        <p:spPr>
          <a:xfrm>
            <a:off x="1032480" y="1800720"/>
            <a:ext cx="2003760" cy="78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r">
              <a:lnSpc>
                <a:spcPct val="100000"/>
              </a:lnSpc>
              <a:spcAft>
                <a:spcPts val="1599"/>
              </a:spcAft>
              <a:tabLst>
                <a:tab pos="0" algn="l"/>
              </a:tabLst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Ocena czułości słuchu</a:t>
            </a:r>
            <a:endParaRPr lang="pl-PL" sz="1400" b="0" strike="noStrike" spc="-1">
              <a:latin typeface="Arial"/>
            </a:endParaRPr>
          </a:p>
        </p:txBody>
      </p:sp>
      <p:grpSp>
        <p:nvGrpSpPr>
          <p:cNvPr id="1995" name="Group 28"/>
          <p:cNvGrpSpPr/>
          <p:nvPr/>
        </p:nvGrpSpPr>
        <p:grpSpPr>
          <a:xfrm>
            <a:off x="4416120" y="2512080"/>
            <a:ext cx="316440" cy="507960"/>
            <a:chOff x="4416120" y="2512080"/>
            <a:chExt cx="316440" cy="507960"/>
          </a:xfrm>
        </p:grpSpPr>
        <p:sp>
          <p:nvSpPr>
            <p:cNvPr id="1996" name="CustomShape 29"/>
            <p:cNvSpPr/>
            <p:nvPr/>
          </p:nvSpPr>
          <p:spPr>
            <a:xfrm>
              <a:off x="4563720" y="2544840"/>
              <a:ext cx="168840" cy="179640"/>
            </a:xfrm>
            <a:custGeom>
              <a:avLst/>
              <a:gdLst/>
              <a:ahLst/>
              <a:cxnLst/>
              <a:rect l="l" t="t" r="r" b="b"/>
              <a:pathLst>
                <a:path w="4718" h="5023">
                  <a:moveTo>
                    <a:pt x="4450" y="1"/>
                  </a:moveTo>
                  <a:cubicBezTo>
                    <a:pt x="4446" y="1"/>
                    <a:pt x="4443" y="1"/>
                    <a:pt x="4440" y="1"/>
                  </a:cubicBezTo>
                  <a:lnTo>
                    <a:pt x="230" y="1"/>
                  </a:lnTo>
                  <a:cubicBezTo>
                    <a:pt x="105" y="1"/>
                    <a:pt x="1" y="98"/>
                    <a:pt x="1" y="223"/>
                  </a:cubicBezTo>
                  <a:lnTo>
                    <a:pt x="1" y="5023"/>
                  </a:lnTo>
                  <a:lnTo>
                    <a:pt x="4440" y="5023"/>
                  </a:lnTo>
                  <a:cubicBezTo>
                    <a:pt x="4606" y="5023"/>
                    <a:pt x="4717" y="4850"/>
                    <a:pt x="4648" y="4697"/>
                  </a:cubicBezTo>
                  <a:lnTo>
                    <a:pt x="3656" y="2512"/>
                  </a:lnTo>
                  <a:lnTo>
                    <a:pt x="4655" y="320"/>
                  </a:lnTo>
                  <a:cubicBezTo>
                    <a:pt x="4716" y="171"/>
                    <a:pt x="4611" y="1"/>
                    <a:pt x="445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97" name="CustomShape 30"/>
            <p:cNvSpPr/>
            <p:nvPr/>
          </p:nvSpPr>
          <p:spPr>
            <a:xfrm>
              <a:off x="4564080" y="2546640"/>
              <a:ext cx="54360" cy="30600"/>
            </a:xfrm>
            <a:custGeom>
              <a:avLst/>
              <a:gdLst/>
              <a:ahLst/>
              <a:cxnLst/>
              <a:rect l="l" t="t" r="r" b="b"/>
              <a:pathLst>
                <a:path w="1534" h="868">
                  <a:moveTo>
                    <a:pt x="91" y="1"/>
                  </a:moveTo>
                  <a:cubicBezTo>
                    <a:pt x="35" y="42"/>
                    <a:pt x="1" y="112"/>
                    <a:pt x="1" y="181"/>
                  </a:cubicBezTo>
                  <a:lnTo>
                    <a:pt x="1" y="868"/>
                  </a:lnTo>
                  <a:lnTo>
                    <a:pt x="1388" y="868"/>
                  </a:lnTo>
                  <a:cubicBezTo>
                    <a:pt x="1492" y="868"/>
                    <a:pt x="1534" y="722"/>
                    <a:pt x="1430" y="674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98" name="CustomShape 31"/>
            <p:cNvSpPr/>
            <p:nvPr/>
          </p:nvSpPr>
          <p:spPr>
            <a:xfrm>
              <a:off x="4457160" y="2577600"/>
              <a:ext cx="32040" cy="15840"/>
            </a:xfrm>
            <a:custGeom>
              <a:avLst/>
              <a:gdLst/>
              <a:ahLst/>
              <a:cxnLst/>
              <a:rect l="l" t="t" r="r" b="b"/>
              <a:pathLst>
                <a:path w="909" h="459">
                  <a:moveTo>
                    <a:pt x="0" y="1"/>
                  </a:moveTo>
                  <a:lnTo>
                    <a:pt x="0" y="459"/>
                  </a:lnTo>
                  <a:lnTo>
                    <a:pt x="909" y="459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99" name="CustomShape 32"/>
            <p:cNvSpPr/>
            <p:nvPr/>
          </p:nvSpPr>
          <p:spPr>
            <a:xfrm>
              <a:off x="4457160" y="2741760"/>
              <a:ext cx="32040" cy="15840"/>
            </a:xfrm>
            <a:custGeom>
              <a:avLst/>
              <a:gdLst/>
              <a:ahLst/>
              <a:cxnLst/>
              <a:rect l="l" t="t" r="r" b="b"/>
              <a:pathLst>
                <a:path w="909" h="459">
                  <a:moveTo>
                    <a:pt x="0" y="1"/>
                  </a:moveTo>
                  <a:lnTo>
                    <a:pt x="0" y="459"/>
                  </a:lnTo>
                  <a:lnTo>
                    <a:pt x="909" y="459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00" name="CustomShape 33"/>
            <p:cNvSpPr/>
            <p:nvPr/>
          </p:nvSpPr>
          <p:spPr>
            <a:xfrm>
              <a:off x="4481640" y="2569320"/>
              <a:ext cx="138960" cy="196200"/>
            </a:xfrm>
            <a:custGeom>
              <a:avLst/>
              <a:gdLst/>
              <a:ahLst/>
              <a:cxnLst/>
              <a:rect l="l" t="t" r="r" b="b"/>
              <a:pathLst>
                <a:path w="3886" h="5481">
                  <a:moveTo>
                    <a:pt x="230" y="1"/>
                  </a:moveTo>
                  <a:cubicBezTo>
                    <a:pt x="105" y="1"/>
                    <a:pt x="1" y="105"/>
                    <a:pt x="1" y="230"/>
                  </a:cubicBezTo>
                  <a:lnTo>
                    <a:pt x="1" y="5252"/>
                  </a:lnTo>
                  <a:cubicBezTo>
                    <a:pt x="1" y="5376"/>
                    <a:pt x="105" y="5480"/>
                    <a:pt x="230" y="5480"/>
                  </a:cubicBezTo>
                  <a:lnTo>
                    <a:pt x="3656" y="5480"/>
                  </a:lnTo>
                  <a:cubicBezTo>
                    <a:pt x="3781" y="5480"/>
                    <a:pt x="3885" y="5376"/>
                    <a:pt x="3885" y="5252"/>
                  </a:cubicBezTo>
                  <a:lnTo>
                    <a:pt x="3885" y="230"/>
                  </a:lnTo>
                  <a:cubicBezTo>
                    <a:pt x="3885" y="105"/>
                    <a:pt x="3781" y="1"/>
                    <a:pt x="3656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01" name="CustomShape 34"/>
            <p:cNvSpPr/>
            <p:nvPr/>
          </p:nvSpPr>
          <p:spPr>
            <a:xfrm>
              <a:off x="4449240" y="2536560"/>
              <a:ext cx="15840" cy="458640"/>
            </a:xfrm>
            <a:custGeom>
              <a:avLst/>
              <a:gdLst/>
              <a:ahLst/>
              <a:cxnLst/>
              <a:rect l="l" t="t" r="r" b="b"/>
              <a:pathLst>
                <a:path w="458" h="12784">
                  <a:moveTo>
                    <a:pt x="0" y="0"/>
                  </a:moveTo>
                  <a:lnTo>
                    <a:pt x="0" y="12784"/>
                  </a:lnTo>
                  <a:lnTo>
                    <a:pt x="458" y="12784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02" name="CustomShape 35"/>
            <p:cNvSpPr/>
            <p:nvPr/>
          </p:nvSpPr>
          <p:spPr>
            <a:xfrm>
              <a:off x="4416480" y="2988000"/>
              <a:ext cx="81360" cy="32040"/>
            </a:xfrm>
            <a:custGeom>
              <a:avLst/>
              <a:gdLst/>
              <a:ahLst/>
              <a:cxnLst/>
              <a:rect l="l" t="t" r="r" b="b"/>
              <a:pathLst>
                <a:path w="2283" h="910">
                  <a:moveTo>
                    <a:pt x="458" y="1"/>
                  </a:moveTo>
                  <a:cubicBezTo>
                    <a:pt x="202" y="1"/>
                    <a:pt x="1" y="202"/>
                    <a:pt x="1" y="459"/>
                  </a:cubicBezTo>
                  <a:lnTo>
                    <a:pt x="1" y="687"/>
                  </a:lnTo>
                  <a:cubicBezTo>
                    <a:pt x="1" y="812"/>
                    <a:pt x="98" y="909"/>
                    <a:pt x="229" y="909"/>
                  </a:cubicBezTo>
                  <a:lnTo>
                    <a:pt x="2047" y="909"/>
                  </a:lnTo>
                  <a:cubicBezTo>
                    <a:pt x="2051" y="910"/>
                    <a:pt x="2055" y="910"/>
                    <a:pt x="2059" y="910"/>
                  </a:cubicBezTo>
                  <a:cubicBezTo>
                    <a:pt x="2185" y="910"/>
                    <a:pt x="2283" y="808"/>
                    <a:pt x="2283" y="680"/>
                  </a:cubicBezTo>
                  <a:lnTo>
                    <a:pt x="2283" y="459"/>
                  </a:lnTo>
                  <a:cubicBezTo>
                    <a:pt x="2283" y="202"/>
                    <a:pt x="2075" y="1"/>
                    <a:pt x="182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03" name="CustomShape 36"/>
            <p:cNvSpPr/>
            <p:nvPr/>
          </p:nvSpPr>
          <p:spPr>
            <a:xfrm>
              <a:off x="4440960" y="2512080"/>
              <a:ext cx="32040" cy="32400"/>
            </a:xfrm>
            <a:custGeom>
              <a:avLst/>
              <a:gdLst/>
              <a:ahLst/>
              <a:cxnLst/>
              <a:rect l="l" t="t" r="r" b="b"/>
              <a:pathLst>
                <a:path w="909" h="917">
                  <a:moveTo>
                    <a:pt x="458" y="1"/>
                  </a:moveTo>
                  <a:cubicBezTo>
                    <a:pt x="201" y="1"/>
                    <a:pt x="0" y="202"/>
                    <a:pt x="0" y="458"/>
                  </a:cubicBezTo>
                  <a:cubicBezTo>
                    <a:pt x="0" y="708"/>
                    <a:pt x="201" y="916"/>
                    <a:pt x="458" y="916"/>
                  </a:cubicBezTo>
                  <a:cubicBezTo>
                    <a:pt x="708" y="916"/>
                    <a:pt x="909" y="708"/>
                    <a:pt x="909" y="458"/>
                  </a:cubicBezTo>
                  <a:cubicBezTo>
                    <a:pt x="909" y="202"/>
                    <a:pt x="708" y="1"/>
                    <a:pt x="458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04" name="CustomShape 37"/>
            <p:cNvSpPr/>
            <p:nvPr/>
          </p:nvSpPr>
          <p:spPr>
            <a:xfrm>
              <a:off x="4416120" y="2988000"/>
              <a:ext cx="40320" cy="32040"/>
            </a:xfrm>
            <a:custGeom>
              <a:avLst/>
              <a:gdLst/>
              <a:ahLst/>
              <a:cxnLst/>
              <a:rect l="l" t="t" r="r" b="b"/>
              <a:pathLst>
                <a:path w="1146" h="910">
                  <a:moveTo>
                    <a:pt x="458" y="1"/>
                  </a:moveTo>
                  <a:cubicBezTo>
                    <a:pt x="209" y="1"/>
                    <a:pt x="1" y="202"/>
                    <a:pt x="1" y="459"/>
                  </a:cubicBezTo>
                  <a:lnTo>
                    <a:pt x="1" y="680"/>
                  </a:lnTo>
                  <a:cubicBezTo>
                    <a:pt x="1" y="812"/>
                    <a:pt x="105" y="909"/>
                    <a:pt x="230" y="909"/>
                  </a:cubicBezTo>
                  <a:lnTo>
                    <a:pt x="916" y="909"/>
                  </a:lnTo>
                  <a:cubicBezTo>
                    <a:pt x="791" y="909"/>
                    <a:pt x="687" y="812"/>
                    <a:pt x="687" y="680"/>
                  </a:cubicBezTo>
                  <a:lnTo>
                    <a:pt x="687" y="459"/>
                  </a:lnTo>
                  <a:cubicBezTo>
                    <a:pt x="687" y="202"/>
                    <a:pt x="888" y="1"/>
                    <a:pt x="114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05" name="CustomShape 38"/>
            <p:cNvSpPr/>
            <p:nvPr/>
          </p:nvSpPr>
          <p:spPr>
            <a:xfrm>
              <a:off x="4437720" y="2513520"/>
              <a:ext cx="33840" cy="30600"/>
            </a:xfrm>
            <a:custGeom>
              <a:avLst/>
              <a:gdLst/>
              <a:ahLst/>
              <a:cxnLst/>
              <a:rect l="l" t="t" r="r" b="b"/>
              <a:pathLst>
                <a:path w="958" h="867">
                  <a:moveTo>
                    <a:pt x="354" y="0"/>
                  </a:moveTo>
                  <a:cubicBezTo>
                    <a:pt x="63" y="132"/>
                    <a:pt x="0" y="507"/>
                    <a:pt x="222" y="735"/>
                  </a:cubicBezTo>
                  <a:cubicBezTo>
                    <a:pt x="311" y="825"/>
                    <a:pt x="426" y="867"/>
                    <a:pt x="541" y="867"/>
                  </a:cubicBezTo>
                  <a:cubicBezTo>
                    <a:pt x="710" y="867"/>
                    <a:pt x="878" y="774"/>
                    <a:pt x="957" y="604"/>
                  </a:cubicBezTo>
                  <a:lnTo>
                    <a:pt x="957" y="604"/>
                  </a:lnTo>
                  <a:cubicBezTo>
                    <a:pt x="895" y="631"/>
                    <a:pt x="832" y="645"/>
                    <a:pt x="770" y="645"/>
                  </a:cubicBezTo>
                  <a:cubicBezTo>
                    <a:pt x="437" y="645"/>
                    <a:pt x="215" y="298"/>
                    <a:pt x="35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6" name="CustomShape 1"/>
          <p:cNvSpPr/>
          <p:nvPr/>
        </p:nvSpPr>
        <p:spPr>
          <a:xfrm>
            <a:off x="713880" y="444960"/>
            <a:ext cx="750096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24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Rozpoznanie CAPD jest możliwe, jeżeli jedna z niżej przedstawionych funkcji słuchowych jest zaburzona:</a:t>
            </a:r>
            <a:endParaRPr lang="pl-PL" sz="2400" b="0" strike="noStrike" spc="-1">
              <a:latin typeface="Arial"/>
            </a:endParaRPr>
          </a:p>
        </p:txBody>
      </p:sp>
      <p:sp>
        <p:nvSpPr>
          <p:cNvPr id="2007" name="CustomShape 2"/>
          <p:cNvSpPr/>
          <p:nvPr/>
        </p:nvSpPr>
        <p:spPr>
          <a:xfrm>
            <a:off x="713880" y="1771560"/>
            <a:ext cx="7913160" cy="283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marL="171360" indent="-170640">
              <a:lnSpc>
                <a:spcPct val="150000"/>
              </a:lnSpc>
              <a:buClr>
                <a:srgbClr val="0E0E0E"/>
              </a:buClr>
              <a:buFont typeface="Lexend Deca"/>
              <a:buChar char="●"/>
            </a:pPr>
            <a:r>
              <a:rPr lang="pl-PL" sz="1200" b="0" strike="noStrike" spc="-1">
                <a:solidFill>
                  <a:srgbClr val="23385C"/>
                </a:solidFill>
                <a:latin typeface="Lato"/>
                <a:ea typeface="Lato"/>
              </a:rPr>
              <a:t>Różnicowanie dźwięków</a:t>
            </a:r>
            <a:endParaRPr lang="pl-PL" sz="1200" b="0" strike="noStrike" spc="-1">
              <a:latin typeface="Arial"/>
            </a:endParaRPr>
          </a:p>
          <a:p>
            <a:pPr marL="171360" indent="-170640">
              <a:lnSpc>
                <a:spcPct val="150000"/>
              </a:lnSpc>
              <a:buClr>
                <a:srgbClr val="0E0E0E"/>
              </a:buClr>
              <a:buFont typeface="Lexend Deca"/>
              <a:buChar char="●"/>
            </a:pPr>
            <a:r>
              <a:rPr lang="pl-PL" sz="1200" b="0" strike="noStrike" spc="-1">
                <a:solidFill>
                  <a:srgbClr val="23385C"/>
                </a:solidFill>
                <a:latin typeface="Lato"/>
                <a:ea typeface="Lato"/>
              </a:rPr>
              <a:t>Lokalizacja źródła dźwięków</a:t>
            </a:r>
            <a:endParaRPr lang="pl-PL" sz="1200" b="0" strike="noStrike" spc="-1">
              <a:latin typeface="Arial"/>
            </a:endParaRPr>
          </a:p>
          <a:p>
            <a:pPr marL="171360" indent="-170640">
              <a:lnSpc>
                <a:spcPct val="150000"/>
              </a:lnSpc>
              <a:buClr>
                <a:srgbClr val="0E0E0E"/>
              </a:buClr>
              <a:buFont typeface="Lexend Deca"/>
              <a:buChar char="●"/>
            </a:pPr>
            <a:r>
              <a:rPr lang="pl-PL" sz="1200" b="0" strike="noStrike" spc="-1">
                <a:solidFill>
                  <a:srgbClr val="23385C"/>
                </a:solidFill>
                <a:latin typeface="Lato"/>
                <a:ea typeface="Lato"/>
              </a:rPr>
              <a:t>Rozpoznawanie wzorców dźwiękowych</a:t>
            </a:r>
            <a:endParaRPr lang="pl-PL" sz="1200" b="0" strike="noStrike" spc="-1">
              <a:latin typeface="Arial"/>
            </a:endParaRPr>
          </a:p>
          <a:p>
            <a:pPr marL="171360" indent="-170640">
              <a:lnSpc>
                <a:spcPct val="150000"/>
              </a:lnSpc>
              <a:buClr>
                <a:srgbClr val="0E0E0E"/>
              </a:buClr>
              <a:buFont typeface="Lexend Deca"/>
              <a:buChar char="●"/>
            </a:pPr>
            <a:r>
              <a:rPr lang="pl-PL" sz="1200" b="0" strike="noStrike" spc="-1">
                <a:solidFill>
                  <a:srgbClr val="23385C"/>
                </a:solidFill>
                <a:latin typeface="Lato"/>
                <a:ea typeface="Lato"/>
              </a:rPr>
              <a:t>Rozumienie mowy w hałasie</a:t>
            </a:r>
            <a:endParaRPr lang="pl-PL" sz="1200" b="0" strike="noStrike" spc="-1">
              <a:latin typeface="Arial"/>
            </a:endParaRPr>
          </a:p>
          <a:p>
            <a:pPr marL="171360" indent="-170640">
              <a:lnSpc>
                <a:spcPct val="150000"/>
              </a:lnSpc>
              <a:buClr>
                <a:srgbClr val="0E0E0E"/>
              </a:buClr>
              <a:buFont typeface="Lexend Deca"/>
              <a:buChar char="●"/>
            </a:pPr>
            <a:r>
              <a:rPr lang="pl-PL" sz="1200" b="0" strike="noStrike" spc="-1">
                <a:solidFill>
                  <a:srgbClr val="23385C"/>
                </a:solidFill>
                <a:latin typeface="Lato"/>
                <a:ea typeface="Lato"/>
              </a:rPr>
              <a:t>Analiza czasowych aspektów sygnału dźwiękowego</a:t>
            </a:r>
            <a:endParaRPr lang="pl-PL" sz="1200" b="0" strike="noStrike" spc="-1">
              <a:latin typeface="Arial"/>
            </a:endParaRPr>
          </a:p>
          <a:p>
            <a:pPr marL="171360" indent="-170640">
              <a:lnSpc>
                <a:spcPct val="150000"/>
              </a:lnSpc>
              <a:buClr>
                <a:srgbClr val="0E0E0E"/>
              </a:buClr>
              <a:buFont typeface="Lexend Deca"/>
              <a:buChar char="●"/>
            </a:pPr>
            <a:r>
              <a:rPr lang="pl-PL" sz="1200" b="0" strike="noStrike" spc="-1">
                <a:solidFill>
                  <a:srgbClr val="23385C"/>
                </a:solidFill>
                <a:latin typeface="Lato"/>
                <a:ea typeface="Lato"/>
              </a:rPr>
              <a:t>Umiejętność rozumienia mowy zniekształconej</a:t>
            </a:r>
            <a:endParaRPr lang="pl-PL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CustomShape 1"/>
          <p:cNvSpPr/>
          <p:nvPr/>
        </p:nvSpPr>
        <p:spPr>
          <a:xfrm>
            <a:off x="0" y="4272480"/>
            <a:ext cx="9143280" cy="860040"/>
          </a:xfrm>
          <a:custGeom>
            <a:avLst/>
            <a:gdLst/>
            <a:ahLst/>
            <a:cxnLst/>
            <a:rect l="l" t="t" r="r" b="b"/>
            <a:pathLst>
              <a:path w="69963" h="11820">
                <a:moveTo>
                  <a:pt x="1" y="0"/>
                </a:moveTo>
                <a:lnTo>
                  <a:pt x="1" y="11820"/>
                </a:lnTo>
                <a:lnTo>
                  <a:pt x="69962" y="11820"/>
                </a:lnTo>
                <a:lnTo>
                  <a:pt x="69962" y="0"/>
                </a:ln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9" name="CustomShape 2"/>
          <p:cNvSpPr/>
          <p:nvPr/>
        </p:nvSpPr>
        <p:spPr>
          <a:xfrm>
            <a:off x="-509760" y="1203480"/>
            <a:ext cx="7972560" cy="1576440"/>
          </a:xfrm>
          <a:custGeom>
            <a:avLst/>
            <a:gdLst/>
            <a:ahLst/>
            <a:cxnLst/>
            <a:rect l="l" t="t" r="r" b="b"/>
            <a:pathLst>
              <a:path w="318925" h="63084">
                <a:moveTo>
                  <a:pt x="318925" y="63084"/>
                </a:moveTo>
                <a:cubicBezTo>
                  <a:pt x="310560" y="58895"/>
                  <a:pt x="300243" y="61809"/>
                  <a:pt x="290888" y="61809"/>
                </a:cubicBezTo>
                <a:cubicBezTo>
                  <a:pt x="269350" y="61809"/>
                  <a:pt x="246527" y="64073"/>
                  <a:pt x="226529" y="56074"/>
                </a:cubicBezTo>
                <a:cubicBezTo>
                  <a:pt x="196561" y="44087"/>
                  <a:pt x="172265" y="19843"/>
                  <a:pt x="141780" y="9239"/>
                </a:cubicBezTo>
                <a:cubicBezTo>
                  <a:pt x="118228" y="1047"/>
                  <a:pt x="92481" y="0"/>
                  <a:pt x="67545" y="0"/>
                </a:cubicBezTo>
                <a:cubicBezTo>
                  <a:pt x="49876" y="0"/>
                  <a:pt x="31982" y="3116"/>
                  <a:pt x="15293" y="8921"/>
                </a:cubicBezTo>
                <a:cubicBezTo>
                  <a:pt x="10278" y="10666"/>
                  <a:pt x="4419" y="10437"/>
                  <a:pt x="0" y="13381"/>
                </a:cubicBezTo>
              </a:path>
            </a:pathLst>
          </a:custGeom>
          <a:noFill/>
          <a:ln w="19050">
            <a:solidFill>
              <a:schemeClr val="accent4"/>
            </a:solidFill>
            <a:prstDash val="dot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0" name="CustomShape 3"/>
          <p:cNvSpPr/>
          <p:nvPr/>
        </p:nvSpPr>
        <p:spPr>
          <a:xfrm>
            <a:off x="1412280" y="2432160"/>
            <a:ext cx="6326640" cy="117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pl-PL" sz="24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Historia CAPD </a:t>
            </a:r>
            <a:br/>
            <a:r>
              <a:rPr lang="pl-PL" sz="24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i częstość </a:t>
            </a:r>
            <a:br/>
            <a:r>
              <a:rPr lang="pl-PL" sz="24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występowania</a:t>
            </a:r>
            <a:endParaRPr lang="pl-PL" sz="2400" b="0" strike="noStrike" spc="-1">
              <a:latin typeface="Arial"/>
            </a:endParaRPr>
          </a:p>
        </p:txBody>
      </p:sp>
      <p:sp>
        <p:nvSpPr>
          <p:cNvPr id="901" name="CustomShape 4"/>
          <p:cNvSpPr/>
          <p:nvPr/>
        </p:nvSpPr>
        <p:spPr>
          <a:xfrm>
            <a:off x="3618000" y="1339200"/>
            <a:ext cx="1906920" cy="91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9600" b="0" strike="noStrike" spc="-1">
                <a:solidFill>
                  <a:srgbClr val="23385C"/>
                </a:solidFill>
                <a:latin typeface="Black Han Sans"/>
                <a:ea typeface="Black Han Sans"/>
              </a:rPr>
              <a:t>01</a:t>
            </a:r>
            <a:endParaRPr lang="pl-PL" sz="9600" b="0" strike="noStrike" spc="-1">
              <a:latin typeface="Arial"/>
            </a:endParaRPr>
          </a:p>
        </p:txBody>
      </p:sp>
      <p:grpSp>
        <p:nvGrpSpPr>
          <p:cNvPr id="902" name="Group 5"/>
          <p:cNvGrpSpPr/>
          <p:nvPr/>
        </p:nvGrpSpPr>
        <p:grpSpPr>
          <a:xfrm>
            <a:off x="350640" y="2036160"/>
            <a:ext cx="2006640" cy="2794680"/>
            <a:chOff x="350640" y="2036160"/>
            <a:chExt cx="2006640" cy="2794680"/>
          </a:xfrm>
        </p:grpSpPr>
        <p:sp>
          <p:nvSpPr>
            <p:cNvPr id="903" name="CustomShape 6"/>
            <p:cNvSpPr/>
            <p:nvPr/>
          </p:nvSpPr>
          <p:spPr>
            <a:xfrm>
              <a:off x="350640" y="4697640"/>
              <a:ext cx="2006640" cy="133200"/>
            </a:xfrm>
            <a:prstGeom prst="ellipse">
              <a:avLst/>
            </a:prstGeom>
            <a:solidFill>
              <a:schemeClr val="accent4">
                <a:alpha val="23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4" name="CustomShape 7"/>
            <p:cNvSpPr/>
            <p:nvPr/>
          </p:nvSpPr>
          <p:spPr>
            <a:xfrm>
              <a:off x="1364760" y="3475080"/>
              <a:ext cx="112320" cy="1167120"/>
            </a:xfrm>
            <a:custGeom>
              <a:avLst/>
              <a:gdLst/>
              <a:ahLst/>
              <a:cxnLst/>
              <a:rect l="l" t="t" r="r" b="b"/>
              <a:pathLst>
                <a:path w="1757" h="18146">
                  <a:moveTo>
                    <a:pt x="878" y="1"/>
                  </a:moveTo>
                  <a:cubicBezTo>
                    <a:pt x="392" y="1"/>
                    <a:pt x="0" y="395"/>
                    <a:pt x="0" y="879"/>
                  </a:cubicBezTo>
                  <a:lnTo>
                    <a:pt x="0" y="17268"/>
                  </a:lnTo>
                  <a:cubicBezTo>
                    <a:pt x="0" y="17750"/>
                    <a:pt x="392" y="18146"/>
                    <a:pt x="878" y="18146"/>
                  </a:cubicBezTo>
                  <a:cubicBezTo>
                    <a:pt x="1362" y="18146"/>
                    <a:pt x="1756" y="17750"/>
                    <a:pt x="1756" y="17268"/>
                  </a:cubicBezTo>
                  <a:lnTo>
                    <a:pt x="1756" y="879"/>
                  </a:lnTo>
                  <a:cubicBezTo>
                    <a:pt x="1756" y="395"/>
                    <a:pt x="1362" y="1"/>
                    <a:pt x="878" y="1"/>
                  </a:cubicBezTo>
                  <a:close/>
                </a:path>
              </a:pathLst>
            </a:custGeom>
            <a:solidFill>
              <a:srgbClr val="DE989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5" name="CustomShape 8"/>
            <p:cNvSpPr/>
            <p:nvPr/>
          </p:nvSpPr>
          <p:spPr>
            <a:xfrm>
              <a:off x="1317960" y="4561200"/>
              <a:ext cx="393840" cy="173880"/>
            </a:xfrm>
            <a:custGeom>
              <a:avLst/>
              <a:gdLst/>
              <a:ahLst/>
              <a:cxnLst/>
              <a:rect l="l" t="t" r="r" b="b"/>
              <a:pathLst>
                <a:path w="6132" h="2713">
                  <a:moveTo>
                    <a:pt x="599" y="1"/>
                  </a:moveTo>
                  <a:cubicBezTo>
                    <a:pt x="1" y="1396"/>
                    <a:pt x="599" y="2713"/>
                    <a:pt x="599" y="2713"/>
                  </a:cubicBezTo>
                  <a:lnTo>
                    <a:pt x="4917" y="2713"/>
                  </a:lnTo>
                  <a:cubicBezTo>
                    <a:pt x="4917" y="2713"/>
                    <a:pt x="6132" y="2376"/>
                    <a:pt x="2607" y="31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6" name="CustomShape 9"/>
            <p:cNvSpPr/>
            <p:nvPr/>
          </p:nvSpPr>
          <p:spPr>
            <a:xfrm>
              <a:off x="1341360" y="4707000"/>
              <a:ext cx="314640" cy="29520"/>
            </a:xfrm>
            <a:custGeom>
              <a:avLst/>
              <a:gdLst/>
              <a:ahLst/>
              <a:cxnLst/>
              <a:rect l="l" t="t" r="r" b="b"/>
              <a:pathLst>
                <a:path w="4900" h="471">
                  <a:moveTo>
                    <a:pt x="0" y="1"/>
                  </a:moveTo>
                  <a:lnTo>
                    <a:pt x="126" y="470"/>
                  </a:lnTo>
                  <a:lnTo>
                    <a:pt x="4576" y="470"/>
                  </a:lnTo>
                  <a:cubicBezTo>
                    <a:pt x="4900" y="361"/>
                    <a:pt x="4757" y="1"/>
                    <a:pt x="4757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7" name="CustomShape 10"/>
            <p:cNvSpPr/>
            <p:nvPr/>
          </p:nvSpPr>
          <p:spPr>
            <a:xfrm>
              <a:off x="1513800" y="4631040"/>
              <a:ext cx="133200" cy="75600"/>
            </a:xfrm>
            <a:custGeom>
              <a:avLst/>
              <a:gdLst/>
              <a:ahLst/>
              <a:cxnLst/>
              <a:rect l="l" t="t" r="r" b="b"/>
              <a:pathLst>
                <a:path w="2083" h="1184">
                  <a:moveTo>
                    <a:pt x="899" y="0"/>
                  </a:moveTo>
                  <a:cubicBezTo>
                    <a:pt x="656" y="0"/>
                    <a:pt x="25" y="105"/>
                    <a:pt x="1" y="1184"/>
                  </a:cubicBezTo>
                  <a:lnTo>
                    <a:pt x="2083" y="1184"/>
                  </a:lnTo>
                  <a:cubicBezTo>
                    <a:pt x="2083" y="1184"/>
                    <a:pt x="2045" y="789"/>
                    <a:pt x="993" y="6"/>
                  </a:cubicBezTo>
                  <a:cubicBezTo>
                    <a:pt x="993" y="6"/>
                    <a:pt x="958" y="0"/>
                    <a:pt x="89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8" name="CustomShape 11"/>
            <p:cNvSpPr/>
            <p:nvPr/>
          </p:nvSpPr>
          <p:spPr>
            <a:xfrm>
              <a:off x="1376280" y="4623840"/>
              <a:ext cx="54720" cy="47880"/>
            </a:xfrm>
            <a:custGeom>
              <a:avLst/>
              <a:gdLst/>
              <a:ahLst/>
              <a:cxnLst/>
              <a:rect l="l" t="t" r="r" b="b"/>
              <a:pathLst>
                <a:path w="859" h="753">
                  <a:moveTo>
                    <a:pt x="430" y="0"/>
                  </a:moveTo>
                  <a:cubicBezTo>
                    <a:pt x="192" y="0"/>
                    <a:pt x="1" y="168"/>
                    <a:pt x="1" y="375"/>
                  </a:cubicBezTo>
                  <a:cubicBezTo>
                    <a:pt x="1" y="583"/>
                    <a:pt x="192" y="753"/>
                    <a:pt x="430" y="753"/>
                  </a:cubicBezTo>
                  <a:cubicBezTo>
                    <a:pt x="665" y="753"/>
                    <a:pt x="858" y="583"/>
                    <a:pt x="858" y="375"/>
                  </a:cubicBezTo>
                  <a:cubicBezTo>
                    <a:pt x="858" y="168"/>
                    <a:pt x="665" y="0"/>
                    <a:pt x="430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9" name="CustomShape 12"/>
            <p:cNvSpPr/>
            <p:nvPr/>
          </p:nvSpPr>
          <p:spPr>
            <a:xfrm>
              <a:off x="1130040" y="3475080"/>
              <a:ext cx="120600" cy="1132560"/>
            </a:xfrm>
            <a:custGeom>
              <a:avLst/>
              <a:gdLst/>
              <a:ahLst/>
              <a:cxnLst/>
              <a:rect l="l" t="t" r="r" b="b"/>
              <a:pathLst>
                <a:path w="1886" h="17608">
                  <a:moveTo>
                    <a:pt x="876" y="1"/>
                  </a:moveTo>
                  <a:cubicBezTo>
                    <a:pt x="392" y="4"/>
                    <a:pt x="1" y="403"/>
                    <a:pt x="4" y="885"/>
                  </a:cubicBezTo>
                  <a:lnTo>
                    <a:pt x="127" y="16737"/>
                  </a:lnTo>
                  <a:cubicBezTo>
                    <a:pt x="130" y="17220"/>
                    <a:pt x="521" y="17608"/>
                    <a:pt x="1005" y="17608"/>
                  </a:cubicBezTo>
                  <a:lnTo>
                    <a:pt x="1011" y="17608"/>
                  </a:lnTo>
                  <a:cubicBezTo>
                    <a:pt x="1494" y="17604"/>
                    <a:pt x="1886" y="17207"/>
                    <a:pt x="1882" y="16723"/>
                  </a:cubicBezTo>
                  <a:lnTo>
                    <a:pt x="1760" y="872"/>
                  </a:lnTo>
                  <a:cubicBezTo>
                    <a:pt x="1757" y="392"/>
                    <a:pt x="1365" y="1"/>
                    <a:pt x="882" y="1"/>
                  </a:cubicBezTo>
                  <a:close/>
                </a:path>
              </a:pathLst>
            </a:custGeom>
            <a:solidFill>
              <a:srgbClr val="DE989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0" name="CustomShape 13"/>
            <p:cNvSpPr/>
            <p:nvPr/>
          </p:nvSpPr>
          <p:spPr>
            <a:xfrm>
              <a:off x="1097280" y="4561200"/>
              <a:ext cx="390240" cy="174240"/>
            </a:xfrm>
            <a:custGeom>
              <a:avLst/>
              <a:gdLst/>
              <a:ahLst/>
              <a:cxnLst/>
              <a:rect l="l" t="t" r="r" b="b"/>
              <a:pathLst>
                <a:path w="6077" h="2716">
                  <a:moveTo>
                    <a:pt x="2552" y="1"/>
                  </a:moveTo>
                  <a:lnTo>
                    <a:pt x="596" y="4"/>
                  </a:lnTo>
                  <a:cubicBezTo>
                    <a:pt x="0" y="1399"/>
                    <a:pt x="602" y="2716"/>
                    <a:pt x="602" y="2716"/>
                  </a:cubicBezTo>
                  <a:lnTo>
                    <a:pt x="4954" y="2705"/>
                  </a:lnTo>
                  <a:cubicBezTo>
                    <a:pt x="4954" y="2705"/>
                    <a:pt x="6076" y="2334"/>
                    <a:pt x="2552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1" name="CustomShape 14"/>
            <p:cNvSpPr/>
            <p:nvPr/>
          </p:nvSpPr>
          <p:spPr>
            <a:xfrm>
              <a:off x="1121760" y="4706640"/>
              <a:ext cx="313920" cy="30240"/>
            </a:xfrm>
            <a:custGeom>
              <a:avLst/>
              <a:gdLst/>
              <a:ahLst/>
              <a:cxnLst/>
              <a:rect l="l" t="t" r="r" b="b"/>
              <a:pathLst>
                <a:path w="4890" h="481">
                  <a:moveTo>
                    <a:pt x="4676" y="0"/>
                  </a:moveTo>
                  <a:lnTo>
                    <a:pt x="1" y="11"/>
                  </a:lnTo>
                  <a:lnTo>
                    <a:pt x="127" y="480"/>
                  </a:lnTo>
                  <a:lnTo>
                    <a:pt x="4577" y="470"/>
                  </a:lnTo>
                  <a:cubicBezTo>
                    <a:pt x="4890" y="283"/>
                    <a:pt x="4676" y="0"/>
                    <a:pt x="467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2" name="CustomShape 15"/>
            <p:cNvSpPr/>
            <p:nvPr/>
          </p:nvSpPr>
          <p:spPr>
            <a:xfrm>
              <a:off x="1287360" y="4633560"/>
              <a:ext cx="139320" cy="72720"/>
            </a:xfrm>
            <a:custGeom>
              <a:avLst/>
              <a:gdLst/>
              <a:ahLst/>
              <a:cxnLst/>
              <a:rect l="l" t="t" r="r" b="b"/>
              <a:pathLst>
                <a:path w="2178" h="1140">
                  <a:moveTo>
                    <a:pt x="965" y="0"/>
                  </a:moveTo>
                  <a:cubicBezTo>
                    <a:pt x="659" y="0"/>
                    <a:pt x="24" y="123"/>
                    <a:pt x="0" y="1140"/>
                  </a:cubicBezTo>
                  <a:lnTo>
                    <a:pt x="2164" y="1132"/>
                  </a:lnTo>
                  <a:cubicBezTo>
                    <a:pt x="2164" y="1132"/>
                    <a:pt x="2178" y="793"/>
                    <a:pt x="1127" y="13"/>
                  </a:cubicBezTo>
                  <a:cubicBezTo>
                    <a:pt x="1127" y="13"/>
                    <a:pt x="1063" y="0"/>
                    <a:pt x="96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3" name="CustomShape 16"/>
            <p:cNvSpPr/>
            <p:nvPr/>
          </p:nvSpPr>
          <p:spPr>
            <a:xfrm>
              <a:off x="1156320" y="4623840"/>
              <a:ext cx="54360" cy="47880"/>
            </a:xfrm>
            <a:custGeom>
              <a:avLst/>
              <a:gdLst/>
              <a:ahLst/>
              <a:cxnLst/>
              <a:rect l="l" t="t" r="r" b="b"/>
              <a:pathLst>
                <a:path w="858" h="753">
                  <a:moveTo>
                    <a:pt x="429" y="0"/>
                  </a:moveTo>
                  <a:cubicBezTo>
                    <a:pt x="191" y="0"/>
                    <a:pt x="0" y="171"/>
                    <a:pt x="0" y="378"/>
                  </a:cubicBezTo>
                  <a:cubicBezTo>
                    <a:pt x="0" y="586"/>
                    <a:pt x="194" y="752"/>
                    <a:pt x="429" y="752"/>
                  </a:cubicBezTo>
                  <a:cubicBezTo>
                    <a:pt x="667" y="752"/>
                    <a:pt x="858" y="582"/>
                    <a:pt x="858" y="375"/>
                  </a:cubicBezTo>
                  <a:cubicBezTo>
                    <a:pt x="858" y="167"/>
                    <a:pt x="663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4" name="CustomShape 17"/>
            <p:cNvSpPr/>
            <p:nvPr/>
          </p:nvSpPr>
          <p:spPr>
            <a:xfrm flipH="1">
              <a:off x="1248840" y="2647800"/>
              <a:ext cx="119160" cy="248400"/>
            </a:xfrm>
            <a:custGeom>
              <a:avLst/>
              <a:gdLst/>
              <a:ahLst/>
              <a:cxnLst/>
              <a:rect l="l" t="t" r="r" b="b"/>
              <a:pathLst>
                <a:path w="1862" h="3869">
                  <a:moveTo>
                    <a:pt x="929" y="0"/>
                  </a:moveTo>
                  <a:cubicBezTo>
                    <a:pt x="419" y="0"/>
                    <a:pt x="1" y="419"/>
                    <a:pt x="1" y="929"/>
                  </a:cubicBezTo>
                  <a:lnTo>
                    <a:pt x="1" y="2940"/>
                  </a:lnTo>
                  <a:cubicBezTo>
                    <a:pt x="1" y="3450"/>
                    <a:pt x="419" y="3869"/>
                    <a:pt x="929" y="3869"/>
                  </a:cubicBezTo>
                  <a:cubicBezTo>
                    <a:pt x="1443" y="3869"/>
                    <a:pt x="1862" y="3450"/>
                    <a:pt x="1862" y="2940"/>
                  </a:cubicBezTo>
                  <a:lnTo>
                    <a:pt x="1862" y="929"/>
                  </a:lnTo>
                  <a:cubicBezTo>
                    <a:pt x="1862" y="419"/>
                    <a:pt x="1443" y="0"/>
                    <a:pt x="929" y="0"/>
                  </a:cubicBezTo>
                  <a:close/>
                </a:path>
              </a:pathLst>
            </a:custGeom>
            <a:solidFill>
              <a:srgbClr val="DE989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5" name="CustomShape 18"/>
            <p:cNvSpPr/>
            <p:nvPr/>
          </p:nvSpPr>
          <p:spPr>
            <a:xfrm>
              <a:off x="1251000" y="2670840"/>
              <a:ext cx="119160" cy="111600"/>
            </a:xfrm>
            <a:custGeom>
              <a:avLst/>
              <a:gdLst/>
              <a:ahLst/>
              <a:cxnLst/>
              <a:rect l="l" t="t" r="r" b="b"/>
              <a:pathLst>
                <a:path w="1862" h="1746">
                  <a:moveTo>
                    <a:pt x="1" y="1"/>
                  </a:moveTo>
                  <a:lnTo>
                    <a:pt x="1" y="1552"/>
                  </a:lnTo>
                  <a:cubicBezTo>
                    <a:pt x="1" y="1552"/>
                    <a:pt x="462" y="1746"/>
                    <a:pt x="1013" y="1746"/>
                  </a:cubicBezTo>
                  <a:cubicBezTo>
                    <a:pt x="1289" y="1746"/>
                    <a:pt x="1587" y="1697"/>
                    <a:pt x="1862" y="1552"/>
                  </a:cubicBezTo>
                  <a:lnTo>
                    <a:pt x="1862" y="1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6" name="CustomShape 19"/>
            <p:cNvSpPr/>
            <p:nvPr/>
          </p:nvSpPr>
          <p:spPr>
            <a:xfrm>
              <a:off x="1019520" y="2830320"/>
              <a:ext cx="580320" cy="824040"/>
            </a:xfrm>
            <a:custGeom>
              <a:avLst/>
              <a:gdLst/>
              <a:ahLst/>
              <a:cxnLst/>
              <a:rect l="l" t="t" r="r" b="b"/>
              <a:pathLst>
                <a:path w="9028" h="12814">
                  <a:moveTo>
                    <a:pt x="4318" y="1"/>
                  </a:moveTo>
                  <a:cubicBezTo>
                    <a:pt x="1906" y="1"/>
                    <a:pt x="1" y="1491"/>
                    <a:pt x="157" y="3512"/>
                  </a:cubicBezTo>
                  <a:cubicBezTo>
                    <a:pt x="252" y="4716"/>
                    <a:pt x="1423" y="7037"/>
                    <a:pt x="1447" y="7721"/>
                  </a:cubicBezTo>
                  <a:cubicBezTo>
                    <a:pt x="1484" y="8783"/>
                    <a:pt x="1321" y="9636"/>
                    <a:pt x="1290" y="10388"/>
                  </a:cubicBezTo>
                  <a:cubicBezTo>
                    <a:pt x="1243" y="11534"/>
                    <a:pt x="1906" y="12814"/>
                    <a:pt x="4318" y="12814"/>
                  </a:cubicBezTo>
                  <a:lnTo>
                    <a:pt x="4706" y="12814"/>
                  </a:lnTo>
                  <a:cubicBezTo>
                    <a:pt x="7122" y="12814"/>
                    <a:pt x="7782" y="11534"/>
                    <a:pt x="7735" y="10388"/>
                  </a:cubicBezTo>
                  <a:cubicBezTo>
                    <a:pt x="7703" y="9636"/>
                    <a:pt x="7608" y="9037"/>
                    <a:pt x="7608" y="7721"/>
                  </a:cubicBezTo>
                  <a:cubicBezTo>
                    <a:pt x="7608" y="6571"/>
                    <a:pt x="8772" y="4716"/>
                    <a:pt x="8867" y="3512"/>
                  </a:cubicBezTo>
                  <a:cubicBezTo>
                    <a:pt x="9027" y="1491"/>
                    <a:pt x="7122" y="1"/>
                    <a:pt x="4706" y="1"/>
                  </a:cubicBezTo>
                  <a:close/>
                </a:path>
              </a:pathLst>
            </a:custGeom>
            <a:solidFill>
              <a:srgbClr val="DE989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7" name="CustomShape 20"/>
            <p:cNvSpPr/>
            <p:nvPr/>
          </p:nvSpPr>
          <p:spPr>
            <a:xfrm>
              <a:off x="1095120" y="3552120"/>
              <a:ext cx="413640" cy="483480"/>
            </a:xfrm>
            <a:custGeom>
              <a:avLst/>
              <a:gdLst/>
              <a:ahLst/>
              <a:cxnLst/>
              <a:rect l="l" t="t" r="r" b="b"/>
              <a:pathLst>
                <a:path w="6438" h="7524">
                  <a:moveTo>
                    <a:pt x="6124" y="7384"/>
                  </a:moveTo>
                  <a:lnTo>
                    <a:pt x="6124" y="7384"/>
                  </a:lnTo>
                  <a:cubicBezTo>
                    <a:pt x="6123" y="7393"/>
                    <a:pt x="6122" y="7402"/>
                    <a:pt x="6121" y="7411"/>
                  </a:cubicBezTo>
                  <a:lnTo>
                    <a:pt x="6138" y="7384"/>
                  </a:lnTo>
                  <a:cubicBezTo>
                    <a:pt x="6134" y="7384"/>
                    <a:pt x="6129" y="7384"/>
                    <a:pt x="6124" y="7384"/>
                  </a:cubicBezTo>
                  <a:close/>
                  <a:moveTo>
                    <a:pt x="5768" y="0"/>
                  </a:moveTo>
                  <a:cubicBezTo>
                    <a:pt x="5220" y="0"/>
                    <a:pt x="4669" y="118"/>
                    <a:pt x="4121" y="191"/>
                  </a:cubicBezTo>
                  <a:cubicBezTo>
                    <a:pt x="3702" y="248"/>
                    <a:pt x="3280" y="276"/>
                    <a:pt x="2858" y="276"/>
                  </a:cubicBezTo>
                  <a:cubicBezTo>
                    <a:pt x="2465" y="276"/>
                    <a:pt x="2072" y="251"/>
                    <a:pt x="1682" y="202"/>
                  </a:cubicBezTo>
                  <a:cubicBezTo>
                    <a:pt x="1329" y="159"/>
                    <a:pt x="976" y="96"/>
                    <a:pt x="623" y="96"/>
                  </a:cubicBezTo>
                  <a:cubicBezTo>
                    <a:pt x="557" y="96"/>
                    <a:pt x="492" y="98"/>
                    <a:pt x="426" y="103"/>
                  </a:cubicBezTo>
                  <a:lnTo>
                    <a:pt x="382" y="86"/>
                  </a:lnTo>
                  <a:cubicBezTo>
                    <a:pt x="75" y="2553"/>
                    <a:pt x="0" y="5047"/>
                    <a:pt x="157" y="7523"/>
                  </a:cubicBezTo>
                  <a:lnTo>
                    <a:pt x="225" y="7449"/>
                  </a:lnTo>
                  <a:cubicBezTo>
                    <a:pt x="1011" y="7435"/>
                    <a:pt x="1800" y="7424"/>
                    <a:pt x="2590" y="7411"/>
                  </a:cubicBezTo>
                  <a:cubicBezTo>
                    <a:pt x="2668" y="7411"/>
                    <a:pt x="2746" y="7411"/>
                    <a:pt x="2825" y="7408"/>
                  </a:cubicBezTo>
                  <a:lnTo>
                    <a:pt x="2845" y="7347"/>
                  </a:lnTo>
                  <a:cubicBezTo>
                    <a:pt x="2746" y="5485"/>
                    <a:pt x="2709" y="3618"/>
                    <a:pt x="2729" y="1753"/>
                  </a:cubicBezTo>
                  <a:cubicBezTo>
                    <a:pt x="2729" y="1682"/>
                    <a:pt x="2736" y="1603"/>
                    <a:pt x="2784" y="1556"/>
                  </a:cubicBezTo>
                  <a:cubicBezTo>
                    <a:pt x="2825" y="1515"/>
                    <a:pt x="2889" y="1504"/>
                    <a:pt x="2943" y="1501"/>
                  </a:cubicBezTo>
                  <a:cubicBezTo>
                    <a:pt x="2995" y="1497"/>
                    <a:pt x="3047" y="1495"/>
                    <a:pt x="3099" y="1495"/>
                  </a:cubicBezTo>
                  <a:cubicBezTo>
                    <a:pt x="3384" y="1495"/>
                    <a:pt x="3667" y="1557"/>
                    <a:pt x="3923" y="1678"/>
                  </a:cubicBezTo>
                  <a:lnTo>
                    <a:pt x="3992" y="1780"/>
                  </a:lnTo>
                  <a:cubicBezTo>
                    <a:pt x="3971" y="2233"/>
                    <a:pt x="3951" y="2685"/>
                    <a:pt x="3927" y="3138"/>
                  </a:cubicBezTo>
                  <a:cubicBezTo>
                    <a:pt x="3859" y="4553"/>
                    <a:pt x="3791" y="5969"/>
                    <a:pt x="3907" y="7377"/>
                  </a:cubicBezTo>
                  <a:cubicBezTo>
                    <a:pt x="4643" y="7380"/>
                    <a:pt x="5383" y="7380"/>
                    <a:pt x="6124" y="7384"/>
                  </a:cubicBezTo>
                  <a:lnTo>
                    <a:pt x="6124" y="7384"/>
                  </a:lnTo>
                  <a:cubicBezTo>
                    <a:pt x="6387" y="4946"/>
                    <a:pt x="6437" y="2486"/>
                    <a:pt x="6275" y="39"/>
                  </a:cubicBezTo>
                  <a:cubicBezTo>
                    <a:pt x="6106" y="11"/>
                    <a:pt x="5937" y="0"/>
                    <a:pt x="5768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8" name="CustomShape 21"/>
            <p:cNvSpPr/>
            <p:nvPr/>
          </p:nvSpPr>
          <p:spPr>
            <a:xfrm>
              <a:off x="1089720" y="4002840"/>
              <a:ext cx="198720" cy="55440"/>
            </a:xfrm>
            <a:custGeom>
              <a:avLst/>
              <a:gdLst/>
              <a:ahLst/>
              <a:cxnLst/>
              <a:rect l="l" t="t" r="r" b="b"/>
              <a:pathLst>
                <a:path w="3097" h="875">
                  <a:moveTo>
                    <a:pt x="27" y="1"/>
                  </a:moveTo>
                  <a:cubicBezTo>
                    <a:pt x="11" y="1"/>
                    <a:pt x="0" y="14"/>
                    <a:pt x="0" y="28"/>
                  </a:cubicBezTo>
                  <a:lnTo>
                    <a:pt x="0" y="848"/>
                  </a:lnTo>
                  <a:cubicBezTo>
                    <a:pt x="0" y="861"/>
                    <a:pt x="11" y="875"/>
                    <a:pt x="27" y="875"/>
                  </a:cubicBezTo>
                  <a:lnTo>
                    <a:pt x="3069" y="875"/>
                  </a:lnTo>
                  <a:cubicBezTo>
                    <a:pt x="3086" y="875"/>
                    <a:pt x="3097" y="861"/>
                    <a:pt x="3097" y="848"/>
                  </a:cubicBezTo>
                  <a:lnTo>
                    <a:pt x="3097" y="28"/>
                  </a:lnTo>
                  <a:cubicBezTo>
                    <a:pt x="3097" y="14"/>
                    <a:pt x="3086" y="1"/>
                    <a:pt x="3069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9" name="CustomShape 22"/>
            <p:cNvSpPr/>
            <p:nvPr/>
          </p:nvSpPr>
          <p:spPr>
            <a:xfrm>
              <a:off x="1321920" y="4002840"/>
              <a:ext cx="194400" cy="55440"/>
            </a:xfrm>
            <a:custGeom>
              <a:avLst/>
              <a:gdLst/>
              <a:ahLst/>
              <a:cxnLst/>
              <a:rect l="l" t="t" r="r" b="b"/>
              <a:pathLst>
                <a:path w="3032" h="875">
                  <a:moveTo>
                    <a:pt x="27" y="1"/>
                  </a:moveTo>
                  <a:cubicBezTo>
                    <a:pt x="10" y="1"/>
                    <a:pt x="0" y="14"/>
                    <a:pt x="0" y="28"/>
                  </a:cubicBezTo>
                  <a:lnTo>
                    <a:pt x="0" y="848"/>
                  </a:lnTo>
                  <a:cubicBezTo>
                    <a:pt x="0" y="861"/>
                    <a:pt x="10" y="875"/>
                    <a:pt x="27" y="875"/>
                  </a:cubicBezTo>
                  <a:lnTo>
                    <a:pt x="3004" y="875"/>
                  </a:lnTo>
                  <a:cubicBezTo>
                    <a:pt x="3018" y="875"/>
                    <a:pt x="3031" y="861"/>
                    <a:pt x="3031" y="848"/>
                  </a:cubicBezTo>
                  <a:lnTo>
                    <a:pt x="3031" y="28"/>
                  </a:lnTo>
                  <a:cubicBezTo>
                    <a:pt x="3031" y="14"/>
                    <a:pt x="3018" y="1"/>
                    <a:pt x="3004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0" name="CustomShape 23"/>
            <p:cNvSpPr/>
            <p:nvPr/>
          </p:nvSpPr>
          <p:spPr>
            <a:xfrm>
              <a:off x="1017000" y="2830320"/>
              <a:ext cx="581400" cy="841680"/>
            </a:xfrm>
            <a:custGeom>
              <a:avLst/>
              <a:gdLst/>
              <a:ahLst/>
              <a:cxnLst/>
              <a:rect l="l" t="t" r="r" b="b"/>
              <a:pathLst>
                <a:path w="9047" h="13086">
                  <a:moveTo>
                    <a:pt x="3368" y="1"/>
                  </a:moveTo>
                  <a:cubicBezTo>
                    <a:pt x="2460" y="188"/>
                    <a:pt x="1810" y="504"/>
                    <a:pt x="1150" y="1032"/>
                  </a:cubicBezTo>
                  <a:cubicBezTo>
                    <a:pt x="803" y="1311"/>
                    <a:pt x="551" y="1957"/>
                    <a:pt x="354" y="2359"/>
                  </a:cubicBezTo>
                  <a:cubicBezTo>
                    <a:pt x="0" y="3080"/>
                    <a:pt x="418" y="4353"/>
                    <a:pt x="619" y="5129"/>
                  </a:cubicBezTo>
                  <a:cubicBezTo>
                    <a:pt x="1269" y="7676"/>
                    <a:pt x="721" y="9694"/>
                    <a:pt x="844" y="12321"/>
                  </a:cubicBezTo>
                  <a:cubicBezTo>
                    <a:pt x="854" y="12531"/>
                    <a:pt x="1147" y="12729"/>
                    <a:pt x="1337" y="12814"/>
                  </a:cubicBezTo>
                  <a:cubicBezTo>
                    <a:pt x="1409" y="12848"/>
                    <a:pt x="1745" y="12872"/>
                    <a:pt x="1823" y="12875"/>
                  </a:cubicBezTo>
                  <a:cubicBezTo>
                    <a:pt x="2550" y="12917"/>
                    <a:pt x="3306" y="13086"/>
                    <a:pt x="4040" y="13086"/>
                  </a:cubicBezTo>
                  <a:cubicBezTo>
                    <a:pt x="4217" y="13086"/>
                    <a:pt x="4392" y="13076"/>
                    <a:pt x="4565" y="13052"/>
                  </a:cubicBezTo>
                  <a:cubicBezTo>
                    <a:pt x="5835" y="12882"/>
                    <a:pt x="6165" y="12998"/>
                    <a:pt x="7492" y="12858"/>
                  </a:cubicBezTo>
                  <a:lnTo>
                    <a:pt x="8342" y="12657"/>
                  </a:lnTo>
                  <a:cubicBezTo>
                    <a:pt x="8621" y="12525"/>
                    <a:pt x="8499" y="11191"/>
                    <a:pt x="8482" y="10885"/>
                  </a:cubicBezTo>
                  <a:cubicBezTo>
                    <a:pt x="8353" y="8527"/>
                    <a:pt x="8216" y="6891"/>
                    <a:pt x="8747" y="4590"/>
                  </a:cubicBezTo>
                  <a:cubicBezTo>
                    <a:pt x="8877" y="4043"/>
                    <a:pt x="9047" y="3482"/>
                    <a:pt x="8962" y="2927"/>
                  </a:cubicBezTo>
                  <a:cubicBezTo>
                    <a:pt x="8901" y="2529"/>
                    <a:pt x="8709" y="2164"/>
                    <a:pt x="8492" y="1828"/>
                  </a:cubicBezTo>
                  <a:cubicBezTo>
                    <a:pt x="7904" y="916"/>
                    <a:pt x="7005" y="113"/>
                    <a:pt x="5923" y="1"/>
                  </a:cubicBezTo>
                  <a:lnTo>
                    <a:pt x="5889" y="62"/>
                  </a:lnTo>
                  <a:cubicBezTo>
                    <a:pt x="5892" y="344"/>
                    <a:pt x="5705" y="613"/>
                    <a:pt x="5447" y="712"/>
                  </a:cubicBezTo>
                  <a:cubicBezTo>
                    <a:pt x="5358" y="746"/>
                    <a:pt x="5267" y="760"/>
                    <a:pt x="5175" y="770"/>
                  </a:cubicBezTo>
                  <a:cubicBezTo>
                    <a:pt x="5113" y="775"/>
                    <a:pt x="5052" y="778"/>
                    <a:pt x="4990" y="778"/>
                  </a:cubicBezTo>
                  <a:cubicBezTo>
                    <a:pt x="4629" y="778"/>
                    <a:pt x="4267" y="684"/>
                    <a:pt x="3953" y="501"/>
                  </a:cubicBezTo>
                  <a:cubicBezTo>
                    <a:pt x="3753" y="385"/>
                    <a:pt x="3562" y="222"/>
                    <a:pt x="3484" y="5"/>
                  </a:cubicBezTo>
                  <a:lnTo>
                    <a:pt x="3368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1" name="CustomShape 24"/>
            <p:cNvSpPr/>
            <p:nvPr/>
          </p:nvSpPr>
          <p:spPr>
            <a:xfrm>
              <a:off x="1132920" y="2916000"/>
              <a:ext cx="564840" cy="488160"/>
            </a:xfrm>
            <a:custGeom>
              <a:avLst/>
              <a:gdLst/>
              <a:ahLst/>
              <a:cxnLst/>
              <a:rect l="l" t="t" r="r" b="b"/>
              <a:pathLst>
                <a:path w="8789" h="7598">
                  <a:moveTo>
                    <a:pt x="6031" y="1"/>
                  </a:moveTo>
                  <a:cubicBezTo>
                    <a:pt x="5885" y="1"/>
                    <a:pt x="5737" y="45"/>
                    <a:pt x="5608" y="136"/>
                  </a:cubicBezTo>
                  <a:cubicBezTo>
                    <a:pt x="5274" y="371"/>
                    <a:pt x="5196" y="830"/>
                    <a:pt x="5431" y="1160"/>
                  </a:cubicBezTo>
                  <a:cubicBezTo>
                    <a:pt x="6394" y="2528"/>
                    <a:pt x="7540" y="4920"/>
                    <a:pt x="6935" y="5720"/>
                  </a:cubicBezTo>
                  <a:cubicBezTo>
                    <a:pt x="6830" y="5856"/>
                    <a:pt x="6509" y="6119"/>
                    <a:pt x="5594" y="6119"/>
                  </a:cubicBezTo>
                  <a:cubicBezTo>
                    <a:pt x="4728" y="6119"/>
                    <a:pt x="3330" y="5884"/>
                    <a:pt x="1079" y="5084"/>
                  </a:cubicBezTo>
                  <a:cubicBezTo>
                    <a:pt x="998" y="5055"/>
                    <a:pt x="914" y="5041"/>
                    <a:pt x="832" y="5041"/>
                  </a:cubicBezTo>
                  <a:cubicBezTo>
                    <a:pt x="528" y="5041"/>
                    <a:pt x="244" y="5229"/>
                    <a:pt x="137" y="5529"/>
                  </a:cubicBezTo>
                  <a:cubicBezTo>
                    <a:pt x="1" y="5913"/>
                    <a:pt x="202" y="6335"/>
                    <a:pt x="586" y="6472"/>
                  </a:cubicBezTo>
                  <a:cubicBezTo>
                    <a:pt x="2702" y="7223"/>
                    <a:pt x="4363" y="7598"/>
                    <a:pt x="5615" y="7598"/>
                  </a:cubicBezTo>
                  <a:cubicBezTo>
                    <a:pt x="6792" y="7598"/>
                    <a:pt x="7609" y="7268"/>
                    <a:pt x="8108" y="6607"/>
                  </a:cubicBezTo>
                  <a:cubicBezTo>
                    <a:pt x="8789" y="5712"/>
                    <a:pt x="8718" y="4345"/>
                    <a:pt x="7904" y="2545"/>
                  </a:cubicBezTo>
                  <a:cubicBezTo>
                    <a:pt x="7356" y="1337"/>
                    <a:pt x="6662" y="354"/>
                    <a:pt x="6632" y="310"/>
                  </a:cubicBezTo>
                  <a:cubicBezTo>
                    <a:pt x="6488" y="109"/>
                    <a:pt x="6262" y="1"/>
                    <a:pt x="6031" y="1"/>
                  </a:cubicBezTo>
                  <a:close/>
                </a:path>
              </a:pathLst>
            </a:custGeom>
            <a:solidFill>
              <a:srgbClr val="DE989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2" name="CustomShape 25"/>
            <p:cNvSpPr/>
            <p:nvPr/>
          </p:nvSpPr>
          <p:spPr>
            <a:xfrm>
              <a:off x="897840" y="2916000"/>
              <a:ext cx="645840" cy="507600"/>
            </a:xfrm>
            <a:custGeom>
              <a:avLst/>
              <a:gdLst/>
              <a:ahLst/>
              <a:cxnLst/>
              <a:rect l="l" t="t" r="r" b="b"/>
              <a:pathLst>
                <a:path w="10044" h="7898">
                  <a:moveTo>
                    <a:pt x="3125" y="1"/>
                  </a:moveTo>
                  <a:cubicBezTo>
                    <a:pt x="3000" y="1"/>
                    <a:pt x="2874" y="33"/>
                    <a:pt x="2759" y="100"/>
                  </a:cubicBezTo>
                  <a:cubicBezTo>
                    <a:pt x="2120" y="464"/>
                    <a:pt x="1358" y="1737"/>
                    <a:pt x="919" y="2761"/>
                  </a:cubicBezTo>
                  <a:cubicBezTo>
                    <a:pt x="443" y="3880"/>
                    <a:pt x="0" y="5465"/>
                    <a:pt x="623" y="6636"/>
                  </a:cubicBezTo>
                  <a:cubicBezTo>
                    <a:pt x="936" y="7228"/>
                    <a:pt x="1623" y="7898"/>
                    <a:pt x="3130" y="7898"/>
                  </a:cubicBezTo>
                  <a:cubicBezTo>
                    <a:pt x="3280" y="7898"/>
                    <a:pt x="3433" y="7894"/>
                    <a:pt x="3596" y="7881"/>
                  </a:cubicBezTo>
                  <a:cubicBezTo>
                    <a:pt x="5049" y="7759"/>
                    <a:pt x="7043" y="7085"/>
                    <a:pt x="9527" y="5877"/>
                  </a:cubicBezTo>
                  <a:cubicBezTo>
                    <a:pt x="9894" y="5697"/>
                    <a:pt x="10044" y="5258"/>
                    <a:pt x="9866" y="4890"/>
                  </a:cubicBezTo>
                  <a:cubicBezTo>
                    <a:pt x="9740" y="4629"/>
                    <a:pt x="9476" y="4476"/>
                    <a:pt x="9201" y="4476"/>
                  </a:cubicBezTo>
                  <a:cubicBezTo>
                    <a:pt x="9093" y="4476"/>
                    <a:pt x="8984" y="4500"/>
                    <a:pt x="8880" y="4550"/>
                  </a:cubicBezTo>
                  <a:cubicBezTo>
                    <a:pt x="6070" y="5920"/>
                    <a:pt x="4218" y="6422"/>
                    <a:pt x="3124" y="6422"/>
                  </a:cubicBezTo>
                  <a:cubicBezTo>
                    <a:pt x="2479" y="6422"/>
                    <a:pt x="2098" y="6248"/>
                    <a:pt x="1939" y="5975"/>
                  </a:cubicBezTo>
                  <a:cubicBezTo>
                    <a:pt x="1272" y="4829"/>
                    <a:pt x="2902" y="1784"/>
                    <a:pt x="3497" y="1373"/>
                  </a:cubicBezTo>
                  <a:cubicBezTo>
                    <a:pt x="3844" y="1168"/>
                    <a:pt x="3967" y="723"/>
                    <a:pt x="3763" y="372"/>
                  </a:cubicBezTo>
                  <a:cubicBezTo>
                    <a:pt x="3628" y="134"/>
                    <a:pt x="3380" y="1"/>
                    <a:pt x="3125" y="1"/>
                  </a:cubicBezTo>
                  <a:close/>
                </a:path>
              </a:pathLst>
            </a:custGeom>
            <a:solidFill>
              <a:srgbClr val="DE989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3" name="CustomShape 26"/>
            <p:cNvSpPr/>
            <p:nvPr/>
          </p:nvSpPr>
          <p:spPr>
            <a:xfrm>
              <a:off x="914760" y="2883600"/>
              <a:ext cx="243720" cy="323280"/>
            </a:xfrm>
            <a:custGeom>
              <a:avLst/>
              <a:gdLst/>
              <a:ahLst/>
              <a:cxnLst/>
              <a:rect l="l" t="t" r="r" b="b"/>
              <a:pathLst>
                <a:path w="3798" h="5032">
                  <a:moveTo>
                    <a:pt x="3104" y="0"/>
                  </a:moveTo>
                  <a:cubicBezTo>
                    <a:pt x="2961" y="0"/>
                    <a:pt x="2833" y="150"/>
                    <a:pt x="2589" y="302"/>
                  </a:cubicBezTo>
                  <a:cubicBezTo>
                    <a:pt x="2246" y="516"/>
                    <a:pt x="1494" y="1187"/>
                    <a:pt x="1263" y="1520"/>
                  </a:cubicBezTo>
                  <a:cubicBezTo>
                    <a:pt x="660" y="2385"/>
                    <a:pt x="381" y="2840"/>
                    <a:pt x="0" y="3885"/>
                  </a:cubicBezTo>
                  <a:lnTo>
                    <a:pt x="0" y="4184"/>
                  </a:lnTo>
                  <a:cubicBezTo>
                    <a:pt x="657" y="4456"/>
                    <a:pt x="1214" y="4687"/>
                    <a:pt x="1837" y="5031"/>
                  </a:cubicBezTo>
                  <a:cubicBezTo>
                    <a:pt x="2695" y="4010"/>
                    <a:pt x="3337" y="2806"/>
                    <a:pt x="3715" y="1527"/>
                  </a:cubicBezTo>
                  <a:cubicBezTo>
                    <a:pt x="3760" y="1380"/>
                    <a:pt x="3797" y="1231"/>
                    <a:pt x="3794" y="1078"/>
                  </a:cubicBezTo>
                  <a:cubicBezTo>
                    <a:pt x="3786" y="673"/>
                    <a:pt x="3610" y="346"/>
                    <a:pt x="3297" y="88"/>
                  </a:cubicBezTo>
                  <a:cubicBezTo>
                    <a:pt x="3224" y="26"/>
                    <a:pt x="3163" y="0"/>
                    <a:pt x="310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4" name="CustomShape 27"/>
            <p:cNvSpPr/>
            <p:nvPr/>
          </p:nvSpPr>
          <p:spPr>
            <a:xfrm>
              <a:off x="1446480" y="2881800"/>
              <a:ext cx="245520" cy="327600"/>
            </a:xfrm>
            <a:custGeom>
              <a:avLst/>
              <a:gdLst/>
              <a:ahLst/>
              <a:cxnLst/>
              <a:rect l="l" t="t" r="r" b="b"/>
              <a:pathLst>
                <a:path w="3828" h="5103">
                  <a:moveTo>
                    <a:pt x="796" y="0"/>
                  </a:moveTo>
                  <a:cubicBezTo>
                    <a:pt x="519" y="0"/>
                    <a:pt x="282" y="368"/>
                    <a:pt x="159" y="642"/>
                  </a:cubicBezTo>
                  <a:cubicBezTo>
                    <a:pt x="24" y="948"/>
                    <a:pt x="0" y="1295"/>
                    <a:pt x="3" y="1629"/>
                  </a:cubicBezTo>
                  <a:cubicBezTo>
                    <a:pt x="10" y="1928"/>
                    <a:pt x="34" y="2228"/>
                    <a:pt x="119" y="2514"/>
                  </a:cubicBezTo>
                  <a:cubicBezTo>
                    <a:pt x="368" y="3357"/>
                    <a:pt x="1089" y="3970"/>
                    <a:pt x="1480" y="4755"/>
                  </a:cubicBezTo>
                  <a:lnTo>
                    <a:pt x="1629" y="5102"/>
                  </a:lnTo>
                  <a:cubicBezTo>
                    <a:pt x="2287" y="4687"/>
                    <a:pt x="3157" y="4657"/>
                    <a:pt x="3746" y="4143"/>
                  </a:cubicBezTo>
                  <a:cubicBezTo>
                    <a:pt x="3780" y="4112"/>
                    <a:pt x="3818" y="4075"/>
                    <a:pt x="3824" y="4028"/>
                  </a:cubicBezTo>
                  <a:cubicBezTo>
                    <a:pt x="3827" y="3987"/>
                    <a:pt x="3813" y="3949"/>
                    <a:pt x="3797" y="3915"/>
                  </a:cubicBezTo>
                  <a:cubicBezTo>
                    <a:pt x="3617" y="3524"/>
                    <a:pt x="3439" y="3133"/>
                    <a:pt x="3259" y="2738"/>
                  </a:cubicBezTo>
                  <a:cubicBezTo>
                    <a:pt x="2940" y="2034"/>
                    <a:pt x="2718" y="1758"/>
                    <a:pt x="2246" y="1142"/>
                  </a:cubicBezTo>
                  <a:cubicBezTo>
                    <a:pt x="1939" y="747"/>
                    <a:pt x="1388" y="169"/>
                    <a:pt x="894" y="16"/>
                  </a:cubicBezTo>
                  <a:cubicBezTo>
                    <a:pt x="861" y="5"/>
                    <a:pt x="828" y="0"/>
                    <a:pt x="796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5" name="CustomShape 28"/>
            <p:cNvSpPr/>
            <p:nvPr/>
          </p:nvSpPr>
          <p:spPr>
            <a:xfrm flipH="1">
              <a:off x="1453680" y="2517120"/>
              <a:ext cx="133920" cy="125280"/>
            </a:xfrm>
            <a:custGeom>
              <a:avLst/>
              <a:gdLst/>
              <a:ahLst/>
              <a:cxnLst/>
              <a:rect l="l" t="t" r="r" b="b"/>
              <a:pathLst>
                <a:path w="2090" h="1957">
                  <a:moveTo>
                    <a:pt x="1045" y="0"/>
                  </a:moveTo>
                  <a:cubicBezTo>
                    <a:pt x="564" y="0"/>
                    <a:pt x="144" y="352"/>
                    <a:pt x="75" y="840"/>
                  </a:cubicBezTo>
                  <a:cubicBezTo>
                    <a:pt x="1" y="1378"/>
                    <a:pt x="375" y="1871"/>
                    <a:pt x="909" y="1946"/>
                  </a:cubicBezTo>
                  <a:cubicBezTo>
                    <a:pt x="956" y="1953"/>
                    <a:pt x="1004" y="1956"/>
                    <a:pt x="1050" y="1956"/>
                  </a:cubicBezTo>
                  <a:cubicBezTo>
                    <a:pt x="1528" y="1956"/>
                    <a:pt x="1947" y="1603"/>
                    <a:pt x="2014" y="1115"/>
                  </a:cubicBezTo>
                  <a:cubicBezTo>
                    <a:pt x="2089" y="581"/>
                    <a:pt x="1719" y="85"/>
                    <a:pt x="1181" y="10"/>
                  </a:cubicBezTo>
                  <a:cubicBezTo>
                    <a:pt x="1136" y="3"/>
                    <a:pt x="1090" y="0"/>
                    <a:pt x="1045" y="0"/>
                  </a:cubicBezTo>
                  <a:close/>
                </a:path>
              </a:pathLst>
            </a:custGeom>
            <a:solidFill>
              <a:srgbClr val="DE989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6" name="CustomShape 29"/>
            <p:cNvSpPr/>
            <p:nvPr/>
          </p:nvSpPr>
          <p:spPr>
            <a:xfrm flipH="1">
              <a:off x="1034280" y="2515680"/>
              <a:ext cx="133920" cy="125280"/>
            </a:xfrm>
            <a:custGeom>
              <a:avLst/>
              <a:gdLst/>
              <a:ahLst/>
              <a:cxnLst/>
              <a:rect l="l" t="t" r="r" b="b"/>
              <a:pathLst>
                <a:path w="2090" h="1958">
                  <a:moveTo>
                    <a:pt x="1041" y="0"/>
                  </a:moveTo>
                  <a:cubicBezTo>
                    <a:pt x="563" y="0"/>
                    <a:pt x="144" y="354"/>
                    <a:pt x="76" y="841"/>
                  </a:cubicBezTo>
                  <a:cubicBezTo>
                    <a:pt x="1" y="1378"/>
                    <a:pt x="372" y="1872"/>
                    <a:pt x="909" y="1947"/>
                  </a:cubicBezTo>
                  <a:cubicBezTo>
                    <a:pt x="957" y="1954"/>
                    <a:pt x="1004" y="1957"/>
                    <a:pt x="1051" y="1957"/>
                  </a:cubicBezTo>
                  <a:cubicBezTo>
                    <a:pt x="1529" y="1957"/>
                    <a:pt x="1947" y="1603"/>
                    <a:pt x="2015" y="1117"/>
                  </a:cubicBezTo>
                  <a:cubicBezTo>
                    <a:pt x="2090" y="579"/>
                    <a:pt x="1716" y="86"/>
                    <a:pt x="1182" y="11"/>
                  </a:cubicBezTo>
                  <a:cubicBezTo>
                    <a:pt x="1134" y="4"/>
                    <a:pt x="1088" y="0"/>
                    <a:pt x="1041" y="0"/>
                  </a:cubicBezTo>
                  <a:close/>
                </a:path>
              </a:pathLst>
            </a:custGeom>
            <a:solidFill>
              <a:srgbClr val="DE989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7" name="CustomShape 30"/>
            <p:cNvSpPr/>
            <p:nvPr/>
          </p:nvSpPr>
          <p:spPr>
            <a:xfrm flipH="1">
              <a:off x="1086480" y="2115000"/>
              <a:ext cx="456120" cy="613080"/>
            </a:xfrm>
            <a:custGeom>
              <a:avLst/>
              <a:gdLst/>
              <a:ahLst/>
              <a:cxnLst/>
              <a:rect l="l" t="t" r="r" b="b"/>
              <a:pathLst>
                <a:path w="7098" h="9539">
                  <a:moveTo>
                    <a:pt x="3514" y="1"/>
                  </a:moveTo>
                  <a:cubicBezTo>
                    <a:pt x="3489" y="1"/>
                    <a:pt x="3464" y="1"/>
                    <a:pt x="3439" y="2"/>
                  </a:cubicBezTo>
                  <a:cubicBezTo>
                    <a:pt x="1528" y="46"/>
                    <a:pt x="0" y="1645"/>
                    <a:pt x="44" y="3557"/>
                  </a:cubicBezTo>
                  <a:lnTo>
                    <a:pt x="102" y="6140"/>
                  </a:lnTo>
                  <a:cubicBezTo>
                    <a:pt x="146" y="8026"/>
                    <a:pt x="1703" y="9539"/>
                    <a:pt x="3582" y="9539"/>
                  </a:cubicBezTo>
                  <a:cubicBezTo>
                    <a:pt x="3607" y="9539"/>
                    <a:pt x="3632" y="9539"/>
                    <a:pt x="3657" y="9538"/>
                  </a:cubicBezTo>
                  <a:cubicBezTo>
                    <a:pt x="5570" y="9494"/>
                    <a:pt x="7097" y="7895"/>
                    <a:pt x="7053" y="5983"/>
                  </a:cubicBezTo>
                  <a:lnTo>
                    <a:pt x="6995" y="3400"/>
                  </a:lnTo>
                  <a:cubicBezTo>
                    <a:pt x="6951" y="1514"/>
                    <a:pt x="5393" y="1"/>
                    <a:pt x="3514" y="1"/>
                  </a:cubicBezTo>
                  <a:close/>
                </a:path>
              </a:pathLst>
            </a:custGeom>
            <a:solidFill>
              <a:srgbClr val="DE989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8" name="CustomShape 31"/>
            <p:cNvSpPr/>
            <p:nvPr/>
          </p:nvSpPr>
          <p:spPr>
            <a:xfrm flipH="1">
              <a:off x="1072080" y="2563560"/>
              <a:ext cx="39600" cy="55800"/>
            </a:xfrm>
            <a:custGeom>
              <a:avLst/>
              <a:gdLst/>
              <a:ahLst/>
              <a:cxnLst/>
              <a:rect l="l" t="t" r="r" b="b"/>
              <a:pathLst>
                <a:path w="626" h="877">
                  <a:moveTo>
                    <a:pt x="613" y="1"/>
                  </a:moveTo>
                  <a:cubicBezTo>
                    <a:pt x="238" y="69"/>
                    <a:pt x="0" y="474"/>
                    <a:pt x="68" y="838"/>
                  </a:cubicBezTo>
                  <a:cubicBezTo>
                    <a:pt x="74" y="865"/>
                    <a:pt x="93" y="877"/>
                    <a:pt x="114" y="877"/>
                  </a:cubicBezTo>
                  <a:cubicBezTo>
                    <a:pt x="142" y="877"/>
                    <a:pt x="173" y="855"/>
                    <a:pt x="177" y="824"/>
                  </a:cubicBezTo>
                  <a:cubicBezTo>
                    <a:pt x="214" y="495"/>
                    <a:pt x="374" y="232"/>
                    <a:pt x="619" y="14"/>
                  </a:cubicBezTo>
                  <a:cubicBezTo>
                    <a:pt x="626" y="8"/>
                    <a:pt x="619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9" name="CustomShape 32"/>
            <p:cNvSpPr/>
            <p:nvPr/>
          </p:nvSpPr>
          <p:spPr>
            <a:xfrm flipH="1">
              <a:off x="1420560" y="2483640"/>
              <a:ext cx="46800" cy="48240"/>
            </a:xfrm>
            <a:custGeom>
              <a:avLst/>
              <a:gdLst/>
              <a:ahLst/>
              <a:cxnLst/>
              <a:rect l="l" t="t" r="r" b="b"/>
              <a:pathLst>
                <a:path w="740" h="761">
                  <a:moveTo>
                    <a:pt x="370" y="1"/>
                  </a:moveTo>
                  <a:cubicBezTo>
                    <a:pt x="364" y="1"/>
                    <a:pt x="357" y="1"/>
                    <a:pt x="351" y="1"/>
                  </a:cubicBezTo>
                  <a:cubicBezTo>
                    <a:pt x="154" y="11"/>
                    <a:pt x="1" y="188"/>
                    <a:pt x="11" y="396"/>
                  </a:cubicBezTo>
                  <a:cubicBezTo>
                    <a:pt x="21" y="600"/>
                    <a:pt x="178" y="760"/>
                    <a:pt x="372" y="760"/>
                  </a:cubicBezTo>
                  <a:cubicBezTo>
                    <a:pt x="377" y="760"/>
                    <a:pt x="383" y="760"/>
                    <a:pt x="389" y="760"/>
                  </a:cubicBezTo>
                  <a:cubicBezTo>
                    <a:pt x="586" y="749"/>
                    <a:pt x="739" y="573"/>
                    <a:pt x="729" y="365"/>
                  </a:cubicBezTo>
                  <a:cubicBezTo>
                    <a:pt x="719" y="161"/>
                    <a:pt x="562" y="1"/>
                    <a:pt x="370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0" name="CustomShape 33"/>
            <p:cNvSpPr/>
            <p:nvPr/>
          </p:nvSpPr>
          <p:spPr>
            <a:xfrm flipH="1">
              <a:off x="1234080" y="2483280"/>
              <a:ext cx="47160" cy="48240"/>
            </a:xfrm>
            <a:custGeom>
              <a:avLst/>
              <a:gdLst/>
              <a:ahLst/>
              <a:cxnLst/>
              <a:rect l="l" t="t" r="r" b="b"/>
              <a:pathLst>
                <a:path w="742" h="760">
                  <a:moveTo>
                    <a:pt x="371" y="0"/>
                  </a:moveTo>
                  <a:cubicBezTo>
                    <a:pt x="365" y="0"/>
                    <a:pt x="360" y="0"/>
                    <a:pt x="354" y="1"/>
                  </a:cubicBezTo>
                  <a:cubicBezTo>
                    <a:pt x="157" y="11"/>
                    <a:pt x="0" y="188"/>
                    <a:pt x="10" y="395"/>
                  </a:cubicBezTo>
                  <a:cubicBezTo>
                    <a:pt x="20" y="600"/>
                    <a:pt x="180" y="760"/>
                    <a:pt x="370" y="760"/>
                  </a:cubicBezTo>
                  <a:cubicBezTo>
                    <a:pt x="376" y="760"/>
                    <a:pt x="382" y="760"/>
                    <a:pt x="388" y="759"/>
                  </a:cubicBezTo>
                  <a:cubicBezTo>
                    <a:pt x="586" y="750"/>
                    <a:pt x="742" y="572"/>
                    <a:pt x="732" y="365"/>
                  </a:cubicBezTo>
                  <a:cubicBezTo>
                    <a:pt x="722" y="160"/>
                    <a:pt x="561" y="0"/>
                    <a:pt x="371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1" name="CustomShape 34"/>
            <p:cNvSpPr/>
            <p:nvPr/>
          </p:nvSpPr>
          <p:spPr>
            <a:xfrm rot="11259000" flipH="1">
              <a:off x="1311840" y="2572920"/>
              <a:ext cx="39600" cy="33120"/>
            </a:xfrm>
            <a:custGeom>
              <a:avLst/>
              <a:gdLst/>
              <a:ahLst/>
              <a:cxnLst/>
              <a:rect l="l" t="t" r="r" b="b"/>
              <a:pathLst>
                <a:path w="627" h="520">
                  <a:moveTo>
                    <a:pt x="499" y="1"/>
                  </a:moveTo>
                  <a:cubicBezTo>
                    <a:pt x="167" y="1"/>
                    <a:pt x="62" y="173"/>
                    <a:pt x="8" y="445"/>
                  </a:cubicBezTo>
                  <a:cubicBezTo>
                    <a:pt x="0" y="479"/>
                    <a:pt x="21" y="510"/>
                    <a:pt x="55" y="516"/>
                  </a:cubicBezTo>
                  <a:cubicBezTo>
                    <a:pt x="58" y="516"/>
                    <a:pt x="61" y="520"/>
                    <a:pt x="69" y="520"/>
                  </a:cubicBezTo>
                  <a:cubicBezTo>
                    <a:pt x="96" y="520"/>
                    <a:pt x="119" y="499"/>
                    <a:pt x="127" y="469"/>
                  </a:cubicBezTo>
                  <a:cubicBezTo>
                    <a:pt x="174" y="234"/>
                    <a:pt x="242" y="124"/>
                    <a:pt x="500" y="124"/>
                  </a:cubicBezTo>
                  <a:cubicBezTo>
                    <a:pt x="518" y="124"/>
                    <a:pt x="538" y="124"/>
                    <a:pt x="559" y="125"/>
                  </a:cubicBezTo>
                  <a:cubicBezTo>
                    <a:pt x="561" y="125"/>
                    <a:pt x="562" y="126"/>
                    <a:pt x="564" y="126"/>
                  </a:cubicBezTo>
                  <a:cubicBezTo>
                    <a:pt x="595" y="126"/>
                    <a:pt x="620" y="100"/>
                    <a:pt x="623" y="67"/>
                  </a:cubicBezTo>
                  <a:cubicBezTo>
                    <a:pt x="627" y="33"/>
                    <a:pt x="600" y="6"/>
                    <a:pt x="565" y="3"/>
                  </a:cubicBezTo>
                  <a:cubicBezTo>
                    <a:pt x="542" y="1"/>
                    <a:pt x="520" y="1"/>
                    <a:pt x="499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2" name="CustomShape 35"/>
            <p:cNvSpPr/>
            <p:nvPr/>
          </p:nvSpPr>
          <p:spPr>
            <a:xfrm flipH="1">
              <a:off x="1223280" y="2413080"/>
              <a:ext cx="65880" cy="19440"/>
            </a:xfrm>
            <a:custGeom>
              <a:avLst/>
              <a:gdLst/>
              <a:ahLst/>
              <a:cxnLst/>
              <a:rect l="l" t="t" r="r" b="b"/>
              <a:pathLst>
                <a:path w="1035" h="313">
                  <a:moveTo>
                    <a:pt x="500" y="0"/>
                  </a:moveTo>
                  <a:cubicBezTo>
                    <a:pt x="242" y="0"/>
                    <a:pt x="48" y="156"/>
                    <a:pt x="41" y="163"/>
                  </a:cubicBezTo>
                  <a:cubicBezTo>
                    <a:pt x="4" y="194"/>
                    <a:pt x="1" y="245"/>
                    <a:pt x="28" y="282"/>
                  </a:cubicBezTo>
                  <a:cubicBezTo>
                    <a:pt x="45" y="301"/>
                    <a:pt x="68" y="310"/>
                    <a:pt x="91" y="310"/>
                  </a:cubicBezTo>
                  <a:cubicBezTo>
                    <a:pt x="110" y="310"/>
                    <a:pt x="128" y="304"/>
                    <a:pt x="144" y="292"/>
                  </a:cubicBezTo>
                  <a:cubicBezTo>
                    <a:pt x="147" y="289"/>
                    <a:pt x="299" y="163"/>
                    <a:pt x="504" y="163"/>
                  </a:cubicBezTo>
                  <a:cubicBezTo>
                    <a:pt x="704" y="163"/>
                    <a:pt x="888" y="296"/>
                    <a:pt x="891" y="296"/>
                  </a:cubicBezTo>
                  <a:cubicBezTo>
                    <a:pt x="905" y="306"/>
                    <a:pt x="923" y="313"/>
                    <a:pt x="940" y="313"/>
                  </a:cubicBezTo>
                  <a:cubicBezTo>
                    <a:pt x="967" y="313"/>
                    <a:pt x="990" y="299"/>
                    <a:pt x="1007" y="278"/>
                  </a:cubicBezTo>
                  <a:cubicBezTo>
                    <a:pt x="1034" y="241"/>
                    <a:pt x="1025" y="190"/>
                    <a:pt x="990" y="163"/>
                  </a:cubicBezTo>
                  <a:cubicBezTo>
                    <a:pt x="980" y="156"/>
                    <a:pt x="759" y="0"/>
                    <a:pt x="504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3" name="CustomShape 36"/>
            <p:cNvSpPr/>
            <p:nvPr/>
          </p:nvSpPr>
          <p:spPr>
            <a:xfrm flipH="1">
              <a:off x="1414800" y="2427120"/>
              <a:ext cx="65880" cy="28080"/>
            </a:xfrm>
            <a:custGeom>
              <a:avLst/>
              <a:gdLst/>
              <a:ahLst/>
              <a:cxnLst/>
              <a:rect l="l" t="t" r="r" b="b"/>
              <a:pathLst>
                <a:path w="1036" h="447">
                  <a:moveTo>
                    <a:pt x="483" y="0"/>
                  </a:moveTo>
                  <a:cubicBezTo>
                    <a:pt x="280" y="0"/>
                    <a:pt x="75" y="81"/>
                    <a:pt x="65" y="87"/>
                  </a:cubicBezTo>
                  <a:cubicBezTo>
                    <a:pt x="21" y="104"/>
                    <a:pt x="0" y="154"/>
                    <a:pt x="18" y="195"/>
                  </a:cubicBezTo>
                  <a:cubicBezTo>
                    <a:pt x="31" y="226"/>
                    <a:pt x="63" y="245"/>
                    <a:pt x="96" y="245"/>
                  </a:cubicBezTo>
                  <a:cubicBezTo>
                    <a:pt x="106" y="245"/>
                    <a:pt x="116" y="243"/>
                    <a:pt x="126" y="239"/>
                  </a:cubicBezTo>
                  <a:cubicBezTo>
                    <a:pt x="191" y="215"/>
                    <a:pt x="348" y="166"/>
                    <a:pt x="485" y="166"/>
                  </a:cubicBezTo>
                  <a:cubicBezTo>
                    <a:pt x="535" y="166"/>
                    <a:pt x="583" y="172"/>
                    <a:pt x="623" y="189"/>
                  </a:cubicBezTo>
                  <a:cubicBezTo>
                    <a:pt x="817" y="270"/>
                    <a:pt x="861" y="382"/>
                    <a:pt x="861" y="389"/>
                  </a:cubicBezTo>
                  <a:cubicBezTo>
                    <a:pt x="875" y="423"/>
                    <a:pt x="905" y="447"/>
                    <a:pt x="940" y="447"/>
                  </a:cubicBezTo>
                  <a:cubicBezTo>
                    <a:pt x="949" y="447"/>
                    <a:pt x="957" y="443"/>
                    <a:pt x="963" y="443"/>
                  </a:cubicBezTo>
                  <a:cubicBezTo>
                    <a:pt x="1007" y="430"/>
                    <a:pt x="1035" y="382"/>
                    <a:pt x="1021" y="341"/>
                  </a:cubicBezTo>
                  <a:cubicBezTo>
                    <a:pt x="1015" y="321"/>
                    <a:pt x="957" y="148"/>
                    <a:pt x="684" y="35"/>
                  </a:cubicBezTo>
                  <a:cubicBezTo>
                    <a:pt x="622" y="10"/>
                    <a:pt x="553" y="0"/>
                    <a:pt x="483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4" name="CustomShape 37"/>
            <p:cNvSpPr/>
            <p:nvPr/>
          </p:nvSpPr>
          <p:spPr>
            <a:xfrm flipH="1">
              <a:off x="1348560" y="2424600"/>
              <a:ext cx="25200" cy="123120"/>
            </a:xfrm>
            <a:custGeom>
              <a:avLst/>
              <a:gdLst/>
              <a:ahLst/>
              <a:cxnLst/>
              <a:rect l="l" t="t" r="r" b="b"/>
              <a:pathLst>
                <a:path w="403" h="1923">
                  <a:moveTo>
                    <a:pt x="275" y="0"/>
                  </a:moveTo>
                  <a:cubicBezTo>
                    <a:pt x="234" y="0"/>
                    <a:pt x="198" y="30"/>
                    <a:pt x="195" y="72"/>
                  </a:cubicBezTo>
                  <a:cubicBezTo>
                    <a:pt x="181" y="232"/>
                    <a:pt x="161" y="395"/>
                    <a:pt x="140" y="552"/>
                  </a:cubicBezTo>
                  <a:cubicBezTo>
                    <a:pt x="69" y="1099"/>
                    <a:pt x="1" y="1617"/>
                    <a:pt x="253" y="1895"/>
                  </a:cubicBezTo>
                  <a:cubicBezTo>
                    <a:pt x="269" y="1912"/>
                    <a:pt x="290" y="1923"/>
                    <a:pt x="310" y="1923"/>
                  </a:cubicBezTo>
                  <a:cubicBezTo>
                    <a:pt x="330" y="1923"/>
                    <a:pt x="351" y="1916"/>
                    <a:pt x="365" y="1903"/>
                  </a:cubicBezTo>
                  <a:cubicBezTo>
                    <a:pt x="399" y="1871"/>
                    <a:pt x="402" y="1821"/>
                    <a:pt x="371" y="1790"/>
                  </a:cubicBezTo>
                  <a:cubicBezTo>
                    <a:pt x="167" y="1562"/>
                    <a:pt x="232" y="1083"/>
                    <a:pt x="300" y="576"/>
                  </a:cubicBezTo>
                  <a:cubicBezTo>
                    <a:pt x="321" y="412"/>
                    <a:pt x="341" y="249"/>
                    <a:pt x="355" y="86"/>
                  </a:cubicBezTo>
                  <a:cubicBezTo>
                    <a:pt x="358" y="42"/>
                    <a:pt x="327" y="4"/>
                    <a:pt x="283" y="1"/>
                  </a:cubicBezTo>
                  <a:cubicBezTo>
                    <a:pt x="280" y="1"/>
                    <a:pt x="278" y="0"/>
                    <a:pt x="275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5" name="CustomShape 38"/>
            <p:cNvSpPr/>
            <p:nvPr/>
          </p:nvSpPr>
          <p:spPr>
            <a:xfrm flipH="1">
              <a:off x="1063800" y="2036160"/>
              <a:ext cx="494280" cy="485280"/>
            </a:xfrm>
            <a:custGeom>
              <a:avLst/>
              <a:gdLst/>
              <a:ahLst/>
              <a:cxnLst/>
              <a:rect l="l" t="t" r="r" b="b"/>
              <a:pathLst>
                <a:path w="7690" h="7551">
                  <a:moveTo>
                    <a:pt x="3510" y="1"/>
                  </a:moveTo>
                  <a:cubicBezTo>
                    <a:pt x="3282" y="1"/>
                    <a:pt x="3081" y="139"/>
                    <a:pt x="2909" y="280"/>
                  </a:cubicBezTo>
                  <a:cubicBezTo>
                    <a:pt x="2647" y="501"/>
                    <a:pt x="2415" y="759"/>
                    <a:pt x="2228" y="1042"/>
                  </a:cubicBezTo>
                  <a:lnTo>
                    <a:pt x="2153" y="1025"/>
                  </a:lnTo>
                  <a:cubicBezTo>
                    <a:pt x="2132" y="833"/>
                    <a:pt x="1914" y="703"/>
                    <a:pt x="1702" y="703"/>
                  </a:cubicBezTo>
                  <a:cubicBezTo>
                    <a:pt x="1678" y="703"/>
                    <a:pt x="1654" y="705"/>
                    <a:pt x="1630" y="709"/>
                  </a:cubicBezTo>
                  <a:cubicBezTo>
                    <a:pt x="1402" y="742"/>
                    <a:pt x="1214" y="896"/>
                    <a:pt x="1062" y="1059"/>
                  </a:cubicBezTo>
                  <a:cubicBezTo>
                    <a:pt x="333" y="1841"/>
                    <a:pt x="143" y="2934"/>
                    <a:pt x="78" y="3971"/>
                  </a:cubicBezTo>
                  <a:cubicBezTo>
                    <a:pt x="0" y="5165"/>
                    <a:pt x="55" y="6367"/>
                    <a:pt x="234" y="7551"/>
                  </a:cubicBezTo>
                  <a:lnTo>
                    <a:pt x="364" y="7482"/>
                  </a:lnTo>
                  <a:cubicBezTo>
                    <a:pt x="394" y="6656"/>
                    <a:pt x="490" y="5829"/>
                    <a:pt x="653" y="5012"/>
                  </a:cubicBezTo>
                  <a:cubicBezTo>
                    <a:pt x="708" y="4747"/>
                    <a:pt x="769" y="4478"/>
                    <a:pt x="922" y="4250"/>
                  </a:cubicBezTo>
                  <a:cubicBezTo>
                    <a:pt x="946" y="4216"/>
                    <a:pt x="973" y="4186"/>
                    <a:pt x="1010" y="4165"/>
                  </a:cubicBezTo>
                  <a:cubicBezTo>
                    <a:pt x="1029" y="4158"/>
                    <a:pt x="1049" y="4155"/>
                    <a:pt x="1069" y="4155"/>
                  </a:cubicBezTo>
                  <a:cubicBezTo>
                    <a:pt x="1115" y="4155"/>
                    <a:pt x="1162" y="4170"/>
                    <a:pt x="1204" y="4189"/>
                  </a:cubicBezTo>
                  <a:cubicBezTo>
                    <a:pt x="1327" y="4244"/>
                    <a:pt x="1374" y="4376"/>
                    <a:pt x="1470" y="4471"/>
                  </a:cubicBezTo>
                  <a:lnTo>
                    <a:pt x="1548" y="4478"/>
                  </a:lnTo>
                  <a:cubicBezTo>
                    <a:pt x="1698" y="4349"/>
                    <a:pt x="1837" y="4213"/>
                    <a:pt x="1970" y="4070"/>
                  </a:cubicBezTo>
                  <a:cubicBezTo>
                    <a:pt x="1997" y="4039"/>
                    <a:pt x="2024" y="4008"/>
                    <a:pt x="2065" y="4002"/>
                  </a:cubicBezTo>
                  <a:cubicBezTo>
                    <a:pt x="2071" y="4001"/>
                    <a:pt x="2078" y="4001"/>
                    <a:pt x="2084" y="4001"/>
                  </a:cubicBezTo>
                  <a:cubicBezTo>
                    <a:pt x="2102" y="4001"/>
                    <a:pt x="2119" y="4004"/>
                    <a:pt x="2137" y="4008"/>
                  </a:cubicBezTo>
                  <a:cubicBezTo>
                    <a:pt x="2500" y="4093"/>
                    <a:pt x="2759" y="4410"/>
                    <a:pt x="3120" y="4512"/>
                  </a:cubicBezTo>
                  <a:cubicBezTo>
                    <a:pt x="3154" y="4521"/>
                    <a:pt x="3190" y="4527"/>
                    <a:pt x="3225" y="4527"/>
                  </a:cubicBezTo>
                  <a:cubicBezTo>
                    <a:pt x="3261" y="4527"/>
                    <a:pt x="3297" y="4521"/>
                    <a:pt x="3328" y="4502"/>
                  </a:cubicBezTo>
                  <a:cubicBezTo>
                    <a:pt x="3354" y="4489"/>
                    <a:pt x="3372" y="4465"/>
                    <a:pt x="3392" y="4444"/>
                  </a:cubicBezTo>
                  <a:cubicBezTo>
                    <a:pt x="3521" y="4294"/>
                    <a:pt x="3654" y="4148"/>
                    <a:pt x="3783" y="3999"/>
                  </a:cubicBezTo>
                  <a:lnTo>
                    <a:pt x="3862" y="4066"/>
                  </a:lnTo>
                  <a:cubicBezTo>
                    <a:pt x="4066" y="4206"/>
                    <a:pt x="4273" y="4349"/>
                    <a:pt x="4477" y="4492"/>
                  </a:cubicBezTo>
                  <a:cubicBezTo>
                    <a:pt x="4515" y="4516"/>
                    <a:pt x="4552" y="4539"/>
                    <a:pt x="4593" y="4547"/>
                  </a:cubicBezTo>
                  <a:cubicBezTo>
                    <a:pt x="4602" y="4548"/>
                    <a:pt x="4610" y="4549"/>
                    <a:pt x="4619" y="4549"/>
                  </a:cubicBezTo>
                  <a:cubicBezTo>
                    <a:pt x="4707" y="4549"/>
                    <a:pt x="4783" y="4475"/>
                    <a:pt x="4845" y="4413"/>
                  </a:cubicBezTo>
                  <a:cubicBezTo>
                    <a:pt x="4940" y="4322"/>
                    <a:pt x="5042" y="4244"/>
                    <a:pt x="5154" y="4172"/>
                  </a:cubicBezTo>
                  <a:cubicBezTo>
                    <a:pt x="5177" y="4157"/>
                    <a:pt x="5205" y="4142"/>
                    <a:pt x="5232" y="4142"/>
                  </a:cubicBezTo>
                  <a:cubicBezTo>
                    <a:pt x="5242" y="4142"/>
                    <a:pt x="5251" y="4144"/>
                    <a:pt x="5260" y="4148"/>
                  </a:cubicBezTo>
                  <a:cubicBezTo>
                    <a:pt x="5284" y="4159"/>
                    <a:pt x="5297" y="4179"/>
                    <a:pt x="5308" y="4200"/>
                  </a:cubicBezTo>
                  <a:cubicBezTo>
                    <a:pt x="5447" y="4420"/>
                    <a:pt x="5611" y="4662"/>
                    <a:pt x="5838" y="4805"/>
                  </a:cubicBezTo>
                  <a:lnTo>
                    <a:pt x="5934" y="4839"/>
                  </a:lnTo>
                  <a:cubicBezTo>
                    <a:pt x="6154" y="4798"/>
                    <a:pt x="6372" y="4734"/>
                    <a:pt x="6580" y="4649"/>
                  </a:cubicBezTo>
                  <a:lnTo>
                    <a:pt x="6604" y="4658"/>
                  </a:lnTo>
                  <a:cubicBezTo>
                    <a:pt x="6845" y="5519"/>
                    <a:pt x="7022" y="6400"/>
                    <a:pt x="7131" y="7285"/>
                  </a:cubicBezTo>
                  <a:cubicBezTo>
                    <a:pt x="7138" y="7336"/>
                    <a:pt x="7145" y="7387"/>
                    <a:pt x="7175" y="7428"/>
                  </a:cubicBezTo>
                  <a:cubicBezTo>
                    <a:pt x="7197" y="7460"/>
                    <a:pt x="7237" y="7485"/>
                    <a:pt x="7276" y="7485"/>
                  </a:cubicBezTo>
                  <a:cubicBezTo>
                    <a:pt x="7287" y="7485"/>
                    <a:pt x="7298" y="7483"/>
                    <a:pt x="7308" y="7479"/>
                  </a:cubicBezTo>
                  <a:lnTo>
                    <a:pt x="7356" y="7302"/>
                  </a:lnTo>
                  <a:cubicBezTo>
                    <a:pt x="7553" y="6244"/>
                    <a:pt x="7611" y="5257"/>
                    <a:pt x="7658" y="4182"/>
                  </a:cubicBezTo>
                  <a:cubicBezTo>
                    <a:pt x="7690" y="3515"/>
                    <a:pt x="7645" y="2766"/>
                    <a:pt x="7134" y="2297"/>
                  </a:cubicBezTo>
                  <a:cubicBezTo>
                    <a:pt x="7033" y="2206"/>
                    <a:pt x="6896" y="2128"/>
                    <a:pt x="6764" y="2128"/>
                  </a:cubicBezTo>
                  <a:cubicBezTo>
                    <a:pt x="6719" y="2128"/>
                    <a:pt x="6674" y="2137"/>
                    <a:pt x="6631" y="2158"/>
                  </a:cubicBezTo>
                  <a:lnTo>
                    <a:pt x="6590" y="2086"/>
                  </a:lnTo>
                  <a:cubicBezTo>
                    <a:pt x="6583" y="1750"/>
                    <a:pt x="6532" y="1416"/>
                    <a:pt x="6434" y="1089"/>
                  </a:cubicBezTo>
                  <a:cubicBezTo>
                    <a:pt x="6407" y="1004"/>
                    <a:pt x="6376" y="916"/>
                    <a:pt x="6314" y="844"/>
                  </a:cubicBezTo>
                  <a:cubicBezTo>
                    <a:pt x="6270" y="797"/>
                    <a:pt x="6212" y="759"/>
                    <a:pt x="6154" y="722"/>
                  </a:cubicBezTo>
                  <a:cubicBezTo>
                    <a:pt x="5985" y="620"/>
                    <a:pt x="5804" y="528"/>
                    <a:pt x="5603" y="501"/>
                  </a:cubicBezTo>
                  <a:cubicBezTo>
                    <a:pt x="5557" y="493"/>
                    <a:pt x="5510" y="490"/>
                    <a:pt x="5463" y="490"/>
                  </a:cubicBezTo>
                  <a:cubicBezTo>
                    <a:pt x="5358" y="490"/>
                    <a:pt x="5252" y="507"/>
                    <a:pt x="5151" y="535"/>
                  </a:cubicBezTo>
                  <a:cubicBezTo>
                    <a:pt x="4926" y="596"/>
                    <a:pt x="4719" y="709"/>
                    <a:pt x="4552" y="865"/>
                  </a:cubicBezTo>
                  <a:lnTo>
                    <a:pt x="4436" y="719"/>
                  </a:lnTo>
                  <a:cubicBezTo>
                    <a:pt x="4325" y="579"/>
                    <a:pt x="4307" y="382"/>
                    <a:pt x="4185" y="249"/>
                  </a:cubicBezTo>
                  <a:cubicBezTo>
                    <a:pt x="4086" y="140"/>
                    <a:pt x="3933" y="92"/>
                    <a:pt x="3786" y="51"/>
                  </a:cubicBezTo>
                  <a:cubicBezTo>
                    <a:pt x="3698" y="28"/>
                    <a:pt x="3610" y="4"/>
                    <a:pt x="3518" y="1"/>
                  </a:cubicBezTo>
                  <a:cubicBezTo>
                    <a:pt x="3515" y="1"/>
                    <a:pt x="3512" y="1"/>
                    <a:pt x="3510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6" name="CustomShape 39"/>
            <p:cNvSpPr/>
            <p:nvPr/>
          </p:nvSpPr>
          <p:spPr>
            <a:xfrm>
              <a:off x="1460160" y="3201840"/>
              <a:ext cx="121320" cy="99360"/>
            </a:xfrm>
            <a:custGeom>
              <a:avLst/>
              <a:gdLst/>
              <a:ahLst/>
              <a:cxnLst/>
              <a:rect l="l" t="t" r="r" b="b"/>
              <a:pathLst>
                <a:path w="1896" h="1554">
                  <a:moveTo>
                    <a:pt x="955" y="0"/>
                  </a:moveTo>
                  <a:cubicBezTo>
                    <a:pt x="554" y="0"/>
                    <a:pt x="148" y="197"/>
                    <a:pt x="52" y="588"/>
                  </a:cubicBezTo>
                  <a:cubicBezTo>
                    <a:pt x="0" y="802"/>
                    <a:pt x="162" y="952"/>
                    <a:pt x="341" y="952"/>
                  </a:cubicBezTo>
                  <a:cubicBezTo>
                    <a:pt x="375" y="952"/>
                    <a:pt x="409" y="946"/>
                    <a:pt x="443" y="935"/>
                  </a:cubicBezTo>
                  <a:lnTo>
                    <a:pt x="443" y="935"/>
                  </a:lnTo>
                  <a:cubicBezTo>
                    <a:pt x="286" y="1013"/>
                    <a:pt x="157" y="1128"/>
                    <a:pt x="96" y="1292"/>
                  </a:cubicBezTo>
                  <a:cubicBezTo>
                    <a:pt x="47" y="1418"/>
                    <a:pt x="170" y="1554"/>
                    <a:pt x="297" y="1554"/>
                  </a:cubicBezTo>
                  <a:cubicBezTo>
                    <a:pt x="528" y="1551"/>
                    <a:pt x="697" y="1401"/>
                    <a:pt x="915" y="1346"/>
                  </a:cubicBezTo>
                  <a:cubicBezTo>
                    <a:pt x="971" y="1332"/>
                    <a:pt x="1024" y="1326"/>
                    <a:pt x="1076" y="1326"/>
                  </a:cubicBezTo>
                  <a:cubicBezTo>
                    <a:pt x="1238" y="1326"/>
                    <a:pt x="1386" y="1391"/>
                    <a:pt x="1528" y="1496"/>
                  </a:cubicBezTo>
                  <a:cubicBezTo>
                    <a:pt x="1540" y="1506"/>
                    <a:pt x="1555" y="1510"/>
                    <a:pt x="1569" y="1510"/>
                  </a:cubicBezTo>
                  <a:cubicBezTo>
                    <a:pt x="1616" y="1510"/>
                    <a:pt x="1666" y="1467"/>
                    <a:pt x="1660" y="1418"/>
                  </a:cubicBezTo>
                  <a:cubicBezTo>
                    <a:pt x="1644" y="1177"/>
                    <a:pt x="1494" y="1010"/>
                    <a:pt x="1293" y="918"/>
                  </a:cubicBezTo>
                  <a:lnTo>
                    <a:pt x="1358" y="918"/>
                  </a:lnTo>
                  <a:cubicBezTo>
                    <a:pt x="1495" y="924"/>
                    <a:pt x="1622" y="1003"/>
                    <a:pt x="1759" y="1003"/>
                  </a:cubicBezTo>
                  <a:cubicBezTo>
                    <a:pt x="1764" y="1003"/>
                    <a:pt x="1770" y="1003"/>
                    <a:pt x="1776" y="1003"/>
                  </a:cubicBezTo>
                  <a:cubicBezTo>
                    <a:pt x="1834" y="999"/>
                    <a:pt x="1868" y="959"/>
                    <a:pt x="1875" y="901"/>
                  </a:cubicBezTo>
                  <a:cubicBezTo>
                    <a:pt x="1895" y="704"/>
                    <a:pt x="1698" y="567"/>
                    <a:pt x="1531" y="496"/>
                  </a:cubicBezTo>
                  <a:cubicBezTo>
                    <a:pt x="1558" y="492"/>
                    <a:pt x="1589" y="489"/>
                    <a:pt x="1616" y="486"/>
                  </a:cubicBezTo>
                  <a:cubicBezTo>
                    <a:pt x="1712" y="465"/>
                    <a:pt x="1729" y="343"/>
                    <a:pt x="1671" y="278"/>
                  </a:cubicBezTo>
                  <a:cubicBezTo>
                    <a:pt x="1502" y="93"/>
                    <a:pt x="1229" y="0"/>
                    <a:pt x="955" y="0"/>
                  </a:cubicBezTo>
                  <a:close/>
                </a:path>
              </a:pathLst>
            </a:custGeom>
            <a:solidFill>
              <a:srgbClr val="DE989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7" name="CustomShape 40"/>
            <p:cNvSpPr/>
            <p:nvPr/>
          </p:nvSpPr>
          <p:spPr>
            <a:xfrm>
              <a:off x="1078200" y="3218040"/>
              <a:ext cx="133200" cy="102240"/>
            </a:xfrm>
            <a:custGeom>
              <a:avLst/>
              <a:gdLst/>
              <a:ahLst/>
              <a:cxnLst/>
              <a:rect l="l" t="t" r="r" b="b"/>
              <a:pathLst>
                <a:path w="2080" h="1599">
                  <a:moveTo>
                    <a:pt x="808" y="0"/>
                  </a:moveTo>
                  <a:cubicBezTo>
                    <a:pt x="648" y="0"/>
                    <a:pt x="494" y="46"/>
                    <a:pt x="385" y="169"/>
                  </a:cubicBezTo>
                  <a:cubicBezTo>
                    <a:pt x="317" y="247"/>
                    <a:pt x="344" y="359"/>
                    <a:pt x="443" y="394"/>
                  </a:cubicBezTo>
                  <a:cubicBezTo>
                    <a:pt x="600" y="444"/>
                    <a:pt x="742" y="468"/>
                    <a:pt x="878" y="512"/>
                  </a:cubicBezTo>
                  <a:cubicBezTo>
                    <a:pt x="845" y="510"/>
                    <a:pt x="809" y="509"/>
                    <a:pt x="772" y="509"/>
                  </a:cubicBezTo>
                  <a:cubicBezTo>
                    <a:pt x="525" y="509"/>
                    <a:pt x="224" y="566"/>
                    <a:pt x="171" y="815"/>
                  </a:cubicBezTo>
                  <a:cubicBezTo>
                    <a:pt x="160" y="873"/>
                    <a:pt x="181" y="917"/>
                    <a:pt x="229" y="955"/>
                  </a:cubicBezTo>
                  <a:cubicBezTo>
                    <a:pt x="334" y="1036"/>
                    <a:pt x="480" y="1030"/>
                    <a:pt x="623" y="1033"/>
                  </a:cubicBezTo>
                  <a:cubicBezTo>
                    <a:pt x="419" y="1097"/>
                    <a:pt x="235" y="1193"/>
                    <a:pt x="116" y="1295"/>
                  </a:cubicBezTo>
                  <a:cubicBezTo>
                    <a:pt x="0" y="1387"/>
                    <a:pt x="106" y="1543"/>
                    <a:pt x="222" y="1553"/>
                  </a:cubicBezTo>
                  <a:cubicBezTo>
                    <a:pt x="252" y="1557"/>
                    <a:pt x="282" y="1558"/>
                    <a:pt x="312" y="1558"/>
                  </a:cubicBezTo>
                  <a:cubicBezTo>
                    <a:pt x="524" y="1558"/>
                    <a:pt x="718" y="1481"/>
                    <a:pt x="933" y="1476"/>
                  </a:cubicBezTo>
                  <a:cubicBezTo>
                    <a:pt x="943" y="1475"/>
                    <a:pt x="953" y="1475"/>
                    <a:pt x="964" y="1475"/>
                  </a:cubicBezTo>
                  <a:cubicBezTo>
                    <a:pt x="1168" y="1475"/>
                    <a:pt x="1345" y="1572"/>
                    <a:pt x="1545" y="1598"/>
                  </a:cubicBezTo>
                  <a:cubicBezTo>
                    <a:pt x="1552" y="1599"/>
                    <a:pt x="1558" y="1599"/>
                    <a:pt x="1564" y="1599"/>
                  </a:cubicBezTo>
                  <a:cubicBezTo>
                    <a:pt x="1626" y="1599"/>
                    <a:pt x="1674" y="1569"/>
                    <a:pt x="1708" y="1526"/>
                  </a:cubicBezTo>
                  <a:cubicBezTo>
                    <a:pt x="1865" y="1476"/>
                    <a:pt x="1991" y="1288"/>
                    <a:pt x="1930" y="1111"/>
                  </a:cubicBezTo>
                  <a:cubicBezTo>
                    <a:pt x="2015" y="1077"/>
                    <a:pt x="2079" y="989"/>
                    <a:pt x="2079" y="897"/>
                  </a:cubicBezTo>
                  <a:cubicBezTo>
                    <a:pt x="2073" y="540"/>
                    <a:pt x="1630" y="267"/>
                    <a:pt x="1338" y="131"/>
                  </a:cubicBezTo>
                  <a:cubicBezTo>
                    <a:pt x="1188" y="60"/>
                    <a:pt x="993" y="0"/>
                    <a:pt x="808" y="0"/>
                  </a:cubicBezTo>
                  <a:close/>
                </a:path>
              </a:pathLst>
            </a:custGeom>
            <a:solidFill>
              <a:srgbClr val="DE989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8" name="CustomShape 41"/>
            <p:cNvSpPr/>
            <p:nvPr/>
          </p:nvSpPr>
          <p:spPr>
            <a:xfrm>
              <a:off x="1154160" y="3282480"/>
              <a:ext cx="151200" cy="41040"/>
            </a:xfrm>
            <a:custGeom>
              <a:avLst/>
              <a:gdLst/>
              <a:ahLst/>
              <a:cxnLst/>
              <a:rect l="l" t="t" r="r" b="b"/>
              <a:pathLst>
                <a:path w="2359" h="649">
                  <a:moveTo>
                    <a:pt x="2309" y="1"/>
                  </a:moveTo>
                  <a:cubicBezTo>
                    <a:pt x="2306" y="1"/>
                    <a:pt x="2303" y="1"/>
                    <a:pt x="2300" y="2"/>
                  </a:cubicBezTo>
                  <a:cubicBezTo>
                    <a:pt x="1541" y="196"/>
                    <a:pt x="748" y="390"/>
                    <a:pt x="6" y="638"/>
                  </a:cubicBezTo>
                  <a:cubicBezTo>
                    <a:pt x="1" y="641"/>
                    <a:pt x="2" y="649"/>
                    <a:pt x="7" y="649"/>
                  </a:cubicBezTo>
                  <a:cubicBezTo>
                    <a:pt x="8" y="649"/>
                    <a:pt x="9" y="648"/>
                    <a:pt x="10" y="648"/>
                  </a:cubicBezTo>
                  <a:cubicBezTo>
                    <a:pt x="731" y="549"/>
                    <a:pt x="1680" y="427"/>
                    <a:pt x="2327" y="63"/>
                  </a:cubicBezTo>
                  <a:cubicBezTo>
                    <a:pt x="2358" y="48"/>
                    <a:pt x="2341" y="1"/>
                    <a:pt x="2309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9" name="CustomShape 42"/>
            <p:cNvSpPr/>
            <p:nvPr/>
          </p:nvSpPr>
          <p:spPr>
            <a:xfrm>
              <a:off x="1318320" y="3306960"/>
              <a:ext cx="161640" cy="71640"/>
            </a:xfrm>
            <a:custGeom>
              <a:avLst/>
              <a:gdLst/>
              <a:ahLst/>
              <a:cxnLst/>
              <a:rect l="l" t="t" r="r" b="b"/>
              <a:pathLst>
                <a:path w="2520" h="1122">
                  <a:moveTo>
                    <a:pt x="2460" y="1"/>
                  </a:moveTo>
                  <a:cubicBezTo>
                    <a:pt x="2454" y="1"/>
                    <a:pt x="2447" y="2"/>
                    <a:pt x="2441" y="6"/>
                  </a:cubicBezTo>
                  <a:cubicBezTo>
                    <a:pt x="2073" y="176"/>
                    <a:pt x="1709" y="349"/>
                    <a:pt x="1341" y="519"/>
                  </a:cubicBezTo>
                  <a:cubicBezTo>
                    <a:pt x="947" y="707"/>
                    <a:pt x="443" y="1047"/>
                    <a:pt x="15" y="1101"/>
                  </a:cubicBezTo>
                  <a:cubicBezTo>
                    <a:pt x="1" y="1101"/>
                    <a:pt x="1" y="1122"/>
                    <a:pt x="15" y="1122"/>
                  </a:cubicBezTo>
                  <a:cubicBezTo>
                    <a:pt x="382" y="1115"/>
                    <a:pt x="723" y="907"/>
                    <a:pt x="1049" y="754"/>
                  </a:cubicBezTo>
                  <a:cubicBezTo>
                    <a:pt x="1525" y="526"/>
                    <a:pt x="2001" y="299"/>
                    <a:pt x="2481" y="74"/>
                  </a:cubicBezTo>
                  <a:cubicBezTo>
                    <a:pt x="2519" y="53"/>
                    <a:pt x="2497" y="1"/>
                    <a:pt x="2460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0" name="CustomShape 43"/>
            <p:cNvSpPr/>
            <p:nvPr/>
          </p:nvSpPr>
          <p:spPr>
            <a:xfrm>
              <a:off x="1517760" y="3227400"/>
              <a:ext cx="41400" cy="6480"/>
            </a:xfrm>
            <a:custGeom>
              <a:avLst/>
              <a:gdLst/>
              <a:ahLst/>
              <a:cxnLst/>
              <a:rect l="l" t="t" r="r" b="b"/>
              <a:pathLst>
                <a:path w="653" h="114">
                  <a:moveTo>
                    <a:pt x="176" y="0"/>
                  </a:moveTo>
                  <a:cubicBezTo>
                    <a:pt x="131" y="0"/>
                    <a:pt x="85" y="3"/>
                    <a:pt x="37" y="8"/>
                  </a:cubicBezTo>
                  <a:cubicBezTo>
                    <a:pt x="4" y="11"/>
                    <a:pt x="0" y="62"/>
                    <a:pt x="33" y="62"/>
                  </a:cubicBezTo>
                  <a:cubicBezTo>
                    <a:pt x="35" y="62"/>
                    <a:pt x="36" y="62"/>
                    <a:pt x="37" y="62"/>
                  </a:cubicBezTo>
                  <a:cubicBezTo>
                    <a:pt x="76" y="60"/>
                    <a:pt x="116" y="59"/>
                    <a:pt x="156" y="59"/>
                  </a:cubicBezTo>
                  <a:cubicBezTo>
                    <a:pt x="316" y="59"/>
                    <a:pt x="480" y="75"/>
                    <a:pt x="636" y="113"/>
                  </a:cubicBezTo>
                  <a:cubicBezTo>
                    <a:pt x="637" y="113"/>
                    <a:pt x="638" y="114"/>
                    <a:pt x="639" y="114"/>
                  </a:cubicBezTo>
                  <a:cubicBezTo>
                    <a:pt x="650" y="114"/>
                    <a:pt x="652" y="96"/>
                    <a:pt x="639" y="93"/>
                  </a:cubicBezTo>
                  <a:cubicBezTo>
                    <a:pt x="483" y="32"/>
                    <a:pt x="335" y="0"/>
                    <a:pt x="176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941" name="Group 44"/>
          <p:cNvGrpSpPr/>
          <p:nvPr/>
        </p:nvGrpSpPr>
        <p:grpSpPr>
          <a:xfrm>
            <a:off x="7548480" y="2309400"/>
            <a:ext cx="676080" cy="819000"/>
            <a:chOff x="7548480" y="2309400"/>
            <a:chExt cx="676080" cy="819000"/>
          </a:xfrm>
        </p:grpSpPr>
        <p:sp>
          <p:nvSpPr>
            <p:cNvPr id="942" name="CustomShape 45"/>
            <p:cNvSpPr/>
            <p:nvPr/>
          </p:nvSpPr>
          <p:spPr>
            <a:xfrm rot="8631600" flipV="1">
              <a:off x="7687440" y="2376720"/>
              <a:ext cx="411480" cy="559080"/>
            </a:xfrm>
            <a:custGeom>
              <a:avLst/>
              <a:gdLst/>
              <a:ahLst/>
              <a:cxnLst/>
              <a:rect l="l" t="t" r="r" b="b"/>
              <a:pathLst>
                <a:path w="6952" h="9443">
                  <a:moveTo>
                    <a:pt x="6952" y="0"/>
                  </a:moveTo>
                  <a:lnTo>
                    <a:pt x="1" y="9443"/>
                  </a:lnTo>
                  <a:lnTo>
                    <a:pt x="6952" y="4543"/>
                  </a:lnTo>
                  <a:lnTo>
                    <a:pt x="695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3" name="CustomShape 46"/>
            <p:cNvSpPr/>
            <p:nvPr/>
          </p:nvSpPr>
          <p:spPr>
            <a:xfrm rot="8631600" flipV="1">
              <a:off x="7691760" y="2683440"/>
              <a:ext cx="507960" cy="249480"/>
            </a:xfrm>
            <a:custGeom>
              <a:avLst/>
              <a:gdLst/>
              <a:ahLst/>
              <a:cxnLst/>
              <a:rect l="l" t="t" r="r" b="b"/>
              <a:pathLst>
                <a:path w="8572" h="4226">
                  <a:moveTo>
                    <a:pt x="8301" y="0"/>
                  </a:moveTo>
                  <a:lnTo>
                    <a:pt x="1" y="4226"/>
                  </a:lnTo>
                  <a:lnTo>
                    <a:pt x="8572" y="2971"/>
                  </a:lnTo>
                  <a:lnTo>
                    <a:pt x="8301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4" name="CustomShape 47"/>
            <p:cNvSpPr/>
            <p:nvPr/>
          </p:nvSpPr>
          <p:spPr>
            <a:xfrm rot="8631600" flipV="1">
              <a:off x="7573680" y="2681640"/>
              <a:ext cx="625680" cy="289800"/>
            </a:xfrm>
            <a:custGeom>
              <a:avLst/>
              <a:gdLst/>
              <a:ahLst/>
              <a:cxnLst/>
              <a:rect l="l" t="t" r="r" b="b"/>
              <a:pathLst>
                <a:path w="10560" h="4900">
                  <a:moveTo>
                    <a:pt x="6952" y="0"/>
                  </a:moveTo>
                  <a:lnTo>
                    <a:pt x="1" y="4900"/>
                  </a:lnTo>
                  <a:lnTo>
                    <a:pt x="10559" y="1046"/>
                  </a:lnTo>
                  <a:lnTo>
                    <a:pt x="695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5" name="CustomShape 48"/>
            <p:cNvSpPr/>
            <p:nvPr/>
          </p:nvSpPr>
          <p:spPr>
            <a:xfrm rot="8631600" flipV="1">
              <a:off x="7725600" y="2601000"/>
              <a:ext cx="446760" cy="321120"/>
            </a:xfrm>
            <a:custGeom>
              <a:avLst/>
              <a:gdLst/>
              <a:ahLst/>
              <a:cxnLst/>
              <a:rect l="l" t="t" r="r" b="b"/>
              <a:pathLst>
                <a:path w="7546" h="5432">
                  <a:moveTo>
                    <a:pt x="6952" y="1"/>
                  </a:moveTo>
                  <a:lnTo>
                    <a:pt x="1" y="5432"/>
                  </a:lnTo>
                  <a:lnTo>
                    <a:pt x="7546" y="709"/>
                  </a:lnTo>
                  <a:lnTo>
                    <a:pt x="6952" y="1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946" name="Group 49"/>
          <p:cNvGrpSpPr/>
          <p:nvPr/>
        </p:nvGrpSpPr>
        <p:grpSpPr>
          <a:xfrm>
            <a:off x="5981760" y="1844280"/>
            <a:ext cx="1681560" cy="668880"/>
            <a:chOff x="5981760" y="1844280"/>
            <a:chExt cx="1681560" cy="668880"/>
          </a:xfrm>
        </p:grpSpPr>
        <p:sp>
          <p:nvSpPr>
            <p:cNvPr id="947" name="CustomShape 50"/>
            <p:cNvSpPr/>
            <p:nvPr/>
          </p:nvSpPr>
          <p:spPr>
            <a:xfrm>
              <a:off x="5981760" y="1844280"/>
              <a:ext cx="1681560" cy="577440"/>
            </a:xfrm>
            <a:custGeom>
              <a:avLst/>
              <a:gdLst/>
              <a:ahLst/>
              <a:cxnLst/>
              <a:rect l="l" t="t" r="r" b="b"/>
              <a:pathLst>
                <a:path w="10241" h="3519">
                  <a:moveTo>
                    <a:pt x="4635" y="0"/>
                  </a:moveTo>
                  <a:cubicBezTo>
                    <a:pt x="4618" y="0"/>
                    <a:pt x="4600" y="1"/>
                    <a:pt x="4583" y="1"/>
                  </a:cubicBezTo>
                  <a:cubicBezTo>
                    <a:pt x="2786" y="59"/>
                    <a:pt x="2616" y="1015"/>
                    <a:pt x="2562" y="1804"/>
                  </a:cubicBezTo>
                  <a:cubicBezTo>
                    <a:pt x="2562" y="1804"/>
                    <a:pt x="2205" y="1627"/>
                    <a:pt x="1820" y="1627"/>
                  </a:cubicBezTo>
                  <a:cubicBezTo>
                    <a:pt x="1407" y="1627"/>
                    <a:pt x="962" y="1831"/>
                    <a:pt x="888" y="2675"/>
                  </a:cubicBezTo>
                  <a:cubicBezTo>
                    <a:pt x="888" y="2675"/>
                    <a:pt x="800" y="2644"/>
                    <a:pt x="679" y="2644"/>
                  </a:cubicBezTo>
                  <a:cubicBezTo>
                    <a:pt x="437" y="2644"/>
                    <a:pt x="65" y="2769"/>
                    <a:pt x="0" y="3519"/>
                  </a:cubicBezTo>
                  <a:lnTo>
                    <a:pt x="9870" y="3519"/>
                  </a:lnTo>
                  <a:cubicBezTo>
                    <a:pt x="9870" y="3519"/>
                    <a:pt x="10240" y="2615"/>
                    <a:pt x="7742" y="2615"/>
                  </a:cubicBezTo>
                  <a:cubicBezTo>
                    <a:pt x="7316" y="2615"/>
                    <a:pt x="6807" y="2641"/>
                    <a:pt x="6199" y="2702"/>
                  </a:cubicBezTo>
                  <a:cubicBezTo>
                    <a:pt x="6199" y="2702"/>
                    <a:pt x="6376" y="0"/>
                    <a:pt x="4635" y="0"/>
                  </a:cubicBezTo>
                  <a:close/>
                </a:path>
              </a:pathLst>
            </a:custGeom>
            <a:solidFill>
              <a:srgbClr val="CFC6B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948" name="Group 51"/>
            <p:cNvGrpSpPr/>
            <p:nvPr/>
          </p:nvGrpSpPr>
          <p:grpSpPr>
            <a:xfrm>
              <a:off x="6140880" y="2016360"/>
              <a:ext cx="1416240" cy="496800"/>
              <a:chOff x="6140880" y="2016360"/>
              <a:chExt cx="1416240" cy="496800"/>
            </a:xfrm>
          </p:grpSpPr>
          <p:sp>
            <p:nvSpPr>
              <p:cNvPr id="949" name="CustomShape 52"/>
              <p:cNvSpPr/>
              <p:nvPr/>
            </p:nvSpPr>
            <p:spPr>
              <a:xfrm>
                <a:off x="6140880" y="2210760"/>
                <a:ext cx="1416240" cy="302400"/>
              </a:xfrm>
              <a:custGeom>
                <a:avLst/>
                <a:gdLst/>
                <a:ahLst/>
                <a:cxnLst/>
                <a:rect l="l" t="t" r="r" b="b"/>
                <a:pathLst>
                  <a:path w="8626" h="1845">
                    <a:moveTo>
                      <a:pt x="5226" y="1"/>
                    </a:moveTo>
                    <a:lnTo>
                      <a:pt x="5226" y="1"/>
                    </a:lnTo>
                    <a:cubicBezTo>
                      <a:pt x="5240" y="280"/>
                      <a:pt x="5230" y="470"/>
                      <a:pt x="5230" y="470"/>
                    </a:cubicBezTo>
                    <a:cubicBezTo>
                      <a:pt x="5253" y="470"/>
                      <a:pt x="5281" y="467"/>
                      <a:pt x="5308" y="464"/>
                    </a:cubicBezTo>
                    <a:cubicBezTo>
                      <a:pt x="5291" y="318"/>
                      <a:pt x="5267" y="161"/>
                      <a:pt x="5226" y="1"/>
                    </a:cubicBezTo>
                    <a:close/>
                    <a:moveTo>
                      <a:pt x="181" y="1287"/>
                    </a:moveTo>
                    <a:cubicBezTo>
                      <a:pt x="93" y="1403"/>
                      <a:pt x="24" y="1576"/>
                      <a:pt x="0" y="1845"/>
                    </a:cubicBezTo>
                    <a:lnTo>
                      <a:pt x="8493" y="1845"/>
                    </a:lnTo>
                    <a:cubicBezTo>
                      <a:pt x="8493" y="1845"/>
                      <a:pt x="8626" y="1518"/>
                      <a:pt x="8136" y="128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50" name="CustomShape 53"/>
              <p:cNvSpPr/>
              <p:nvPr/>
            </p:nvSpPr>
            <p:spPr>
              <a:xfrm>
                <a:off x="6170400" y="2016360"/>
                <a:ext cx="1306080" cy="405360"/>
              </a:xfrm>
              <a:custGeom>
                <a:avLst/>
                <a:gdLst/>
                <a:ahLst/>
                <a:cxnLst/>
                <a:rect l="l" t="t" r="r" b="b"/>
                <a:pathLst>
                  <a:path w="7956" h="2471">
                    <a:moveTo>
                      <a:pt x="3764" y="1"/>
                    </a:moveTo>
                    <a:cubicBezTo>
                      <a:pt x="2215" y="48"/>
                      <a:pt x="2072" y="872"/>
                      <a:pt x="2022" y="1552"/>
                    </a:cubicBezTo>
                    <a:cubicBezTo>
                      <a:pt x="2022" y="1552"/>
                      <a:pt x="1716" y="1400"/>
                      <a:pt x="1386" y="1400"/>
                    </a:cubicBezTo>
                    <a:cubicBezTo>
                      <a:pt x="1031" y="1400"/>
                      <a:pt x="648" y="1573"/>
                      <a:pt x="582" y="2301"/>
                    </a:cubicBezTo>
                    <a:cubicBezTo>
                      <a:pt x="582" y="2301"/>
                      <a:pt x="508" y="2273"/>
                      <a:pt x="406" y="2273"/>
                    </a:cubicBezTo>
                    <a:cubicBezTo>
                      <a:pt x="283" y="2273"/>
                      <a:pt x="123" y="2311"/>
                      <a:pt x="1" y="2471"/>
                    </a:cubicBezTo>
                    <a:lnTo>
                      <a:pt x="7956" y="2471"/>
                    </a:lnTo>
                    <a:cubicBezTo>
                      <a:pt x="7690" y="2348"/>
                      <a:pt x="7237" y="2250"/>
                      <a:pt x="6479" y="2250"/>
                    </a:cubicBezTo>
                    <a:cubicBezTo>
                      <a:pt x="6114" y="2250"/>
                      <a:pt x="5676" y="2273"/>
                      <a:pt x="5152" y="2325"/>
                    </a:cubicBezTo>
                    <a:cubicBezTo>
                      <a:pt x="5152" y="2325"/>
                      <a:pt x="5172" y="2028"/>
                      <a:pt x="5128" y="1648"/>
                    </a:cubicBezTo>
                    <a:cubicBezTo>
                      <a:pt x="5101" y="1651"/>
                      <a:pt x="5073" y="1654"/>
                      <a:pt x="5050" y="1654"/>
                    </a:cubicBezTo>
                    <a:cubicBezTo>
                      <a:pt x="5050" y="1654"/>
                      <a:pt x="5060" y="1464"/>
                      <a:pt x="5046" y="1185"/>
                    </a:cubicBezTo>
                    <a:cubicBezTo>
                      <a:pt x="4900" y="596"/>
                      <a:pt x="4567" y="1"/>
                      <a:pt x="38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951" name="CustomShape 54"/>
          <p:cNvSpPr/>
          <p:nvPr/>
        </p:nvSpPr>
        <p:spPr>
          <a:xfrm rot="10800000">
            <a:off x="7565400" y="3922560"/>
            <a:ext cx="1579320" cy="1216800"/>
          </a:xfrm>
          <a:custGeom>
            <a:avLst/>
            <a:gdLst/>
            <a:ahLst/>
            <a:cxnLst/>
            <a:rect l="l" t="t" r="r" b="b"/>
            <a:pathLst>
              <a:path w="50612" h="39005">
                <a:moveTo>
                  <a:pt x="0" y="1"/>
                </a:moveTo>
                <a:lnTo>
                  <a:pt x="0" y="38373"/>
                </a:lnTo>
                <a:cubicBezTo>
                  <a:pt x="2481" y="38795"/>
                  <a:pt x="4983" y="39004"/>
                  <a:pt x="7479" y="39004"/>
                </a:cubicBezTo>
                <a:cubicBezTo>
                  <a:pt x="18546" y="39004"/>
                  <a:pt x="29478" y="34879"/>
                  <a:pt x="37820" y="26821"/>
                </a:cubicBezTo>
                <a:cubicBezTo>
                  <a:pt x="46532" y="18405"/>
                  <a:pt x="50612" y="7535"/>
                  <a:pt x="48437" y="1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8" name="CustomShape 1"/>
          <p:cNvSpPr/>
          <p:nvPr/>
        </p:nvSpPr>
        <p:spPr>
          <a:xfrm>
            <a:off x="713880" y="2242080"/>
            <a:ext cx="2850480" cy="117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24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Terapia</a:t>
            </a:r>
            <a:endParaRPr lang="pl-PL" sz="2400" b="0" strike="noStrike" spc="-1">
              <a:latin typeface="Arial"/>
            </a:endParaRPr>
          </a:p>
        </p:txBody>
      </p:sp>
      <p:sp>
        <p:nvSpPr>
          <p:cNvPr id="2009" name="CustomShape 2"/>
          <p:cNvSpPr/>
          <p:nvPr/>
        </p:nvSpPr>
        <p:spPr>
          <a:xfrm>
            <a:off x="713880" y="1415160"/>
            <a:ext cx="1906920" cy="91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9600" b="0" strike="noStrike" spc="-1">
                <a:solidFill>
                  <a:srgbClr val="23385C"/>
                </a:solidFill>
                <a:latin typeface="Black Han Sans"/>
                <a:ea typeface="Black Han Sans"/>
              </a:rPr>
              <a:t>0</a:t>
            </a:r>
            <a:r>
              <a:rPr lang="pl-PL" sz="9600" b="0" strike="noStrike" spc="-1">
                <a:solidFill>
                  <a:srgbClr val="23385C"/>
                </a:solidFill>
                <a:latin typeface="Black Han Sans"/>
                <a:ea typeface="Black Han Sans"/>
              </a:rPr>
              <a:t>4</a:t>
            </a:r>
            <a:endParaRPr lang="pl-PL" sz="9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0" name="CustomShape 1"/>
          <p:cNvSpPr/>
          <p:nvPr/>
        </p:nvSpPr>
        <p:spPr>
          <a:xfrm>
            <a:off x="453600" y="444960"/>
            <a:ext cx="754164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28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Trzy kierunki pomocy dzieciom z CAPD</a:t>
            </a:r>
            <a:endParaRPr lang="pl-PL" sz="2800" b="0" strike="noStrike" spc="-1">
              <a:latin typeface="Arial"/>
            </a:endParaRPr>
          </a:p>
        </p:txBody>
      </p:sp>
      <p:sp>
        <p:nvSpPr>
          <p:cNvPr id="2011" name="CustomShape 2"/>
          <p:cNvSpPr/>
          <p:nvPr/>
        </p:nvSpPr>
        <p:spPr>
          <a:xfrm>
            <a:off x="5586120" y="3952080"/>
            <a:ext cx="2409480" cy="108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r">
              <a:lnSpc>
                <a:spcPct val="100000"/>
              </a:lnSpc>
              <a:spcAft>
                <a:spcPts val="1599"/>
              </a:spcAft>
              <a:tabLst>
                <a:tab pos="0" algn="l"/>
              </a:tabLst>
            </a:pPr>
            <a:r>
              <a:rPr lang="pl-PL" sz="1600" b="0" strike="noStrike" spc="-1">
                <a:solidFill>
                  <a:srgbClr val="23385C"/>
                </a:solidFill>
                <a:latin typeface="Lato"/>
                <a:ea typeface="Lato"/>
              </a:rPr>
              <a:t>Terapia pedagogiczna</a:t>
            </a:r>
            <a:endParaRPr lang="pl-PL" sz="1600" b="0" strike="noStrike" spc="-1">
              <a:latin typeface="Arial"/>
            </a:endParaRPr>
          </a:p>
        </p:txBody>
      </p:sp>
      <p:grpSp>
        <p:nvGrpSpPr>
          <p:cNvPr id="2012" name="Group 3"/>
          <p:cNvGrpSpPr/>
          <p:nvPr/>
        </p:nvGrpSpPr>
        <p:grpSpPr>
          <a:xfrm>
            <a:off x="3378600" y="2321280"/>
            <a:ext cx="2386080" cy="2376360"/>
            <a:chOff x="3378600" y="2321280"/>
            <a:chExt cx="2386080" cy="2376360"/>
          </a:xfrm>
        </p:grpSpPr>
        <p:sp>
          <p:nvSpPr>
            <p:cNvPr id="2013" name="CustomShape 4"/>
            <p:cNvSpPr/>
            <p:nvPr/>
          </p:nvSpPr>
          <p:spPr>
            <a:xfrm>
              <a:off x="3520080" y="2565000"/>
              <a:ext cx="2064600" cy="2132640"/>
            </a:xfrm>
            <a:custGeom>
              <a:avLst/>
              <a:gdLst/>
              <a:ahLst/>
              <a:cxnLst/>
              <a:rect l="l" t="t" r="r" b="b"/>
              <a:pathLst>
                <a:path w="107747" h="107749">
                  <a:moveTo>
                    <a:pt x="53874" y="11565"/>
                  </a:moveTo>
                  <a:cubicBezTo>
                    <a:pt x="77238" y="11565"/>
                    <a:pt x="96182" y="30509"/>
                    <a:pt x="96182" y="53873"/>
                  </a:cubicBezTo>
                  <a:cubicBezTo>
                    <a:pt x="96182" y="77240"/>
                    <a:pt x="77240" y="96182"/>
                    <a:pt x="53874" y="96182"/>
                  </a:cubicBezTo>
                  <a:cubicBezTo>
                    <a:pt x="30507" y="96182"/>
                    <a:pt x="11565" y="77240"/>
                    <a:pt x="11565" y="53873"/>
                  </a:cubicBezTo>
                  <a:cubicBezTo>
                    <a:pt x="11565" y="30509"/>
                    <a:pt x="30507" y="11565"/>
                    <a:pt x="53874" y="11565"/>
                  </a:cubicBezTo>
                  <a:close/>
                  <a:moveTo>
                    <a:pt x="53874" y="1"/>
                  </a:moveTo>
                  <a:cubicBezTo>
                    <a:pt x="24120" y="1"/>
                    <a:pt x="1" y="24120"/>
                    <a:pt x="1" y="53873"/>
                  </a:cubicBezTo>
                  <a:cubicBezTo>
                    <a:pt x="1" y="83626"/>
                    <a:pt x="24120" y="107748"/>
                    <a:pt x="53874" y="107748"/>
                  </a:cubicBezTo>
                  <a:cubicBezTo>
                    <a:pt x="83625" y="107748"/>
                    <a:pt x="107746" y="83626"/>
                    <a:pt x="107746" y="53873"/>
                  </a:cubicBezTo>
                  <a:cubicBezTo>
                    <a:pt x="107746" y="24120"/>
                    <a:pt x="83627" y="1"/>
                    <a:pt x="53874" y="1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014" name="Group 5"/>
            <p:cNvGrpSpPr/>
            <p:nvPr/>
          </p:nvGrpSpPr>
          <p:grpSpPr>
            <a:xfrm>
              <a:off x="3378600" y="2321280"/>
              <a:ext cx="2386080" cy="2144880"/>
              <a:chOff x="3378600" y="2321280"/>
              <a:chExt cx="2386080" cy="2144880"/>
            </a:xfrm>
          </p:grpSpPr>
          <p:sp>
            <p:nvSpPr>
              <p:cNvPr id="2015" name="CustomShape 6"/>
              <p:cNvSpPr/>
              <p:nvPr/>
            </p:nvSpPr>
            <p:spPr>
              <a:xfrm>
                <a:off x="4219200" y="2321280"/>
                <a:ext cx="693000" cy="1318680"/>
              </a:xfrm>
              <a:custGeom>
                <a:avLst/>
                <a:gdLst/>
                <a:ahLst/>
                <a:cxnLst/>
                <a:rect l="l" t="t" r="r" b="b"/>
                <a:pathLst>
                  <a:path w="36183" h="66637">
                    <a:moveTo>
                      <a:pt x="18094" y="1"/>
                    </a:moveTo>
                    <a:cubicBezTo>
                      <a:pt x="8801" y="1"/>
                      <a:pt x="1202" y="7552"/>
                      <a:pt x="1202" y="16877"/>
                    </a:cubicBezTo>
                    <a:cubicBezTo>
                      <a:pt x="1202" y="23723"/>
                      <a:pt x="5288" y="29491"/>
                      <a:pt x="11057" y="32260"/>
                    </a:cubicBezTo>
                    <a:cubicBezTo>
                      <a:pt x="13944" y="33580"/>
                      <a:pt x="15864" y="36464"/>
                      <a:pt x="15864" y="39714"/>
                    </a:cubicBezTo>
                    <a:cubicBezTo>
                      <a:pt x="15864" y="42954"/>
                      <a:pt x="13829" y="45963"/>
                      <a:pt x="10817" y="47040"/>
                    </a:cubicBezTo>
                    <a:cubicBezTo>
                      <a:pt x="6250" y="48723"/>
                      <a:pt x="2404" y="51972"/>
                      <a:pt x="1" y="56176"/>
                    </a:cubicBezTo>
                    <a:lnTo>
                      <a:pt x="18155" y="66637"/>
                    </a:lnTo>
                    <a:lnTo>
                      <a:pt x="36182" y="56176"/>
                    </a:lnTo>
                    <a:cubicBezTo>
                      <a:pt x="33779" y="51975"/>
                      <a:pt x="29930" y="48725"/>
                      <a:pt x="25479" y="47040"/>
                    </a:cubicBezTo>
                    <a:cubicBezTo>
                      <a:pt x="22352" y="45966"/>
                      <a:pt x="20316" y="42957"/>
                      <a:pt x="20316" y="39714"/>
                    </a:cubicBezTo>
                    <a:lnTo>
                      <a:pt x="20316" y="39474"/>
                    </a:lnTo>
                    <a:cubicBezTo>
                      <a:pt x="20316" y="36349"/>
                      <a:pt x="22239" y="33578"/>
                      <a:pt x="24998" y="32260"/>
                    </a:cubicBezTo>
                    <a:cubicBezTo>
                      <a:pt x="31250" y="29491"/>
                      <a:pt x="35461" y="22999"/>
                      <a:pt x="34980" y="15676"/>
                    </a:cubicBezTo>
                    <a:cubicBezTo>
                      <a:pt x="34375" y="7376"/>
                      <a:pt x="27644" y="646"/>
                      <a:pt x="19357" y="47"/>
                    </a:cubicBezTo>
                    <a:cubicBezTo>
                      <a:pt x="18933" y="18"/>
                      <a:pt x="18513" y="1"/>
                      <a:pt x="18094" y="1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16" name="CustomShape 7"/>
              <p:cNvSpPr/>
              <p:nvPr/>
            </p:nvSpPr>
            <p:spPr>
              <a:xfrm>
                <a:off x="3378600" y="3433320"/>
                <a:ext cx="1188360" cy="1032480"/>
              </a:xfrm>
              <a:custGeom>
                <a:avLst/>
                <a:gdLst/>
                <a:ahLst/>
                <a:cxnLst/>
                <a:rect l="l" t="t" r="r" b="b"/>
                <a:pathLst>
                  <a:path w="62027" h="52191">
                    <a:moveTo>
                      <a:pt x="43872" y="1"/>
                    </a:moveTo>
                    <a:cubicBezTo>
                      <a:pt x="41468" y="4212"/>
                      <a:pt x="40629" y="9019"/>
                      <a:pt x="41353" y="13829"/>
                    </a:cubicBezTo>
                    <a:cubicBezTo>
                      <a:pt x="41946" y="17069"/>
                      <a:pt x="40389" y="20321"/>
                      <a:pt x="37504" y="21878"/>
                    </a:cubicBezTo>
                    <a:lnTo>
                      <a:pt x="37379" y="22004"/>
                    </a:lnTo>
                    <a:cubicBezTo>
                      <a:pt x="36131" y="22712"/>
                      <a:pt x="34723" y="23085"/>
                      <a:pt x="33288" y="23090"/>
                    </a:cubicBezTo>
                    <a:cubicBezTo>
                      <a:pt x="31652" y="23095"/>
                      <a:pt x="30056" y="22587"/>
                      <a:pt x="28724" y="21638"/>
                    </a:cubicBezTo>
                    <a:cubicBezTo>
                      <a:pt x="25815" y="19553"/>
                      <a:pt x="22344" y="18435"/>
                      <a:pt x="18815" y="18435"/>
                    </a:cubicBezTo>
                    <a:cubicBezTo>
                      <a:pt x="15632" y="18435"/>
                      <a:pt x="12399" y="19345"/>
                      <a:pt x="9490" y="21282"/>
                    </a:cubicBezTo>
                    <a:cubicBezTo>
                      <a:pt x="2520" y="25965"/>
                      <a:pt x="1" y="35101"/>
                      <a:pt x="3721" y="42677"/>
                    </a:cubicBezTo>
                    <a:cubicBezTo>
                      <a:pt x="6677" y="48755"/>
                      <a:pt x="12664" y="52191"/>
                      <a:pt x="18840" y="52191"/>
                    </a:cubicBezTo>
                    <a:cubicBezTo>
                      <a:pt x="21707" y="52191"/>
                      <a:pt x="24613" y="51450"/>
                      <a:pt x="27282" y="49890"/>
                    </a:cubicBezTo>
                    <a:cubicBezTo>
                      <a:pt x="33291" y="46525"/>
                      <a:pt x="36303" y="40151"/>
                      <a:pt x="35694" y="33659"/>
                    </a:cubicBezTo>
                    <a:cubicBezTo>
                      <a:pt x="35456" y="30534"/>
                      <a:pt x="37024" y="27407"/>
                      <a:pt x="39783" y="25852"/>
                    </a:cubicBezTo>
                    <a:cubicBezTo>
                      <a:pt x="41044" y="25114"/>
                      <a:pt x="42424" y="24748"/>
                      <a:pt x="43786" y="24748"/>
                    </a:cubicBezTo>
                    <a:cubicBezTo>
                      <a:pt x="45537" y="24748"/>
                      <a:pt x="47261" y="25356"/>
                      <a:pt x="48676" y="26573"/>
                    </a:cubicBezTo>
                    <a:cubicBezTo>
                      <a:pt x="52525" y="29572"/>
                      <a:pt x="57216" y="31255"/>
                      <a:pt x="62026" y="31255"/>
                    </a:cubicBezTo>
                    <a:lnTo>
                      <a:pt x="62026" y="10461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17" name="CustomShape 8"/>
              <p:cNvSpPr/>
              <p:nvPr/>
            </p:nvSpPr>
            <p:spPr>
              <a:xfrm>
                <a:off x="4567320" y="3433320"/>
                <a:ext cx="1197360" cy="1032840"/>
              </a:xfrm>
              <a:custGeom>
                <a:avLst/>
                <a:gdLst/>
                <a:ahLst/>
                <a:cxnLst/>
                <a:rect l="l" t="t" r="r" b="b"/>
                <a:pathLst>
                  <a:path w="62507" h="52211">
                    <a:moveTo>
                      <a:pt x="18030" y="1"/>
                    </a:moveTo>
                    <a:lnTo>
                      <a:pt x="0" y="10461"/>
                    </a:lnTo>
                    <a:lnTo>
                      <a:pt x="0" y="31253"/>
                    </a:lnTo>
                    <a:cubicBezTo>
                      <a:pt x="4807" y="31253"/>
                      <a:pt x="9489" y="29570"/>
                      <a:pt x="13222" y="26570"/>
                    </a:cubicBezTo>
                    <a:cubicBezTo>
                      <a:pt x="15722" y="24434"/>
                      <a:pt x="19307" y="24145"/>
                      <a:pt x="22118" y="25849"/>
                    </a:cubicBezTo>
                    <a:lnTo>
                      <a:pt x="22359" y="25965"/>
                    </a:lnTo>
                    <a:cubicBezTo>
                      <a:pt x="25003" y="27532"/>
                      <a:pt x="26560" y="30534"/>
                      <a:pt x="26204" y="33659"/>
                    </a:cubicBezTo>
                    <a:cubicBezTo>
                      <a:pt x="25599" y="40389"/>
                      <a:pt x="28964" y="47244"/>
                      <a:pt x="35578" y="50486"/>
                    </a:cubicBezTo>
                    <a:cubicBezTo>
                      <a:pt x="37877" y="51619"/>
                      <a:pt x="40405" y="52210"/>
                      <a:pt x="42968" y="52208"/>
                    </a:cubicBezTo>
                    <a:cubicBezTo>
                      <a:pt x="48435" y="52208"/>
                      <a:pt x="53755" y="49544"/>
                      <a:pt x="56978" y="44840"/>
                    </a:cubicBezTo>
                    <a:cubicBezTo>
                      <a:pt x="62506" y="36540"/>
                      <a:pt x="59862" y="25484"/>
                      <a:pt x="51447" y="20674"/>
                    </a:cubicBezTo>
                    <a:cubicBezTo>
                      <a:pt x="48774" y="19149"/>
                      <a:pt x="45855" y="18413"/>
                      <a:pt x="42983" y="18413"/>
                    </a:cubicBezTo>
                    <a:cubicBezTo>
                      <a:pt x="39520" y="18413"/>
                      <a:pt x="36121" y="19482"/>
                      <a:pt x="33290" y="21523"/>
                    </a:cubicBezTo>
                    <a:cubicBezTo>
                      <a:pt x="30671" y="23429"/>
                      <a:pt x="27161" y="23571"/>
                      <a:pt x="24397" y="21878"/>
                    </a:cubicBezTo>
                    <a:cubicBezTo>
                      <a:pt x="21510" y="20321"/>
                      <a:pt x="19955" y="17069"/>
                      <a:pt x="20549" y="13829"/>
                    </a:cubicBezTo>
                    <a:cubicBezTo>
                      <a:pt x="21272" y="9019"/>
                      <a:pt x="20433" y="4212"/>
                      <a:pt x="18030" y="1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2018" name="CustomShape 9"/>
          <p:cNvSpPr/>
          <p:nvPr/>
        </p:nvSpPr>
        <p:spPr>
          <a:xfrm flipH="1">
            <a:off x="713160" y="905760"/>
            <a:ext cx="7082280" cy="108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r">
              <a:lnSpc>
                <a:spcPct val="100000"/>
              </a:lnSpc>
              <a:spcAft>
                <a:spcPts val="1599"/>
              </a:spcAft>
              <a:tabLst>
                <a:tab pos="0" algn="l"/>
              </a:tabLst>
            </a:pPr>
            <a:r>
              <a:rPr lang="pl-PL" sz="1600" b="0" strike="noStrike" spc="-1">
                <a:solidFill>
                  <a:srgbClr val="23385C"/>
                </a:solidFill>
                <a:latin typeface="Lato"/>
                <a:ea typeface="Lato"/>
              </a:rPr>
              <a:t>Zależnie od wykazywanych trudności</a:t>
            </a:r>
            <a:endParaRPr lang="pl-PL" sz="1600" b="0" strike="noStrike" spc="-1">
              <a:latin typeface="Arial"/>
            </a:endParaRPr>
          </a:p>
        </p:txBody>
      </p:sp>
      <p:sp>
        <p:nvSpPr>
          <p:cNvPr id="2019" name="CustomShape 10"/>
          <p:cNvSpPr/>
          <p:nvPr/>
        </p:nvSpPr>
        <p:spPr>
          <a:xfrm flipH="1">
            <a:off x="3174480" y="1477800"/>
            <a:ext cx="2409480" cy="108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r">
              <a:lnSpc>
                <a:spcPct val="100000"/>
              </a:lnSpc>
              <a:spcAft>
                <a:spcPts val="1599"/>
              </a:spcAft>
              <a:tabLst>
                <a:tab pos="0" algn="l"/>
              </a:tabLst>
            </a:pPr>
            <a:r>
              <a:rPr lang="pl-PL" sz="1600" b="0" strike="noStrike" spc="-1">
                <a:solidFill>
                  <a:srgbClr val="23385C"/>
                </a:solidFill>
                <a:latin typeface="Lato"/>
                <a:ea typeface="Lato"/>
              </a:rPr>
              <a:t>Zmiana warunków akustycznych środowiska szkolnego</a:t>
            </a:r>
            <a:endParaRPr lang="pl-PL" sz="1600" b="0" strike="noStrike" spc="-1">
              <a:latin typeface="Arial"/>
            </a:endParaRPr>
          </a:p>
        </p:txBody>
      </p:sp>
      <p:sp>
        <p:nvSpPr>
          <p:cNvPr id="2020" name="CustomShape 11"/>
          <p:cNvSpPr/>
          <p:nvPr/>
        </p:nvSpPr>
        <p:spPr>
          <a:xfrm flipH="1">
            <a:off x="1039320" y="3949920"/>
            <a:ext cx="2163600" cy="108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r">
              <a:lnSpc>
                <a:spcPct val="100000"/>
              </a:lnSpc>
              <a:spcAft>
                <a:spcPts val="1599"/>
              </a:spcAft>
              <a:tabLst>
                <a:tab pos="0" algn="l"/>
              </a:tabLst>
            </a:pPr>
            <a:r>
              <a:rPr lang="pl-PL" sz="1600" b="0" strike="noStrike" spc="-1">
                <a:solidFill>
                  <a:srgbClr val="23385C"/>
                </a:solidFill>
                <a:latin typeface="Lato"/>
                <a:ea typeface="Lato"/>
              </a:rPr>
              <a:t>Trening słuchowy</a:t>
            </a:r>
            <a:endParaRPr lang="pl-PL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1" name="Group 1"/>
          <p:cNvGrpSpPr/>
          <p:nvPr/>
        </p:nvGrpSpPr>
        <p:grpSpPr>
          <a:xfrm>
            <a:off x="6069240" y="1581480"/>
            <a:ext cx="2356920" cy="3674520"/>
            <a:chOff x="6069240" y="1581480"/>
            <a:chExt cx="2356920" cy="3674520"/>
          </a:xfrm>
        </p:grpSpPr>
        <p:sp>
          <p:nvSpPr>
            <p:cNvPr id="2022" name="CustomShape 2"/>
            <p:cNvSpPr/>
            <p:nvPr/>
          </p:nvSpPr>
          <p:spPr>
            <a:xfrm>
              <a:off x="6091560" y="3663720"/>
              <a:ext cx="675360" cy="690120"/>
            </a:xfrm>
            <a:custGeom>
              <a:avLst/>
              <a:gdLst/>
              <a:ahLst/>
              <a:cxnLst/>
              <a:rect l="l" t="t" r="r" b="b"/>
              <a:pathLst>
                <a:path w="5064" h="5174">
                  <a:moveTo>
                    <a:pt x="2872" y="1"/>
                  </a:moveTo>
                  <a:cubicBezTo>
                    <a:pt x="2069" y="996"/>
                    <a:pt x="1336" y="2044"/>
                    <a:pt x="672" y="3127"/>
                  </a:cubicBezTo>
                  <a:cubicBezTo>
                    <a:pt x="489" y="3406"/>
                    <a:pt x="331" y="3712"/>
                    <a:pt x="218" y="4026"/>
                  </a:cubicBezTo>
                  <a:cubicBezTo>
                    <a:pt x="1" y="4718"/>
                    <a:pt x="327" y="5173"/>
                    <a:pt x="930" y="5173"/>
                  </a:cubicBezTo>
                  <a:cubicBezTo>
                    <a:pt x="1103" y="5173"/>
                    <a:pt x="1298" y="5136"/>
                    <a:pt x="1510" y="5056"/>
                  </a:cubicBezTo>
                  <a:cubicBezTo>
                    <a:pt x="1973" y="4882"/>
                    <a:pt x="2392" y="4567"/>
                    <a:pt x="2768" y="4236"/>
                  </a:cubicBezTo>
                  <a:cubicBezTo>
                    <a:pt x="3405" y="3677"/>
                    <a:pt x="3999" y="3162"/>
                    <a:pt x="4549" y="2629"/>
                  </a:cubicBezTo>
                  <a:cubicBezTo>
                    <a:pt x="4732" y="2463"/>
                    <a:pt x="4898" y="2288"/>
                    <a:pt x="5064" y="2123"/>
                  </a:cubicBezTo>
                  <a:cubicBezTo>
                    <a:pt x="4566" y="1861"/>
                    <a:pt x="4147" y="1450"/>
                    <a:pt x="3780" y="1049"/>
                  </a:cubicBezTo>
                  <a:cubicBezTo>
                    <a:pt x="3510" y="760"/>
                    <a:pt x="3256" y="455"/>
                    <a:pt x="3003" y="149"/>
                  </a:cubicBezTo>
                  <a:cubicBezTo>
                    <a:pt x="2960" y="106"/>
                    <a:pt x="2916" y="53"/>
                    <a:pt x="2872" y="1"/>
                  </a:cubicBez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23" name="CustomShape 3"/>
            <p:cNvSpPr/>
            <p:nvPr/>
          </p:nvSpPr>
          <p:spPr>
            <a:xfrm>
              <a:off x="6377040" y="3663720"/>
              <a:ext cx="389880" cy="458640"/>
            </a:xfrm>
            <a:custGeom>
              <a:avLst/>
              <a:gdLst/>
              <a:ahLst/>
              <a:cxnLst/>
              <a:rect l="l" t="t" r="r" b="b"/>
              <a:pathLst>
                <a:path w="2926" h="3441">
                  <a:moveTo>
                    <a:pt x="734" y="1"/>
                  </a:moveTo>
                  <a:cubicBezTo>
                    <a:pt x="490" y="306"/>
                    <a:pt x="245" y="621"/>
                    <a:pt x="1" y="952"/>
                  </a:cubicBezTo>
                  <a:cubicBezTo>
                    <a:pt x="71" y="1180"/>
                    <a:pt x="158" y="1407"/>
                    <a:pt x="254" y="1625"/>
                  </a:cubicBezTo>
                  <a:cubicBezTo>
                    <a:pt x="429" y="2026"/>
                    <a:pt x="647" y="2393"/>
                    <a:pt x="909" y="2742"/>
                  </a:cubicBezTo>
                  <a:cubicBezTo>
                    <a:pt x="1049" y="2926"/>
                    <a:pt x="1188" y="3092"/>
                    <a:pt x="1346" y="3258"/>
                  </a:cubicBezTo>
                  <a:cubicBezTo>
                    <a:pt x="1407" y="3319"/>
                    <a:pt x="1468" y="3380"/>
                    <a:pt x="1529" y="3441"/>
                  </a:cubicBezTo>
                  <a:cubicBezTo>
                    <a:pt x="1834" y="3170"/>
                    <a:pt x="2131" y="2900"/>
                    <a:pt x="2411" y="2629"/>
                  </a:cubicBezTo>
                  <a:cubicBezTo>
                    <a:pt x="2585" y="2463"/>
                    <a:pt x="2760" y="2288"/>
                    <a:pt x="2926" y="2123"/>
                  </a:cubicBezTo>
                  <a:cubicBezTo>
                    <a:pt x="2428" y="1861"/>
                    <a:pt x="2009" y="1450"/>
                    <a:pt x="1634" y="1049"/>
                  </a:cubicBezTo>
                  <a:cubicBezTo>
                    <a:pt x="1372" y="760"/>
                    <a:pt x="1118" y="455"/>
                    <a:pt x="865" y="149"/>
                  </a:cubicBezTo>
                  <a:cubicBezTo>
                    <a:pt x="822" y="106"/>
                    <a:pt x="778" y="53"/>
                    <a:pt x="734" y="1"/>
                  </a:cubicBez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24" name="CustomShape 4"/>
            <p:cNvSpPr/>
            <p:nvPr/>
          </p:nvSpPr>
          <p:spPr>
            <a:xfrm>
              <a:off x="7866000" y="3267360"/>
              <a:ext cx="560160" cy="1988640"/>
            </a:xfrm>
            <a:custGeom>
              <a:avLst/>
              <a:gdLst/>
              <a:ahLst/>
              <a:cxnLst/>
              <a:rect l="l" t="t" r="r" b="b"/>
              <a:pathLst>
                <a:path w="4200" h="14898">
                  <a:moveTo>
                    <a:pt x="943" y="1"/>
                  </a:moveTo>
                  <a:cubicBezTo>
                    <a:pt x="463" y="1"/>
                    <a:pt x="166" y="734"/>
                    <a:pt x="0" y="1774"/>
                  </a:cubicBezTo>
                  <a:cubicBezTo>
                    <a:pt x="44" y="2725"/>
                    <a:pt x="271" y="3660"/>
                    <a:pt x="498" y="4576"/>
                  </a:cubicBezTo>
                  <a:cubicBezTo>
                    <a:pt x="777" y="5703"/>
                    <a:pt x="1048" y="6838"/>
                    <a:pt x="1240" y="7999"/>
                  </a:cubicBezTo>
                  <a:cubicBezTo>
                    <a:pt x="1432" y="9187"/>
                    <a:pt x="1563" y="10383"/>
                    <a:pt x="1633" y="11579"/>
                  </a:cubicBezTo>
                  <a:cubicBezTo>
                    <a:pt x="1677" y="12251"/>
                    <a:pt x="1685" y="12924"/>
                    <a:pt x="1685" y="13596"/>
                  </a:cubicBezTo>
                  <a:cubicBezTo>
                    <a:pt x="1685" y="13683"/>
                    <a:pt x="1685" y="13762"/>
                    <a:pt x="1685" y="13849"/>
                  </a:cubicBezTo>
                  <a:cubicBezTo>
                    <a:pt x="1746" y="14443"/>
                    <a:pt x="1790" y="14897"/>
                    <a:pt x="1790" y="14897"/>
                  </a:cubicBezTo>
                  <a:lnTo>
                    <a:pt x="3859" y="14897"/>
                  </a:lnTo>
                  <a:cubicBezTo>
                    <a:pt x="4200" y="14626"/>
                    <a:pt x="3685" y="8113"/>
                    <a:pt x="3056" y="4795"/>
                  </a:cubicBezTo>
                  <a:cubicBezTo>
                    <a:pt x="2262" y="586"/>
                    <a:pt x="943" y="1"/>
                    <a:pt x="943" y="1"/>
                  </a:cubicBez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25" name="CustomShape 5"/>
            <p:cNvSpPr/>
            <p:nvPr/>
          </p:nvSpPr>
          <p:spPr>
            <a:xfrm>
              <a:off x="7866000" y="3267360"/>
              <a:ext cx="444600" cy="945000"/>
            </a:xfrm>
            <a:custGeom>
              <a:avLst/>
              <a:gdLst/>
              <a:ahLst/>
              <a:cxnLst/>
              <a:rect l="l" t="t" r="r" b="b"/>
              <a:pathLst>
                <a:path w="3336" h="7083">
                  <a:moveTo>
                    <a:pt x="943" y="1"/>
                  </a:moveTo>
                  <a:cubicBezTo>
                    <a:pt x="463" y="1"/>
                    <a:pt x="166" y="734"/>
                    <a:pt x="0" y="1774"/>
                  </a:cubicBezTo>
                  <a:cubicBezTo>
                    <a:pt x="44" y="2725"/>
                    <a:pt x="271" y="3660"/>
                    <a:pt x="498" y="4576"/>
                  </a:cubicBezTo>
                  <a:cubicBezTo>
                    <a:pt x="699" y="5406"/>
                    <a:pt x="899" y="6244"/>
                    <a:pt x="1065" y="7082"/>
                  </a:cubicBezTo>
                  <a:cubicBezTo>
                    <a:pt x="1301" y="7056"/>
                    <a:pt x="1537" y="7030"/>
                    <a:pt x="1773" y="6986"/>
                  </a:cubicBezTo>
                  <a:cubicBezTo>
                    <a:pt x="2131" y="6916"/>
                    <a:pt x="2489" y="6838"/>
                    <a:pt x="2838" y="6733"/>
                  </a:cubicBezTo>
                  <a:cubicBezTo>
                    <a:pt x="3004" y="6681"/>
                    <a:pt x="3170" y="6620"/>
                    <a:pt x="3336" y="6558"/>
                  </a:cubicBezTo>
                  <a:cubicBezTo>
                    <a:pt x="3248" y="5921"/>
                    <a:pt x="3152" y="5310"/>
                    <a:pt x="3056" y="4795"/>
                  </a:cubicBezTo>
                  <a:cubicBezTo>
                    <a:pt x="2262" y="586"/>
                    <a:pt x="943" y="1"/>
                    <a:pt x="943" y="1"/>
                  </a:cubicBez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26" name="CustomShape 6"/>
            <p:cNvSpPr/>
            <p:nvPr/>
          </p:nvSpPr>
          <p:spPr>
            <a:xfrm>
              <a:off x="6869160" y="4245480"/>
              <a:ext cx="1113840" cy="661320"/>
            </a:xfrm>
            <a:custGeom>
              <a:avLst/>
              <a:gdLst/>
              <a:ahLst/>
              <a:cxnLst/>
              <a:rect l="l" t="t" r="r" b="b"/>
              <a:pathLst>
                <a:path w="8348" h="4958">
                  <a:moveTo>
                    <a:pt x="8025" y="1"/>
                  </a:moveTo>
                  <a:cubicBezTo>
                    <a:pt x="7396" y="158"/>
                    <a:pt x="6759" y="271"/>
                    <a:pt x="6113" y="324"/>
                  </a:cubicBezTo>
                  <a:cubicBezTo>
                    <a:pt x="5575" y="370"/>
                    <a:pt x="5037" y="389"/>
                    <a:pt x="4499" y="389"/>
                  </a:cubicBezTo>
                  <a:cubicBezTo>
                    <a:pt x="3509" y="389"/>
                    <a:pt x="2519" y="325"/>
                    <a:pt x="1529" y="245"/>
                  </a:cubicBezTo>
                  <a:cubicBezTo>
                    <a:pt x="1162" y="210"/>
                    <a:pt x="795" y="193"/>
                    <a:pt x="428" y="167"/>
                  </a:cubicBezTo>
                  <a:lnTo>
                    <a:pt x="428" y="167"/>
                  </a:lnTo>
                  <a:cubicBezTo>
                    <a:pt x="455" y="280"/>
                    <a:pt x="481" y="402"/>
                    <a:pt x="507" y="507"/>
                  </a:cubicBezTo>
                  <a:cubicBezTo>
                    <a:pt x="586" y="900"/>
                    <a:pt x="655" y="1293"/>
                    <a:pt x="699" y="1686"/>
                  </a:cubicBezTo>
                  <a:cubicBezTo>
                    <a:pt x="717" y="1843"/>
                    <a:pt x="751" y="2000"/>
                    <a:pt x="769" y="2158"/>
                  </a:cubicBezTo>
                  <a:cubicBezTo>
                    <a:pt x="786" y="2245"/>
                    <a:pt x="795" y="2332"/>
                    <a:pt x="786" y="2419"/>
                  </a:cubicBezTo>
                  <a:cubicBezTo>
                    <a:pt x="769" y="2507"/>
                    <a:pt x="743" y="2585"/>
                    <a:pt x="699" y="2664"/>
                  </a:cubicBezTo>
                  <a:cubicBezTo>
                    <a:pt x="629" y="2804"/>
                    <a:pt x="524" y="2926"/>
                    <a:pt x="455" y="3066"/>
                  </a:cubicBezTo>
                  <a:cubicBezTo>
                    <a:pt x="393" y="3170"/>
                    <a:pt x="332" y="3275"/>
                    <a:pt x="271" y="3389"/>
                  </a:cubicBezTo>
                  <a:cubicBezTo>
                    <a:pt x="201" y="3738"/>
                    <a:pt x="114" y="4087"/>
                    <a:pt x="1" y="4428"/>
                  </a:cubicBezTo>
                  <a:cubicBezTo>
                    <a:pt x="27" y="4559"/>
                    <a:pt x="123" y="4663"/>
                    <a:pt x="254" y="4698"/>
                  </a:cubicBezTo>
                  <a:cubicBezTo>
                    <a:pt x="769" y="4829"/>
                    <a:pt x="1284" y="4908"/>
                    <a:pt x="1817" y="4934"/>
                  </a:cubicBezTo>
                  <a:cubicBezTo>
                    <a:pt x="2003" y="4948"/>
                    <a:pt x="2320" y="4957"/>
                    <a:pt x="2720" y="4957"/>
                  </a:cubicBezTo>
                  <a:cubicBezTo>
                    <a:pt x="4286" y="4957"/>
                    <a:pt x="7124" y="4822"/>
                    <a:pt x="8348" y="4349"/>
                  </a:cubicBezTo>
                  <a:cubicBezTo>
                    <a:pt x="8348" y="4297"/>
                    <a:pt x="8348" y="4244"/>
                    <a:pt x="8348" y="4192"/>
                  </a:cubicBezTo>
                  <a:cubicBezTo>
                    <a:pt x="8243" y="4000"/>
                    <a:pt x="8156" y="3790"/>
                    <a:pt x="8095" y="3572"/>
                  </a:cubicBezTo>
                  <a:cubicBezTo>
                    <a:pt x="8069" y="3467"/>
                    <a:pt x="8051" y="3362"/>
                    <a:pt x="8042" y="3258"/>
                  </a:cubicBezTo>
                  <a:lnTo>
                    <a:pt x="7990" y="3144"/>
                  </a:lnTo>
                  <a:cubicBezTo>
                    <a:pt x="7885" y="2891"/>
                    <a:pt x="7780" y="2646"/>
                    <a:pt x="7815" y="2385"/>
                  </a:cubicBezTo>
                  <a:cubicBezTo>
                    <a:pt x="7850" y="2123"/>
                    <a:pt x="7894" y="1861"/>
                    <a:pt x="7929" y="1599"/>
                  </a:cubicBezTo>
                  <a:cubicBezTo>
                    <a:pt x="7990" y="1066"/>
                    <a:pt x="8025" y="533"/>
                    <a:pt x="8025" y="1"/>
                  </a:cubicBez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27" name="CustomShape 7"/>
            <p:cNvSpPr/>
            <p:nvPr/>
          </p:nvSpPr>
          <p:spPr>
            <a:xfrm>
              <a:off x="7388280" y="4571640"/>
              <a:ext cx="39960" cy="66240"/>
            </a:xfrm>
            <a:custGeom>
              <a:avLst/>
              <a:gdLst/>
              <a:ahLst/>
              <a:cxnLst/>
              <a:rect l="l" t="t" r="r" b="b"/>
              <a:pathLst>
                <a:path w="305" h="502">
                  <a:moveTo>
                    <a:pt x="264" y="0"/>
                  </a:moveTo>
                  <a:cubicBezTo>
                    <a:pt x="252" y="0"/>
                    <a:pt x="239" y="7"/>
                    <a:pt x="235" y="20"/>
                  </a:cubicBezTo>
                  <a:cubicBezTo>
                    <a:pt x="226" y="55"/>
                    <a:pt x="235" y="107"/>
                    <a:pt x="217" y="151"/>
                  </a:cubicBezTo>
                  <a:cubicBezTo>
                    <a:pt x="209" y="203"/>
                    <a:pt x="200" y="247"/>
                    <a:pt x="182" y="291"/>
                  </a:cubicBezTo>
                  <a:cubicBezTo>
                    <a:pt x="165" y="326"/>
                    <a:pt x="148" y="369"/>
                    <a:pt x="121" y="404"/>
                  </a:cubicBezTo>
                  <a:cubicBezTo>
                    <a:pt x="113" y="413"/>
                    <a:pt x="104" y="431"/>
                    <a:pt x="86" y="431"/>
                  </a:cubicBezTo>
                  <a:cubicBezTo>
                    <a:pt x="84" y="433"/>
                    <a:pt x="81" y="434"/>
                    <a:pt x="79" y="434"/>
                  </a:cubicBezTo>
                  <a:cubicBezTo>
                    <a:pt x="73" y="434"/>
                    <a:pt x="69" y="428"/>
                    <a:pt x="69" y="422"/>
                  </a:cubicBezTo>
                  <a:cubicBezTo>
                    <a:pt x="69" y="402"/>
                    <a:pt x="55" y="391"/>
                    <a:pt x="42" y="391"/>
                  </a:cubicBezTo>
                  <a:cubicBezTo>
                    <a:pt x="31" y="391"/>
                    <a:pt x="20" y="398"/>
                    <a:pt x="17" y="413"/>
                  </a:cubicBezTo>
                  <a:cubicBezTo>
                    <a:pt x="1" y="461"/>
                    <a:pt x="43" y="501"/>
                    <a:pt x="90" y="501"/>
                  </a:cubicBezTo>
                  <a:cubicBezTo>
                    <a:pt x="95" y="501"/>
                    <a:pt x="99" y="501"/>
                    <a:pt x="104" y="500"/>
                  </a:cubicBezTo>
                  <a:cubicBezTo>
                    <a:pt x="156" y="500"/>
                    <a:pt x="200" y="431"/>
                    <a:pt x="226" y="387"/>
                  </a:cubicBezTo>
                  <a:cubicBezTo>
                    <a:pt x="252" y="326"/>
                    <a:pt x="279" y="273"/>
                    <a:pt x="287" y="212"/>
                  </a:cubicBezTo>
                  <a:cubicBezTo>
                    <a:pt x="296" y="186"/>
                    <a:pt x="296" y="151"/>
                    <a:pt x="296" y="125"/>
                  </a:cubicBezTo>
                  <a:cubicBezTo>
                    <a:pt x="305" y="90"/>
                    <a:pt x="296" y="55"/>
                    <a:pt x="287" y="20"/>
                  </a:cubicBezTo>
                  <a:cubicBezTo>
                    <a:pt x="287" y="7"/>
                    <a:pt x="276" y="0"/>
                    <a:pt x="264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28" name="CustomShape 8"/>
            <p:cNvSpPr/>
            <p:nvPr/>
          </p:nvSpPr>
          <p:spPr>
            <a:xfrm>
              <a:off x="6689520" y="4678920"/>
              <a:ext cx="1433520" cy="576720"/>
            </a:xfrm>
            <a:custGeom>
              <a:avLst/>
              <a:gdLst/>
              <a:ahLst/>
              <a:cxnLst/>
              <a:rect l="l" t="t" r="r" b="b"/>
              <a:pathLst>
                <a:path w="10741" h="4324">
                  <a:moveTo>
                    <a:pt x="9422" y="1"/>
                  </a:moveTo>
                  <a:lnTo>
                    <a:pt x="9387" y="10"/>
                  </a:lnTo>
                  <a:cubicBezTo>
                    <a:pt x="9134" y="62"/>
                    <a:pt x="8881" y="114"/>
                    <a:pt x="8628" y="167"/>
                  </a:cubicBezTo>
                  <a:lnTo>
                    <a:pt x="8558" y="176"/>
                  </a:lnTo>
                  <a:cubicBezTo>
                    <a:pt x="8051" y="263"/>
                    <a:pt x="7528" y="333"/>
                    <a:pt x="7004" y="385"/>
                  </a:cubicBezTo>
                  <a:cubicBezTo>
                    <a:pt x="6532" y="420"/>
                    <a:pt x="6069" y="455"/>
                    <a:pt x="5607" y="464"/>
                  </a:cubicBezTo>
                  <a:lnTo>
                    <a:pt x="5519" y="464"/>
                  </a:lnTo>
                  <a:lnTo>
                    <a:pt x="5196" y="472"/>
                  </a:lnTo>
                  <a:lnTo>
                    <a:pt x="5126" y="472"/>
                  </a:lnTo>
                  <a:cubicBezTo>
                    <a:pt x="5053" y="473"/>
                    <a:pt x="4980" y="474"/>
                    <a:pt x="4907" y="474"/>
                  </a:cubicBezTo>
                  <a:cubicBezTo>
                    <a:pt x="4117" y="474"/>
                    <a:pt x="3334" y="431"/>
                    <a:pt x="2551" y="359"/>
                  </a:cubicBezTo>
                  <a:lnTo>
                    <a:pt x="2481" y="359"/>
                  </a:lnTo>
                  <a:lnTo>
                    <a:pt x="2096" y="315"/>
                  </a:lnTo>
                  <a:cubicBezTo>
                    <a:pt x="1913" y="298"/>
                    <a:pt x="1738" y="280"/>
                    <a:pt x="1564" y="254"/>
                  </a:cubicBezTo>
                  <a:cubicBezTo>
                    <a:pt x="1511" y="254"/>
                    <a:pt x="1398" y="499"/>
                    <a:pt x="1293" y="743"/>
                  </a:cubicBezTo>
                  <a:cubicBezTo>
                    <a:pt x="1284" y="769"/>
                    <a:pt x="1267" y="796"/>
                    <a:pt x="1258" y="822"/>
                  </a:cubicBezTo>
                  <a:cubicBezTo>
                    <a:pt x="1180" y="1005"/>
                    <a:pt x="1119" y="1171"/>
                    <a:pt x="1101" y="1206"/>
                  </a:cubicBezTo>
                  <a:cubicBezTo>
                    <a:pt x="909" y="1634"/>
                    <a:pt x="743" y="2088"/>
                    <a:pt x="577" y="2551"/>
                  </a:cubicBezTo>
                  <a:cubicBezTo>
                    <a:pt x="551" y="2629"/>
                    <a:pt x="516" y="2708"/>
                    <a:pt x="490" y="2795"/>
                  </a:cubicBezTo>
                  <a:cubicBezTo>
                    <a:pt x="481" y="2830"/>
                    <a:pt x="464" y="2874"/>
                    <a:pt x="455" y="2900"/>
                  </a:cubicBezTo>
                  <a:cubicBezTo>
                    <a:pt x="446" y="2935"/>
                    <a:pt x="437" y="2961"/>
                    <a:pt x="429" y="2987"/>
                  </a:cubicBezTo>
                  <a:cubicBezTo>
                    <a:pt x="359" y="3171"/>
                    <a:pt x="307" y="3363"/>
                    <a:pt x="254" y="3537"/>
                  </a:cubicBezTo>
                  <a:cubicBezTo>
                    <a:pt x="202" y="3712"/>
                    <a:pt x="149" y="3895"/>
                    <a:pt x="97" y="4070"/>
                  </a:cubicBezTo>
                  <a:cubicBezTo>
                    <a:pt x="45" y="4279"/>
                    <a:pt x="1" y="4323"/>
                    <a:pt x="219" y="4323"/>
                  </a:cubicBezTo>
                  <a:lnTo>
                    <a:pt x="9798" y="4323"/>
                  </a:lnTo>
                  <a:cubicBezTo>
                    <a:pt x="9833" y="4323"/>
                    <a:pt x="10240" y="4319"/>
                    <a:pt x="10508" y="4319"/>
                  </a:cubicBezTo>
                  <a:cubicBezTo>
                    <a:pt x="10641" y="4319"/>
                    <a:pt x="10740" y="4320"/>
                    <a:pt x="10741" y="4323"/>
                  </a:cubicBezTo>
                  <a:lnTo>
                    <a:pt x="10741" y="4323"/>
                  </a:lnTo>
                  <a:lnTo>
                    <a:pt x="10653" y="3799"/>
                  </a:lnTo>
                  <a:cubicBezTo>
                    <a:pt x="10601" y="3494"/>
                    <a:pt x="10549" y="3188"/>
                    <a:pt x="10488" y="2891"/>
                  </a:cubicBezTo>
                  <a:cubicBezTo>
                    <a:pt x="10488" y="2856"/>
                    <a:pt x="10479" y="2830"/>
                    <a:pt x="10470" y="2804"/>
                  </a:cubicBezTo>
                  <a:cubicBezTo>
                    <a:pt x="10400" y="2428"/>
                    <a:pt x="10304" y="2062"/>
                    <a:pt x="10182" y="1695"/>
                  </a:cubicBezTo>
                  <a:cubicBezTo>
                    <a:pt x="10086" y="1424"/>
                    <a:pt x="9972" y="1162"/>
                    <a:pt x="9850" y="909"/>
                  </a:cubicBezTo>
                  <a:cubicBezTo>
                    <a:pt x="9833" y="865"/>
                    <a:pt x="9815" y="830"/>
                    <a:pt x="9798" y="787"/>
                  </a:cubicBezTo>
                  <a:cubicBezTo>
                    <a:pt x="9676" y="534"/>
                    <a:pt x="9553" y="280"/>
                    <a:pt x="9431" y="27"/>
                  </a:cubicBezTo>
                  <a:cubicBezTo>
                    <a:pt x="9431" y="18"/>
                    <a:pt x="9422" y="10"/>
                    <a:pt x="9422" y="1"/>
                  </a:cubicBezTo>
                  <a:close/>
                  <a:moveTo>
                    <a:pt x="10741" y="4323"/>
                  </a:moveTo>
                  <a:lnTo>
                    <a:pt x="10741" y="4323"/>
                  </a:lnTo>
                  <a:cubicBezTo>
                    <a:pt x="10741" y="4323"/>
                    <a:pt x="10741" y="4323"/>
                    <a:pt x="10741" y="4323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29" name="CustomShape 9"/>
            <p:cNvSpPr/>
            <p:nvPr/>
          </p:nvSpPr>
          <p:spPr>
            <a:xfrm>
              <a:off x="6746760" y="4700160"/>
              <a:ext cx="1342440" cy="453960"/>
            </a:xfrm>
            <a:custGeom>
              <a:avLst/>
              <a:gdLst/>
              <a:ahLst/>
              <a:cxnLst/>
              <a:rect l="l" t="t" r="r" b="b"/>
              <a:pathLst>
                <a:path w="10060" h="3406">
                  <a:moveTo>
                    <a:pt x="4663" y="1179"/>
                  </a:moveTo>
                  <a:lnTo>
                    <a:pt x="5056" y="1188"/>
                  </a:lnTo>
                  <a:cubicBezTo>
                    <a:pt x="5048" y="1319"/>
                    <a:pt x="5048" y="1458"/>
                    <a:pt x="5039" y="1589"/>
                  </a:cubicBezTo>
                  <a:cubicBezTo>
                    <a:pt x="5030" y="2070"/>
                    <a:pt x="5013" y="2550"/>
                    <a:pt x="5004" y="3021"/>
                  </a:cubicBezTo>
                  <a:lnTo>
                    <a:pt x="4995" y="3231"/>
                  </a:lnTo>
                  <a:cubicBezTo>
                    <a:pt x="4995" y="3257"/>
                    <a:pt x="5004" y="3301"/>
                    <a:pt x="4969" y="3318"/>
                  </a:cubicBezTo>
                  <a:cubicBezTo>
                    <a:pt x="4965" y="3319"/>
                    <a:pt x="4961" y="3320"/>
                    <a:pt x="4957" y="3320"/>
                  </a:cubicBezTo>
                  <a:cubicBezTo>
                    <a:pt x="4931" y="3320"/>
                    <a:pt x="4895" y="3301"/>
                    <a:pt x="4873" y="3301"/>
                  </a:cubicBezTo>
                  <a:lnTo>
                    <a:pt x="4515" y="3240"/>
                  </a:lnTo>
                  <a:cubicBezTo>
                    <a:pt x="4524" y="2751"/>
                    <a:pt x="4559" y="2262"/>
                    <a:pt x="4602" y="1764"/>
                  </a:cubicBezTo>
                  <a:cubicBezTo>
                    <a:pt x="4620" y="1563"/>
                    <a:pt x="4637" y="1371"/>
                    <a:pt x="4663" y="1179"/>
                  </a:cubicBezTo>
                  <a:close/>
                  <a:moveTo>
                    <a:pt x="8200" y="0"/>
                  </a:moveTo>
                  <a:lnTo>
                    <a:pt x="8139" y="18"/>
                  </a:lnTo>
                  <a:cubicBezTo>
                    <a:pt x="8217" y="288"/>
                    <a:pt x="8313" y="568"/>
                    <a:pt x="8409" y="838"/>
                  </a:cubicBezTo>
                  <a:cubicBezTo>
                    <a:pt x="7850" y="934"/>
                    <a:pt x="7292" y="1004"/>
                    <a:pt x="6724" y="1048"/>
                  </a:cubicBezTo>
                  <a:cubicBezTo>
                    <a:pt x="6331" y="1075"/>
                    <a:pt x="5932" y="1086"/>
                    <a:pt x="5532" y="1086"/>
                  </a:cubicBezTo>
                  <a:cubicBezTo>
                    <a:pt x="5408" y="1086"/>
                    <a:pt x="5285" y="1085"/>
                    <a:pt x="5161" y="1083"/>
                  </a:cubicBezTo>
                  <a:lnTo>
                    <a:pt x="5161" y="1048"/>
                  </a:lnTo>
                  <a:cubicBezTo>
                    <a:pt x="5170" y="795"/>
                    <a:pt x="5179" y="550"/>
                    <a:pt x="5179" y="306"/>
                  </a:cubicBezTo>
                  <a:lnTo>
                    <a:pt x="5091" y="306"/>
                  </a:lnTo>
                  <a:cubicBezTo>
                    <a:pt x="5074" y="559"/>
                    <a:pt x="5065" y="812"/>
                    <a:pt x="5056" y="1074"/>
                  </a:cubicBezTo>
                  <a:cubicBezTo>
                    <a:pt x="4934" y="1074"/>
                    <a:pt x="4812" y="1065"/>
                    <a:pt x="4681" y="1057"/>
                  </a:cubicBezTo>
                  <a:cubicBezTo>
                    <a:pt x="4716" y="812"/>
                    <a:pt x="4751" y="559"/>
                    <a:pt x="4768" y="306"/>
                  </a:cubicBezTo>
                  <a:lnTo>
                    <a:pt x="4707" y="306"/>
                  </a:lnTo>
                  <a:cubicBezTo>
                    <a:pt x="4655" y="550"/>
                    <a:pt x="4611" y="803"/>
                    <a:pt x="4585" y="1057"/>
                  </a:cubicBezTo>
                  <a:cubicBezTo>
                    <a:pt x="3921" y="1022"/>
                    <a:pt x="3258" y="961"/>
                    <a:pt x="2594" y="865"/>
                  </a:cubicBezTo>
                  <a:cubicBezTo>
                    <a:pt x="2376" y="838"/>
                    <a:pt x="2157" y="803"/>
                    <a:pt x="1948" y="769"/>
                  </a:cubicBezTo>
                  <a:cubicBezTo>
                    <a:pt x="2026" y="585"/>
                    <a:pt x="2088" y="393"/>
                    <a:pt x="2123" y="201"/>
                  </a:cubicBezTo>
                  <a:lnTo>
                    <a:pt x="2061" y="192"/>
                  </a:lnTo>
                  <a:cubicBezTo>
                    <a:pt x="1983" y="376"/>
                    <a:pt x="1913" y="568"/>
                    <a:pt x="1843" y="751"/>
                  </a:cubicBezTo>
                  <a:cubicBezTo>
                    <a:pt x="1511" y="699"/>
                    <a:pt x="1188" y="638"/>
                    <a:pt x="874" y="576"/>
                  </a:cubicBezTo>
                  <a:cubicBezTo>
                    <a:pt x="856" y="603"/>
                    <a:pt x="848" y="629"/>
                    <a:pt x="839" y="655"/>
                  </a:cubicBezTo>
                  <a:cubicBezTo>
                    <a:pt x="1153" y="725"/>
                    <a:pt x="1476" y="786"/>
                    <a:pt x="1799" y="838"/>
                  </a:cubicBezTo>
                  <a:cubicBezTo>
                    <a:pt x="1712" y="1048"/>
                    <a:pt x="1607" y="1240"/>
                    <a:pt x="1503" y="1441"/>
                  </a:cubicBezTo>
                  <a:cubicBezTo>
                    <a:pt x="1380" y="1642"/>
                    <a:pt x="1241" y="1843"/>
                    <a:pt x="1101" y="2035"/>
                  </a:cubicBezTo>
                  <a:cubicBezTo>
                    <a:pt x="961" y="2218"/>
                    <a:pt x="804" y="2384"/>
                    <a:pt x="638" y="2532"/>
                  </a:cubicBezTo>
                  <a:cubicBezTo>
                    <a:pt x="505" y="2628"/>
                    <a:pt x="310" y="2756"/>
                    <a:pt x="131" y="2756"/>
                  </a:cubicBezTo>
                  <a:cubicBezTo>
                    <a:pt x="99" y="2756"/>
                    <a:pt x="67" y="2751"/>
                    <a:pt x="36" y="2742"/>
                  </a:cubicBezTo>
                  <a:cubicBezTo>
                    <a:pt x="18" y="2768"/>
                    <a:pt x="9" y="2794"/>
                    <a:pt x="1" y="2820"/>
                  </a:cubicBezTo>
                  <a:cubicBezTo>
                    <a:pt x="52" y="2833"/>
                    <a:pt x="103" y="2839"/>
                    <a:pt x="153" y="2839"/>
                  </a:cubicBezTo>
                  <a:cubicBezTo>
                    <a:pt x="274" y="2839"/>
                    <a:pt x="391" y="2804"/>
                    <a:pt x="490" y="2742"/>
                  </a:cubicBezTo>
                  <a:cubicBezTo>
                    <a:pt x="699" y="2620"/>
                    <a:pt x="883" y="2462"/>
                    <a:pt x="1031" y="2279"/>
                  </a:cubicBezTo>
                  <a:cubicBezTo>
                    <a:pt x="1363" y="1886"/>
                    <a:pt x="1634" y="1450"/>
                    <a:pt x="1852" y="987"/>
                  </a:cubicBezTo>
                  <a:cubicBezTo>
                    <a:pt x="1869" y="943"/>
                    <a:pt x="1887" y="899"/>
                    <a:pt x="1913" y="856"/>
                  </a:cubicBezTo>
                  <a:cubicBezTo>
                    <a:pt x="2734" y="1004"/>
                    <a:pt x="3572" y="1100"/>
                    <a:pt x="4410" y="1161"/>
                  </a:cubicBezTo>
                  <a:lnTo>
                    <a:pt x="4576" y="1161"/>
                  </a:lnTo>
                  <a:cubicBezTo>
                    <a:pt x="4550" y="1362"/>
                    <a:pt x="4532" y="1554"/>
                    <a:pt x="4515" y="1746"/>
                  </a:cubicBezTo>
                  <a:cubicBezTo>
                    <a:pt x="4471" y="2253"/>
                    <a:pt x="4436" y="2768"/>
                    <a:pt x="4428" y="3274"/>
                  </a:cubicBezTo>
                  <a:cubicBezTo>
                    <a:pt x="4419" y="3292"/>
                    <a:pt x="4436" y="3318"/>
                    <a:pt x="4463" y="3318"/>
                  </a:cubicBezTo>
                  <a:lnTo>
                    <a:pt x="4829" y="3379"/>
                  </a:lnTo>
                  <a:cubicBezTo>
                    <a:pt x="4867" y="3389"/>
                    <a:pt x="4925" y="3406"/>
                    <a:pt x="4977" y="3406"/>
                  </a:cubicBezTo>
                  <a:cubicBezTo>
                    <a:pt x="5022" y="3406"/>
                    <a:pt x="5062" y="3393"/>
                    <a:pt x="5083" y="3353"/>
                  </a:cubicBezTo>
                  <a:cubicBezTo>
                    <a:pt x="5091" y="3301"/>
                    <a:pt x="5100" y="3257"/>
                    <a:pt x="5091" y="3205"/>
                  </a:cubicBezTo>
                  <a:cubicBezTo>
                    <a:pt x="5091" y="3144"/>
                    <a:pt x="5091" y="3074"/>
                    <a:pt x="5100" y="3004"/>
                  </a:cubicBezTo>
                  <a:lnTo>
                    <a:pt x="5117" y="2611"/>
                  </a:lnTo>
                  <a:cubicBezTo>
                    <a:pt x="5126" y="2139"/>
                    <a:pt x="5144" y="1659"/>
                    <a:pt x="5161" y="1188"/>
                  </a:cubicBezTo>
                  <a:cubicBezTo>
                    <a:pt x="5331" y="1193"/>
                    <a:pt x="5502" y="1196"/>
                    <a:pt x="5672" y="1196"/>
                  </a:cubicBezTo>
                  <a:cubicBezTo>
                    <a:pt x="6601" y="1196"/>
                    <a:pt x="7529" y="1116"/>
                    <a:pt x="8444" y="961"/>
                  </a:cubicBezTo>
                  <a:cubicBezTo>
                    <a:pt x="8497" y="1100"/>
                    <a:pt x="8558" y="1240"/>
                    <a:pt x="8610" y="1380"/>
                  </a:cubicBezTo>
                  <a:cubicBezTo>
                    <a:pt x="8706" y="1650"/>
                    <a:pt x="8828" y="1904"/>
                    <a:pt x="8968" y="2157"/>
                  </a:cubicBezTo>
                  <a:cubicBezTo>
                    <a:pt x="9082" y="2384"/>
                    <a:pt x="9274" y="2567"/>
                    <a:pt x="9501" y="2689"/>
                  </a:cubicBezTo>
                  <a:cubicBezTo>
                    <a:pt x="9608" y="2738"/>
                    <a:pt x="9726" y="2763"/>
                    <a:pt x="9843" y="2763"/>
                  </a:cubicBezTo>
                  <a:cubicBezTo>
                    <a:pt x="9916" y="2763"/>
                    <a:pt x="9989" y="2753"/>
                    <a:pt x="10060" y="2733"/>
                  </a:cubicBezTo>
                  <a:cubicBezTo>
                    <a:pt x="10051" y="2698"/>
                    <a:pt x="10042" y="2672"/>
                    <a:pt x="10042" y="2646"/>
                  </a:cubicBezTo>
                  <a:cubicBezTo>
                    <a:pt x="9985" y="2657"/>
                    <a:pt x="9929" y="2663"/>
                    <a:pt x="9873" y="2663"/>
                  </a:cubicBezTo>
                  <a:cubicBezTo>
                    <a:pt x="9756" y="2663"/>
                    <a:pt x="9642" y="2638"/>
                    <a:pt x="9536" y="2585"/>
                  </a:cubicBezTo>
                  <a:cubicBezTo>
                    <a:pt x="9317" y="2471"/>
                    <a:pt x="9134" y="2288"/>
                    <a:pt x="9020" y="2070"/>
                  </a:cubicBezTo>
                  <a:cubicBezTo>
                    <a:pt x="8890" y="1825"/>
                    <a:pt x="8776" y="1572"/>
                    <a:pt x="8671" y="1310"/>
                  </a:cubicBezTo>
                  <a:cubicBezTo>
                    <a:pt x="8628" y="1188"/>
                    <a:pt x="8575" y="1065"/>
                    <a:pt x="8532" y="943"/>
                  </a:cubicBezTo>
                  <a:cubicBezTo>
                    <a:pt x="8828" y="891"/>
                    <a:pt x="9125" y="821"/>
                    <a:pt x="9422" y="751"/>
                  </a:cubicBezTo>
                  <a:cubicBezTo>
                    <a:pt x="9405" y="707"/>
                    <a:pt x="9387" y="672"/>
                    <a:pt x="9370" y="629"/>
                  </a:cubicBezTo>
                  <a:cubicBezTo>
                    <a:pt x="9160" y="690"/>
                    <a:pt x="8951" y="734"/>
                    <a:pt x="8732" y="777"/>
                  </a:cubicBezTo>
                  <a:cubicBezTo>
                    <a:pt x="8654" y="795"/>
                    <a:pt x="8566" y="812"/>
                    <a:pt x="8488" y="821"/>
                  </a:cubicBezTo>
                  <a:cubicBezTo>
                    <a:pt x="8444" y="716"/>
                    <a:pt x="8409" y="611"/>
                    <a:pt x="8374" y="507"/>
                  </a:cubicBezTo>
                  <a:cubicBezTo>
                    <a:pt x="8322" y="341"/>
                    <a:pt x="8261" y="175"/>
                    <a:pt x="8200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30" name="CustomShape 10"/>
            <p:cNvSpPr/>
            <p:nvPr/>
          </p:nvSpPr>
          <p:spPr>
            <a:xfrm>
              <a:off x="6339960" y="3144600"/>
              <a:ext cx="2030040" cy="1445760"/>
            </a:xfrm>
            <a:custGeom>
              <a:avLst/>
              <a:gdLst/>
              <a:ahLst/>
              <a:cxnLst/>
              <a:rect l="l" t="t" r="r" b="b"/>
              <a:pathLst>
                <a:path w="15211" h="10833">
                  <a:moveTo>
                    <a:pt x="8151" y="1"/>
                  </a:moveTo>
                  <a:cubicBezTo>
                    <a:pt x="7847" y="1"/>
                    <a:pt x="7543" y="10"/>
                    <a:pt x="7239" y="28"/>
                  </a:cubicBezTo>
                  <a:lnTo>
                    <a:pt x="7169" y="28"/>
                  </a:lnTo>
                  <a:cubicBezTo>
                    <a:pt x="6654" y="63"/>
                    <a:pt x="6156" y="124"/>
                    <a:pt x="5658" y="212"/>
                  </a:cubicBezTo>
                  <a:cubicBezTo>
                    <a:pt x="5528" y="238"/>
                    <a:pt x="5405" y="264"/>
                    <a:pt x="5283" y="290"/>
                  </a:cubicBezTo>
                  <a:lnTo>
                    <a:pt x="5213" y="308"/>
                  </a:lnTo>
                  <a:cubicBezTo>
                    <a:pt x="3860" y="605"/>
                    <a:pt x="3362" y="1041"/>
                    <a:pt x="3109" y="1286"/>
                  </a:cubicBezTo>
                  <a:cubicBezTo>
                    <a:pt x="2384" y="1976"/>
                    <a:pt x="1258" y="3146"/>
                    <a:pt x="367" y="4123"/>
                  </a:cubicBezTo>
                  <a:lnTo>
                    <a:pt x="306" y="4202"/>
                  </a:lnTo>
                  <a:cubicBezTo>
                    <a:pt x="193" y="4324"/>
                    <a:pt x="96" y="4429"/>
                    <a:pt x="0" y="4543"/>
                  </a:cubicBezTo>
                  <a:cubicBezTo>
                    <a:pt x="210" y="4848"/>
                    <a:pt x="2105" y="7311"/>
                    <a:pt x="2227" y="7442"/>
                  </a:cubicBezTo>
                  <a:cubicBezTo>
                    <a:pt x="2340" y="7302"/>
                    <a:pt x="2463" y="7171"/>
                    <a:pt x="2594" y="7049"/>
                  </a:cubicBezTo>
                  <a:lnTo>
                    <a:pt x="2637" y="6996"/>
                  </a:lnTo>
                  <a:cubicBezTo>
                    <a:pt x="3091" y="6568"/>
                    <a:pt x="3650" y="6149"/>
                    <a:pt x="3860" y="5983"/>
                  </a:cubicBezTo>
                  <a:cubicBezTo>
                    <a:pt x="3886" y="5966"/>
                    <a:pt x="3903" y="5948"/>
                    <a:pt x="3930" y="5922"/>
                  </a:cubicBezTo>
                  <a:cubicBezTo>
                    <a:pt x="3930" y="5922"/>
                    <a:pt x="3938" y="5913"/>
                    <a:pt x="3938" y="5913"/>
                  </a:cubicBezTo>
                  <a:lnTo>
                    <a:pt x="3938" y="5913"/>
                  </a:lnTo>
                  <a:cubicBezTo>
                    <a:pt x="3938" y="5948"/>
                    <a:pt x="3834" y="7625"/>
                    <a:pt x="3685" y="9502"/>
                  </a:cubicBezTo>
                  <a:cubicBezTo>
                    <a:pt x="3676" y="9528"/>
                    <a:pt x="3676" y="9555"/>
                    <a:pt x="3676" y="9581"/>
                  </a:cubicBezTo>
                  <a:cubicBezTo>
                    <a:pt x="3650" y="9904"/>
                    <a:pt x="3624" y="10236"/>
                    <a:pt x="3598" y="10559"/>
                  </a:cubicBezTo>
                  <a:cubicBezTo>
                    <a:pt x="3930" y="10585"/>
                    <a:pt x="4253" y="10602"/>
                    <a:pt x="4585" y="10629"/>
                  </a:cubicBezTo>
                  <a:cubicBezTo>
                    <a:pt x="5484" y="10690"/>
                    <a:pt x="6392" y="10760"/>
                    <a:pt x="7300" y="10794"/>
                  </a:cubicBezTo>
                  <a:cubicBezTo>
                    <a:pt x="7873" y="10817"/>
                    <a:pt x="8452" y="10833"/>
                    <a:pt x="9033" y="10833"/>
                  </a:cubicBezTo>
                  <a:cubicBezTo>
                    <a:pt x="10211" y="10833"/>
                    <a:pt x="11395" y="10769"/>
                    <a:pt x="12548" y="10576"/>
                  </a:cubicBezTo>
                  <a:cubicBezTo>
                    <a:pt x="12661" y="10550"/>
                    <a:pt x="12766" y="10532"/>
                    <a:pt x="12880" y="10506"/>
                  </a:cubicBezTo>
                  <a:cubicBezTo>
                    <a:pt x="12853" y="10253"/>
                    <a:pt x="12827" y="9991"/>
                    <a:pt x="12810" y="9755"/>
                  </a:cubicBezTo>
                  <a:lnTo>
                    <a:pt x="12801" y="9651"/>
                  </a:lnTo>
                  <a:cubicBezTo>
                    <a:pt x="12722" y="8708"/>
                    <a:pt x="12661" y="7957"/>
                    <a:pt x="12644" y="7747"/>
                  </a:cubicBezTo>
                  <a:cubicBezTo>
                    <a:pt x="12644" y="7730"/>
                    <a:pt x="12644" y="7712"/>
                    <a:pt x="12644" y="7695"/>
                  </a:cubicBezTo>
                  <a:lnTo>
                    <a:pt x="12670" y="7686"/>
                  </a:lnTo>
                  <a:lnTo>
                    <a:pt x="12696" y="7677"/>
                  </a:lnTo>
                  <a:lnTo>
                    <a:pt x="12705" y="7677"/>
                  </a:lnTo>
                  <a:cubicBezTo>
                    <a:pt x="12723" y="7678"/>
                    <a:pt x="12741" y="7678"/>
                    <a:pt x="12760" y="7678"/>
                  </a:cubicBezTo>
                  <a:cubicBezTo>
                    <a:pt x="13540" y="7678"/>
                    <a:pt x="15074" y="7161"/>
                    <a:pt x="15211" y="7101"/>
                  </a:cubicBezTo>
                  <a:cubicBezTo>
                    <a:pt x="15202" y="7066"/>
                    <a:pt x="15132" y="6760"/>
                    <a:pt x="15010" y="6298"/>
                  </a:cubicBezTo>
                  <a:cubicBezTo>
                    <a:pt x="15001" y="6263"/>
                    <a:pt x="14993" y="6228"/>
                    <a:pt x="14984" y="6193"/>
                  </a:cubicBezTo>
                  <a:cubicBezTo>
                    <a:pt x="14600" y="4805"/>
                    <a:pt x="13770" y="2229"/>
                    <a:pt x="12827" y="1286"/>
                  </a:cubicBezTo>
                  <a:cubicBezTo>
                    <a:pt x="12417" y="849"/>
                    <a:pt x="11893" y="526"/>
                    <a:pt x="11325" y="351"/>
                  </a:cubicBezTo>
                  <a:cubicBezTo>
                    <a:pt x="11290" y="343"/>
                    <a:pt x="11255" y="334"/>
                    <a:pt x="11221" y="325"/>
                  </a:cubicBezTo>
                  <a:lnTo>
                    <a:pt x="11168" y="308"/>
                  </a:lnTo>
                  <a:cubicBezTo>
                    <a:pt x="10889" y="247"/>
                    <a:pt x="10609" y="194"/>
                    <a:pt x="10321" y="151"/>
                  </a:cubicBezTo>
                  <a:lnTo>
                    <a:pt x="10251" y="142"/>
                  </a:lnTo>
                  <a:cubicBezTo>
                    <a:pt x="9815" y="81"/>
                    <a:pt x="9378" y="46"/>
                    <a:pt x="8942" y="20"/>
                  </a:cubicBezTo>
                  <a:cubicBezTo>
                    <a:pt x="8678" y="7"/>
                    <a:pt x="8415" y="1"/>
                    <a:pt x="8151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31" name="CustomShape 11"/>
            <p:cNvSpPr/>
            <p:nvPr/>
          </p:nvSpPr>
          <p:spPr>
            <a:xfrm>
              <a:off x="6829560" y="4413240"/>
              <a:ext cx="1220040" cy="57960"/>
            </a:xfrm>
            <a:custGeom>
              <a:avLst/>
              <a:gdLst/>
              <a:ahLst/>
              <a:cxnLst/>
              <a:rect l="l" t="t" r="r" b="b"/>
              <a:pathLst>
                <a:path w="9143" h="440">
                  <a:moveTo>
                    <a:pt x="9" y="0"/>
                  </a:moveTo>
                  <a:cubicBezTo>
                    <a:pt x="1" y="26"/>
                    <a:pt x="1" y="53"/>
                    <a:pt x="1" y="79"/>
                  </a:cubicBezTo>
                  <a:cubicBezTo>
                    <a:pt x="1101" y="227"/>
                    <a:pt x="2210" y="332"/>
                    <a:pt x="3319" y="393"/>
                  </a:cubicBezTo>
                  <a:cubicBezTo>
                    <a:pt x="3967" y="424"/>
                    <a:pt x="4617" y="440"/>
                    <a:pt x="5267" y="440"/>
                  </a:cubicBezTo>
                  <a:cubicBezTo>
                    <a:pt x="6079" y="440"/>
                    <a:pt x="6892" y="415"/>
                    <a:pt x="7702" y="367"/>
                  </a:cubicBezTo>
                  <a:cubicBezTo>
                    <a:pt x="8112" y="341"/>
                    <a:pt x="8514" y="306"/>
                    <a:pt x="8924" y="271"/>
                  </a:cubicBezTo>
                  <a:lnTo>
                    <a:pt x="9143" y="253"/>
                  </a:lnTo>
                  <a:lnTo>
                    <a:pt x="9125" y="140"/>
                  </a:lnTo>
                  <a:cubicBezTo>
                    <a:pt x="8732" y="175"/>
                    <a:pt x="8339" y="218"/>
                    <a:pt x="7938" y="245"/>
                  </a:cubicBezTo>
                  <a:cubicBezTo>
                    <a:pt x="7222" y="288"/>
                    <a:pt x="6497" y="323"/>
                    <a:pt x="5781" y="332"/>
                  </a:cubicBezTo>
                  <a:cubicBezTo>
                    <a:pt x="5619" y="334"/>
                    <a:pt x="5457" y="335"/>
                    <a:pt x="5295" y="335"/>
                  </a:cubicBezTo>
                  <a:cubicBezTo>
                    <a:pt x="4008" y="335"/>
                    <a:pt x="2721" y="274"/>
                    <a:pt x="1441" y="157"/>
                  </a:cubicBezTo>
                  <a:cubicBezTo>
                    <a:pt x="961" y="114"/>
                    <a:pt x="490" y="61"/>
                    <a:pt x="9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32" name="CustomShape 12"/>
            <p:cNvSpPr/>
            <p:nvPr/>
          </p:nvSpPr>
          <p:spPr>
            <a:xfrm>
              <a:off x="6379560" y="3695040"/>
              <a:ext cx="311760" cy="389880"/>
            </a:xfrm>
            <a:custGeom>
              <a:avLst/>
              <a:gdLst/>
              <a:ahLst/>
              <a:cxnLst/>
              <a:rect l="l" t="t" r="r" b="b"/>
              <a:pathLst>
                <a:path w="2341" h="2926">
                  <a:moveTo>
                    <a:pt x="70" y="0"/>
                  </a:moveTo>
                  <a:lnTo>
                    <a:pt x="0" y="79"/>
                  </a:lnTo>
                  <a:cubicBezTo>
                    <a:pt x="149" y="315"/>
                    <a:pt x="306" y="551"/>
                    <a:pt x="463" y="778"/>
                  </a:cubicBezTo>
                  <a:cubicBezTo>
                    <a:pt x="882" y="1371"/>
                    <a:pt x="1336" y="1939"/>
                    <a:pt x="1834" y="2463"/>
                  </a:cubicBezTo>
                  <a:cubicBezTo>
                    <a:pt x="1982" y="2620"/>
                    <a:pt x="2131" y="2777"/>
                    <a:pt x="2288" y="2926"/>
                  </a:cubicBezTo>
                  <a:lnTo>
                    <a:pt x="2340" y="2882"/>
                  </a:lnTo>
                  <a:cubicBezTo>
                    <a:pt x="1467" y="2017"/>
                    <a:pt x="708" y="1048"/>
                    <a:pt x="70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33" name="CustomShape 13"/>
            <p:cNvSpPr/>
            <p:nvPr/>
          </p:nvSpPr>
          <p:spPr>
            <a:xfrm>
              <a:off x="7989480" y="3762000"/>
              <a:ext cx="353880" cy="415440"/>
            </a:xfrm>
            <a:custGeom>
              <a:avLst/>
              <a:gdLst/>
              <a:ahLst/>
              <a:cxnLst/>
              <a:rect l="l" t="t" r="r" b="b"/>
              <a:pathLst>
                <a:path w="2656" h="3116">
                  <a:moveTo>
                    <a:pt x="28" y="0"/>
                  </a:moveTo>
                  <a:cubicBezTo>
                    <a:pt x="14" y="0"/>
                    <a:pt x="1" y="11"/>
                    <a:pt x="1" y="33"/>
                  </a:cubicBezTo>
                  <a:cubicBezTo>
                    <a:pt x="1" y="574"/>
                    <a:pt x="27" y="1125"/>
                    <a:pt x="97" y="1666"/>
                  </a:cubicBezTo>
                  <a:cubicBezTo>
                    <a:pt x="123" y="1972"/>
                    <a:pt x="158" y="2268"/>
                    <a:pt x="201" y="2574"/>
                  </a:cubicBezTo>
                  <a:lnTo>
                    <a:pt x="193" y="2574"/>
                  </a:lnTo>
                  <a:cubicBezTo>
                    <a:pt x="167" y="2583"/>
                    <a:pt x="175" y="2618"/>
                    <a:pt x="201" y="2618"/>
                  </a:cubicBezTo>
                  <a:lnTo>
                    <a:pt x="210" y="2618"/>
                  </a:lnTo>
                  <a:cubicBezTo>
                    <a:pt x="228" y="2784"/>
                    <a:pt x="254" y="2949"/>
                    <a:pt x="289" y="3115"/>
                  </a:cubicBezTo>
                  <a:cubicBezTo>
                    <a:pt x="289" y="3089"/>
                    <a:pt x="289" y="3072"/>
                    <a:pt x="289" y="3054"/>
                  </a:cubicBezTo>
                  <a:lnTo>
                    <a:pt x="315" y="3054"/>
                  </a:lnTo>
                  <a:lnTo>
                    <a:pt x="341" y="3046"/>
                  </a:lnTo>
                  <a:cubicBezTo>
                    <a:pt x="324" y="2906"/>
                    <a:pt x="306" y="2757"/>
                    <a:pt x="289" y="2609"/>
                  </a:cubicBezTo>
                  <a:cubicBezTo>
                    <a:pt x="376" y="2591"/>
                    <a:pt x="463" y="2565"/>
                    <a:pt x="542" y="2539"/>
                  </a:cubicBezTo>
                  <a:cubicBezTo>
                    <a:pt x="655" y="2504"/>
                    <a:pt x="778" y="2469"/>
                    <a:pt x="891" y="2434"/>
                  </a:cubicBezTo>
                  <a:cubicBezTo>
                    <a:pt x="1127" y="2356"/>
                    <a:pt x="1354" y="2268"/>
                    <a:pt x="1581" y="2172"/>
                  </a:cubicBezTo>
                  <a:cubicBezTo>
                    <a:pt x="1948" y="2024"/>
                    <a:pt x="2306" y="1849"/>
                    <a:pt x="2655" y="1666"/>
                  </a:cubicBezTo>
                  <a:cubicBezTo>
                    <a:pt x="2638" y="1631"/>
                    <a:pt x="2638" y="1596"/>
                    <a:pt x="2620" y="1561"/>
                  </a:cubicBezTo>
                  <a:cubicBezTo>
                    <a:pt x="2515" y="1614"/>
                    <a:pt x="2402" y="1675"/>
                    <a:pt x="2297" y="1727"/>
                  </a:cubicBezTo>
                  <a:cubicBezTo>
                    <a:pt x="1852" y="1945"/>
                    <a:pt x="1406" y="2146"/>
                    <a:pt x="944" y="2312"/>
                  </a:cubicBezTo>
                  <a:cubicBezTo>
                    <a:pt x="821" y="2356"/>
                    <a:pt x="690" y="2399"/>
                    <a:pt x="559" y="2443"/>
                  </a:cubicBezTo>
                  <a:cubicBezTo>
                    <a:pt x="472" y="2478"/>
                    <a:pt x="367" y="2504"/>
                    <a:pt x="280" y="2539"/>
                  </a:cubicBezTo>
                  <a:cubicBezTo>
                    <a:pt x="245" y="2242"/>
                    <a:pt x="210" y="1945"/>
                    <a:pt x="184" y="1648"/>
                  </a:cubicBezTo>
                  <a:cubicBezTo>
                    <a:pt x="175" y="1596"/>
                    <a:pt x="167" y="1535"/>
                    <a:pt x="167" y="1474"/>
                  </a:cubicBezTo>
                  <a:cubicBezTo>
                    <a:pt x="184" y="1413"/>
                    <a:pt x="201" y="1343"/>
                    <a:pt x="219" y="1282"/>
                  </a:cubicBezTo>
                  <a:cubicBezTo>
                    <a:pt x="245" y="1177"/>
                    <a:pt x="271" y="1081"/>
                    <a:pt x="306" y="976"/>
                  </a:cubicBezTo>
                  <a:cubicBezTo>
                    <a:pt x="367" y="784"/>
                    <a:pt x="446" y="592"/>
                    <a:pt x="507" y="400"/>
                  </a:cubicBezTo>
                  <a:cubicBezTo>
                    <a:pt x="518" y="378"/>
                    <a:pt x="502" y="363"/>
                    <a:pt x="486" y="363"/>
                  </a:cubicBezTo>
                  <a:cubicBezTo>
                    <a:pt x="476" y="363"/>
                    <a:pt x="467" y="369"/>
                    <a:pt x="463" y="382"/>
                  </a:cubicBezTo>
                  <a:cubicBezTo>
                    <a:pt x="367" y="566"/>
                    <a:pt x="297" y="749"/>
                    <a:pt x="245" y="950"/>
                  </a:cubicBezTo>
                  <a:cubicBezTo>
                    <a:pt x="210" y="1046"/>
                    <a:pt x="184" y="1142"/>
                    <a:pt x="167" y="1238"/>
                  </a:cubicBezTo>
                  <a:lnTo>
                    <a:pt x="149" y="1282"/>
                  </a:lnTo>
                  <a:cubicBezTo>
                    <a:pt x="123" y="863"/>
                    <a:pt x="105" y="444"/>
                    <a:pt x="62" y="33"/>
                  </a:cubicBezTo>
                  <a:cubicBezTo>
                    <a:pt x="57" y="11"/>
                    <a:pt x="42" y="0"/>
                    <a:pt x="28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34" name="CustomShape 14"/>
            <p:cNvSpPr/>
            <p:nvPr/>
          </p:nvSpPr>
          <p:spPr>
            <a:xfrm>
              <a:off x="6816960" y="3746520"/>
              <a:ext cx="53280" cy="197640"/>
            </a:xfrm>
            <a:custGeom>
              <a:avLst/>
              <a:gdLst/>
              <a:ahLst/>
              <a:cxnLst/>
              <a:rect l="l" t="t" r="r" b="b"/>
              <a:pathLst>
                <a:path w="405" h="1485">
                  <a:moveTo>
                    <a:pt x="259" y="1"/>
                  </a:moveTo>
                  <a:cubicBezTo>
                    <a:pt x="250" y="1"/>
                    <a:pt x="242" y="8"/>
                    <a:pt x="242" y="17"/>
                  </a:cubicBezTo>
                  <a:cubicBezTo>
                    <a:pt x="277" y="297"/>
                    <a:pt x="295" y="567"/>
                    <a:pt x="286" y="847"/>
                  </a:cubicBezTo>
                  <a:cubicBezTo>
                    <a:pt x="216" y="681"/>
                    <a:pt x="129" y="524"/>
                    <a:pt x="33" y="375"/>
                  </a:cubicBezTo>
                  <a:cubicBezTo>
                    <a:pt x="30" y="370"/>
                    <a:pt x="26" y="368"/>
                    <a:pt x="22" y="368"/>
                  </a:cubicBezTo>
                  <a:cubicBezTo>
                    <a:pt x="11" y="368"/>
                    <a:pt x="0" y="380"/>
                    <a:pt x="6" y="393"/>
                  </a:cubicBezTo>
                  <a:cubicBezTo>
                    <a:pt x="102" y="576"/>
                    <a:pt x="190" y="768"/>
                    <a:pt x="286" y="960"/>
                  </a:cubicBezTo>
                  <a:lnTo>
                    <a:pt x="286" y="1283"/>
                  </a:lnTo>
                  <a:cubicBezTo>
                    <a:pt x="286" y="1344"/>
                    <a:pt x="277" y="1414"/>
                    <a:pt x="277" y="1484"/>
                  </a:cubicBezTo>
                  <a:cubicBezTo>
                    <a:pt x="303" y="1467"/>
                    <a:pt x="329" y="1440"/>
                    <a:pt x="347" y="1423"/>
                  </a:cubicBezTo>
                  <a:lnTo>
                    <a:pt x="347" y="1283"/>
                  </a:lnTo>
                  <a:cubicBezTo>
                    <a:pt x="356" y="1222"/>
                    <a:pt x="356" y="1161"/>
                    <a:pt x="356" y="1100"/>
                  </a:cubicBezTo>
                  <a:lnTo>
                    <a:pt x="373" y="1117"/>
                  </a:lnTo>
                  <a:cubicBezTo>
                    <a:pt x="376" y="1127"/>
                    <a:pt x="382" y="1131"/>
                    <a:pt x="387" y="1131"/>
                  </a:cubicBezTo>
                  <a:cubicBezTo>
                    <a:pt x="396" y="1131"/>
                    <a:pt x="405" y="1120"/>
                    <a:pt x="399" y="1109"/>
                  </a:cubicBezTo>
                  <a:cubicBezTo>
                    <a:pt x="399" y="1074"/>
                    <a:pt x="373" y="1039"/>
                    <a:pt x="364" y="1004"/>
                  </a:cubicBezTo>
                  <a:lnTo>
                    <a:pt x="364" y="847"/>
                  </a:lnTo>
                  <a:cubicBezTo>
                    <a:pt x="373" y="567"/>
                    <a:pt x="347" y="288"/>
                    <a:pt x="277" y="17"/>
                  </a:cubicBezTo>
                  <a:cubicBezTo>
                    <a:pt x="273" y="5"/>
                    <a:pt x="266" y="1"/>
                    <a:pt x="259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35" name="CustomShape 15"/>
            <p:cNvSpPr/>
            <p:nvPr/>
          </p:nvSpPr>
          <p:spPr>
            <a:xfrm>
              <a:off x="7034760" y="3183480"/>
              <a:ext cx="815400" cy="244440"/>
            </a:xfrm>
            <a:custGeom>
              <a:avLst/>
              <a:gdLst/>
              <a:ahLst/>
              <a:cxnLst/>
              <a:rect l="l" t="t" r="r" b="b"/>
              <a:pathLst>
                <a:path w="6113" h="1836">
                  <a:moveTo>
                    <a:pt x="70" y="0"/>
                  </a:moveTo>
                  <a:lnTo>
                    <a:pt x="0" y="18"/>
                  </a:lnTo>
                  <a:cubicBezTo>
                    <a:pt x="463" y="839"/>
                    <a:pt x="1232" y="1458"/>
                    <a:pt x="2140" y="1712"/>
                  </a:cubicBezTo>
                  <a:cubicBezTo>
                    <a:pt x="2445" y="1794"/>
                    <a:pt x="2757" y="1835"/>
                    <a:pt x="3070" y="1835"/>
                  </a:cubicBezTo>
                  <a:cubicBezTo>
                    <a:pt x="3357" y="1835"/>
                    <a:pt x="3646" y="1800"/>
                    <a:pt x="3930" y="1729"/>
                  </a:cubicBezTo>
                  <a:cubicBezTo>
                    <a:pt x="4523" y="1581"/>
                    <a:pt x="5065" y="1275"/>
                    <a:pt x="5493" y="839"/>
                  </a:cubicBezTo>
                  <a:cubicBezTo>
                    <a:pt x="5720" y="594"/>
                    <a:pt x="5929" y="332"/>
                    <a:pt x="6113" y="61"/>
                  </a:cubicBezTo>
                  <a:cubicBezTo>
                    <a:pt x="6086" y="44"/>
                    <a:pt x="6051" y="35"/>
                    <a:pt x="6017" y="27"/>
                  </a:cubicBezTo>
                  <a:cubicBezTo>
                    <a:pt x="5886" y="219"/>
                    <a:pt x="5746" y="402"/>
                    <a:pt x="5597" y="577"/>
                  </a:cubicBezTo>
                  <a:cubicBezTo>
                    <a:pt x="5213" y="1039"/>
                    <a:pt x="4707" y="1380"/>
                    <a:pt x="4139" y="1572"/>
                  </a:cubicBezTo>
                  <a:cubicBezTo>
                    <a:pt x="3789" y="1685"/>
                    <a:pt x="3421" y="1742"/>
                    <a:pt x="3056" y="1742"/>
                  </a:cubicBezTo>
                  <a:cubicBezTo>
                    <a:pt x="2830" y="1742"/>
                    <a:pt x="2605" y="1720"/>
                    <a:pt x="2384" y="1677"/>
                  </a:cubicBezTo>
                  <a:cubicBezTo>
                    <a:pt x="1834" y="1563"/>
                    <a:pt x="1328" y="1319"/>
                    <a:pt x="891" y="970"/>
                  </a:cubicBezTo>
                  <a:cubicBezTo>
                    <a:pt x="568" y="699"/>
                    <a:pt x="289" y="367"/>
                    <a:pt x="70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36" name="CustomShape 16"/>
            <p:cNvSpPr/>
            <p:nvPr/>
          </p:nvSpPr>
          <p:spPr>
            <a:xfrm>
              <a:off x="7119720" y="3143880"/>
              <a:ext cx="653400" cy="196920"/>
            </a:xfrm>
            <a:custGeom>
              <a:avLst/>
              <a:gdLst/>
              <a:ahLst/>
              <a:cxnLst/>
              <a:rect l="l" t="t" r="r" b="b"/>
              <a:pathLst>
                <a:path w="4900" h="1479">
                  <a:moveTo>
                    <a:pt x="2241" y="0"/>
                  </a:moveTo>
                  <a:cubicBezTo>
                    <a:pt x="1957" y="0"/>
                    <a:pt x="1673" y="9"/>
                    <a:pt x="1389" y="27"/>
                  </a:cubicBezTo>
                  <a:lnTo>
                    <a:pt x="1319" y="35"/>
                  </a:lnTo>
                  <a:cubicBezTo>
                    <a:pt x="874" y="70"/>
                    <a:pt x="437" y="114"/>
                    <a:pt x="1" y="193"/>
                  </a:cubicBezTo>
                  <a:cubicBezTo>
                    <a:pt x="568" y="760"/>
                    <a:pt x="1171" y="1380"/>
                    <a:pt x="2018" y="1467"/>
                  </a:cubicBezTo>
                  <a:cubicBezTo>
                    <a:pt x="2109" y="1475"/>
                    <a:pt x="2201" y="1479"/>
                    <a:pt x="2292" y="1479"/>
                  </a:cubicBezTo>
                  <a:cubicBezTo>
                    <a:pt x="3035" y="1479"/>
                    <a:pt x="3758" y="1228"/>
                    <a:pt x="4349" y="769"/>
                  </a:cubicBezTo>
                  <a:cubicBezTo>
                    <a:pt x="4506" y="638"/>
                    <a:pt x="4655" y="498"/>
                    <a:pt x="4794" y="341"/>
                  </a:cubicBezTo>
                  <a:cubicBezTo>
                    <a:pt x="4829" y="306"/>
                    <a:pt x="4864" y="262"/>
                    <a:pt x="4899" y="227"/>
                  </a:cubicBezTo>
                  <a:cubicBezTo>
                    <a:pt x="4760" y="201"/>
                    <a:pt x="4620" y="184"/>
                    <a:pt x="4480" y="166"/>
                  </a:cubicBezTo>
                  <a:lnTo>
                    <a:pt x="4402" y="149"/>
                  </a:lnTo>
                  <a:cubicBezTo>
                    <a:pt x="3974" y="88"/>
                    <a:pt x="3528" y="53"/>
                    <a:pt x="3092" y="27"/>
                  </a:cubicBezTo>
                  <a:cubicBezTo>
                    <a:pt x="2808" y="9"/>
                    <a:pt x="2524" y="0"/>
                    <a:pt x="2241" y="0"/>
                  </a:cubicBez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37" name="CustomShape 17"/>
            <p:cNvSpPr/>
            <p:nvPr/>
          </p:nvSpPr>
          <p:spPr>
            <a:xfrm>
              <a:off x="6497280" y="1581480"/>
              <a:ext cx="1886760" cy="1558440"/>
            </a:xfrm>
            <a:custGeom>
              <a:avLst/>
              <a:gdLst/>
              <a:ahLst/>
              <a:cxnLst/>
              <a:rect l="l" t="t" r="r" b="b"/>
              <a:pathLst>
                <a:path w="14137" h="11676">
                  <a:moveTo>
                    <a:pt x="6908" y="1"/>
                  </a:moveTo>
                  <a:cubicBezTo>
                    <a:pt x="6799" y="1"/>
                    <a:pt x="6691" y="7"/>
                    <a:pt x="6584" y="19"/>
                  </a:cubicBezTo>
                  <a:cubicBezTo>
                    <a:pt x="6217" y="45"/>
                    <a:pt x="5859" y="123"/>
                    <a:pt x="5510" y="237"/>
                  </a:cubicBezTo>
                  <a:cubicBezTo>
                    <a:pt x="4602" y="534"/>
                    <a:pt x="3798" y="1093"/>
                    <a:pt x="3213" y="1843"/>
                  </a:cubicBezTo>
                  <a:cubicBezTo>
                    <a:pt x="2943" y="2193"/>
                    <a:pt x="2716" y="2594"/>
                    <a:pt x="2707" y="3031"/>
                  </a:cubicBezTo>
                  <a:cubicBezTo>
                    <a:pt x="2698" y="3310"/>
                    <a:pt x="2777" y="3590"/>
                    <a:pt x="2786" y="3869"/>
                  </a:cubicBezTo>
                  <a:cubicBezTo>
                    <a:pt x="2786" y="4149"/>
                    <a:pt x="2672" y="4472"/>
                    <a:pt x="2419" y="4576"/>
                  </a:cubicBezTo>
                  <a:cubicBezTo>
                    <a:pt x="2244" y="4655"/>
                    <a:pt x="2026" y="4620"/>
                    <a:pt x="1869" y="4725"/>
                  </a:cubicBezTo>
                  <a:cubicBezTo>
                    <a:pt x="1703" y="4838"/>
                    <a:pt x="1624" y="5039"/>
                    <a:pt x="1659" y="5240"/>
                  </a:cubicBezTo>
                  <a:cubicBezTo>
                    <a:pt x="1694" y="5432"/>
                    <a:pt x="1773" y="5616"/>
                    <a:pt x="1877" y="5781"/>
                  </a:cubicBezTo>
                  <a:cubicBezTo>
                    <a:pt x="1794" y="5765"/>
                    <a:pt x="1710" y="5757"/>
                    <a:pt x="1626" y="5757"/>
                  </a:cubicBezTo>
                  <a:cubicBezTo>
                    <a:pt x="961" y="5757"/>
                    <a:pt x="305" y="6257"/>
                    <a:pt x="157" y="6917"/>
                  </a:cubicBezTo>
                  <a:cubicBezTo>
                    <a:pt x="0" y="7659"/>
                    <a:pt x="480" y="8479"/>
                    <a:pt x="1196" y="8724"/>
                  </a:cubicBezTo>
                  <a:cubicBezTo>
                    <a:pt x="830" y="8768"/>
                    <a:pt x="533" y="9117"/>
                    <a:pt x="489" y="9492"/>
                  </a:cubicBezTo>
                  <a:cubicBezTo>
                    <a:pt x="463" y="9877"/>
                    <a:pt x="611" y="10252"/>
                    <a:pt x="891" y="10514"/>
                  </a:cubicBezTo>
                  <a:cubicBezTo>
                    <a:pt x="1170" y="10767"/>
                    <a:pt x="1502" y="10959"/>
                    <a:pt x="1860" y="11073"/>
                  </a:cubicBezTo>
                  <a:cubicBezTo>
                    <a:pt x="2079" y="11148"/>
                    <a:pt x="2312" y="11206"/>
                    <a:pt x="2537" y="11206"/>
                  </a:cubicBezTo>
                  <a:cubicBezTo>
                    <a:pt x="2680" y="11206"/>
                    <a:pt x="2819" y="11183"/>
                    <a:pt x="2951" y="11125"/>
                  </a:cubicBezTo>
                  <a:cubicBezTo>
                    <a:pt x="3161" y="11012"/>
                    <a:pt x="3344" y="10872"/>
                    <a:pt x="3502" y="10697"/>
                  </a:cubicBezTo>
                  <a:cubicBezTo>
                    <a:pt x="3589" y="10802"/>
                    <a:pt x="3694" y="10889"/>
                    <a:pt x="3807" y="10968"/>
                  </a:cubicBezTo>
                  <a:cubicBezTo>
                    <a:pt x="4413" y="11430"/>
                    <a:pt x="5157" y="11675"/>
                    <a:pt x="5913" y="11675"/>
                  </a:cubicBezTo>
                  <a:cubicBezTo>
                    <a:pt x="6029" y="11675"/>
                    <a:pt x="6145" y="11669"/>
                    <a:pt x="6261" y="11658"/>
                  </a:cubicBezTo>
                  <a:cubicBezTo>
                    <a:pt x="6689" y="11614"/>
                    <a:pt x="7134" y="11466"/>
                    <a:pt x="7387" y="11125"/>
                  </a:cubicBezTo>
                  <a:cubicBezTo>
                    <a:pt x="7773" y="11315"/>
                    <a:pt x="8188" y="11408"/>
                    <a:pt x="8600" y="11408"/>
                  </a:cubicBezTo>
                  <a:cubicBezTo>
                    <a:pt x="9231" y="11408"/>
                    <a:pt x="9854" y="11190"/>
                    <a:pt x="10356" y="10767"/>
                  </a:cubicBezTo>
                  <a:cubicBezTo>
                    <a:pt x="10469" y="10671"/>
                    <a:pt x="10565" y="10575"/>
                    <a:pt x="10679" y="10479"/>
                  </a:cubicBezTo>
                  <a:cubicBezTo>
                    <a:pt x="10932" y="10680"/>
                    <a:pt x="11142" y="10951"/>
                    <a:pt x="11439" y="11090"/>
                  </a:cubicBezTo>
                  <a:cubicBezTo>
                    <a:pt x="11601" y="11163"/>
                    <a:pt x="11777" y="11191"/>
                    <a:pt x="11956" y="11191"/>
                  </a:cubicBezTo>
                  <a:cubicBezTo>
                    <a:pt x="12162" y="11191"/>
                    <a:pt x="12373" y="11154"/>
                    <a:pt x="12574" y="11108"/>
                  </a:cubicBezTo>
                  <a:cubicBezTo>
                    <a:pt x="13159" y="10968"/>
                    <a:pt x="13787" y="10697"/>
                    <a:pt x="14014" y="10138"/>
                  </a:cubicBezTo>
                  <a:cubicBezTo>
                    <a:pt x="14110" y="9885"/>
                    <a:pt x="14137" y="9615"/>
                    <a:pt x="14084" y="9353"/>
                  </a:cubicBezTo>
                  <a:cubicBezTo>
                    <a:pt x="13979" y="8706"/>
                    <a:pt x="13508" y="8087"/>
                    <a:pt x="12871" y="7964"/>
                  </a:cubicBezTo>
                  <a:cubicBezTo>
                    <a:pt x="13246" y="7903"/>
                    <a:pt x="13499" y="7493"/>
                    <a:pt x="13456" y="7109"/>
                  </a:cubicBezTo>
                  <a:cubicBezTo>
                    <a:pt x="13421" y="6724"/>
                    <a:pt x="13159" y="6401"/>
                    <a:pt x="12844" y="6183"/>
                  </a:cubicBezTo>
                  <a:cubicBezTo>
                    <a:pt x="12609" y="6017"/>
                    <a:pt x="12312" y="5869"/>
                    <a:pt x="12224" y="5589"/>
                  </a:cubicBezTo>
                  <a:cubicBezTo>
                    <a:pt x="12155" y="5354"/>
                    <a:pt x="12251" y="5109"/>
                    <a:pt x="12286" y="4865"/>
                  </a:cubicBezTo>
                  <a:cubicBezTo>
                    <a:pt x="12329" y="4515"/>
                    <a:pt x="12233" y="4166"/>
                    <a:pt x="12111" y="3834"/>
                  </a:cubicBezTo>
                  <a:cubicBezTo>
                    <a:pt x="11735" y="2839"/>
                    <a:pt x="11142" y="1939"/>
                    <a:pt x="10373" y="1206"/>
                  </a:cubicBezTo>
                  <a:cubicBezTo>
                    <a:pt x="10373" y="1180"/>
                    <a:pt x="10338" y="1136"/>
                    <a:pt x="10277" y="1084"/>
                  </a:cubicBezTo>
                  <a:cubicBezTo>
                    <a:pt x="10146" y="996"/>
                    <a:pt x="10015" y="909"/>
                    <a:pt x="9867" y="831"/>
                  </a:cubicBezTo>
                  <a:cubicBezTo>
                    <a:pt x="9691" y="759"/>
                    <a:pt x="9501" y="716"/>
                    <a:pt x="9309" y="716"/>
                  </a:cubicBezTo>
                  <a:cubicBezTo>
                    <a:pt x="9291" y="716"/>
                    <a:pt x="9273" y="716"/>
                    <a:pt x="9256" y="717"/>
                  </a:cubicBezTo>
                  <a:cubicBezTo>
                    <a:pt x="9212" y="717"/>
                    <a:pt x="9168" y="726"/>
                    <a:pt x="9125" y="726"/>
                  </a:cubicBezTo>
                  <a:cubicBezTo>
                    <a:pt x="9072" y="726"/>
                    <a:pt x="9029" y="735"/>
                    <a:pt x="8985" y="743"/>
                  </a:cubicBezTo>
                  <a:cubicBezTo>
                    <a:pt x="8852" y="759"/>
                    <a:pt x="8776" y="781"/>
                    <a:pt x="8714" y="781"/>
                  </a:cubicBezTo>
                  <a:cubicBezTo>
                    <a:pt x="8638" y="781"/>
                    <a:pt x="8585" y="747"/>
                    <a:pt x="8479" y="621"/>
                  </a:cubicBezTo>
                  <a:cubicBezTo>
                    <a:pt x="8400" y="525"/>
                    <a:pt x="8313" y="438"/>
                    <a:pt x="8208" y="368"/>
                  </a:cubicBezTo>
                  <a:cubicBezTo>
                    <a:pt x="8068" y="272"/>
                    <a:pt x="7911" y="193"/>
                    <a:pt x="7754" y="132"/>
                  </a:cubicBezTo>
                  <a:cubicBezTo>
                    <a:pt x="7481" y="43"/>
                    <a:pt x="7195" y="1"/>
                    <a:pt x="6908" y="1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38" name="CustomShape 18"/>
            <p:cNvSpPr/>
            <p:nvPr/>
          </p:nvSpPr>
          <p:spPr>
            <a:xfrm>
              <a:off x="6947280" y="2156040"/>
              <a:ext cx="1040400" cy="983520"/>
            </a:xfrm>
            <a:custGeom>
              <a:avLst/>
              <a:gdLst/>
              <a:ahLst/>
              <a:cxnLst/>
              <a:rect l="l" t="t" r="r" b="b"/>
              <a:pathLst>
                <a:path w="7798" h="7371">
                  <a:moveTo>
                    <a:pt x="5816" y="1"/>
                  </a:moveTo>
                  <a:cubicBezTo>
                    <a:pt x="5723" y="1"/>
                    <a:pt x="5629" y="10"/>
                    <a:pt x="5536" y="28"/>
                  </a:cubicBezTo>
                  <a:cubicBezTo>
                    <a:pt x="5274" y="98"/>
                    <a:pt x="5030" y="220"/>
                    <a:pt x="4812" y="386"/>
                  </a:cubicBezTo>
                  <a:cubicBezTo>
                    <a:pt x="4558" y="578"/>
                    <a:pt x="4305" y="788"/>
                    <a:pt x="4043" y="962"/>
                  </a:cubicBezTo>
                  <a:cubicBezTo>
                    <a:pt x="3729" y="1181"/>
                    <a:pt x="3388" y="1355"/>
                    <a:pt x="3039" y="1504"/>
                  </a:cubicBezTo>
                  <a:cubicBezTo>
                    <a:pt x="2690" y="1643"/>
                    <a:pt x="2332" y="1748"/>
                    <a:pt x="1965" y="1818"/>
                  </a:cubicBezTo>
                  <a:cubicBezTo>
                    <a:pt x="1625" y="1870"/>
                    <a:pt x="1249" y="1914"/>
                    <a:pt x="961" y="2124"/>
                  </a:cubicBezTo>
                  <a:cubicBezTo>
                    <a:pt x="472" y="2490"/>
                    <a:pt x="193" y="3119"/>
                    <a:pt x="70" y="3704"/>
                  </a:cubicBezTo>
                  <a:cubicBezTo>
                    <a:pt x="1" y="4027"/>
                    <a:pt x="9" y="4359"/>
                    <a:pt x="79" y="4682"/>
                  </a:cubicBezTo>
                  <a:cubicBezTo>
                    <a:pt x="175" y="5022"/>
                    <a:pt x="315" y="5346"/>
                    <a:pt x="498" y="5651"/>
                  </a:cubicBezTo>
                  <a:cubicBezTo>
                    <a:pt x="795" y="6201"/>
                    <a:pt x="1022" y="6821"/>
                    <a:pt x="1511" y="7223"/>
                  </a:cubicBezTo>
                  <a:cubicBezTo>
                    <a:pt x="1845" y="7321"/>
                    <a:pt x="2194" y="7370"/>
                    <a:pt x="2543" y="7370"/>
                  </a:cubicBezTo>
                  <a:cubicBezTo>
                    <a:pt x="2659" y="7370"/>
                    <a:pt x="2775" y="7365"/>
                    <a:pt x="2891" y="7354"/>
                  </a:cubicBezTo>
                  <a:cubicBezTo>
                    <a:pt x="3319" y="7310"/>
                    <a:pt x="3764" y="7162"/>
                    <a:pt x="4017" y="6821"/>
                  </a:cubicBezTo>
                  <a:cubicBezTo>
                    <a:pt x="4402" y="7008"/>
                    <a:pt x="4818" y="7101"/>
                    <a:pt x="5231" y="7101"/>
                  </a:cubicBezTo>
                  <a:cubicBezTo>
                    <a:pt x="5783" y="7101"/>
                    <a:pt x="6330" y="6936"/>
                    <a:pt x="6794" y="6612"/>
                  </a:cubicBezTo>
                  <a:cubicBezTo>
                    <a:pt x="6907" y="6428"/>
                    <a:pt x="7003" y="6245"/>
                    <a:pt x="7091" y="6062"/>
                  </a:cubicBezTo>
                  <a:cubicBezTo>
                    <a:pt x="7431" y="5363"/>
                    <a:pt x="7719" y="4603"/>
                    <a:pt x="7772" y="3835"/>
                  </a:cubicBezTo>
                  <a:cubicBezTo>
                    <a:pt x="7798" y="3049"/>
                    <a:pt x="7684" y="2263"/>
                    <a:pt x="7440" y="1512"/>
                  </a:cubicBezTo>
                  <a:cubicBezTo>
                    <a:pt x="7274" y="962"/>
                    <a:pt x="7003" y="403"/>
                    <a:pt x="6462" y="150"/>
                  </a:cubicBezTo>
                  <a:cubicBezTo>
                    <a:pt x="6259" y="52"/>
                    <a:pt x="6039" y="1"/>
                    <a:pt x="5816" y="1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39" name="CustomShape 19"/>
            <p:cNvSpPr/>
            <p:nvPr/>
          </p:nvSpPr>
          <p:spPr>
            <a:xfrm>
              <a:off x="7298280" y="2937240"/>
              <a:ext cx="342000" cy="318960"/>
            </a:xfrm>
            <a:custGeom>
              <a:avLst/>
              <a:gdLst/>
              <a:ahLst/>
              <a:cxnLst/>
              <a:rect l="l" t="t" r="r" b="b"/>
              <a:pathLst>
                <a:path w="2568" h="2394">
                  <a:moveTo>
                    <a:pt x="1" y="1"/>
                  </a:moveTo>
                  <a:lnTo>
                    <a:pt x="1" y="1808"/>
                  </a:lnTo>
                  <a:cubicBezTo>
                    <a:pt x="1" y="1878"/>
                    <a:pt x="27" y="1939"/>
                    <a:pt x="62" y="1992"/>
                  </a:cubicBezTo>
                  <a:cubicBezTo>
                    <a:pt x="184" y="2131"/>
                    <a:pt x="507" y="2393"/>
                    <a:pt x="1284" y="2393"/>
                  </a:cubicBezTo>
                  <a:cubicBezTo>
                    <a:pt x="2061" y="2393"/>
                    <a:pt x="2385" y="2131"/>
                    <a:pt x="2507" y="1992"/>
                  </a:cubicBezTo>
                  <a:cubicBezTo>
                    <a:pt x="2550" y="1939"/>
                    <a:pt x="2568" y="1878"/>
                    <a:pt x="2568" y="1808"/>
                  </a:cubicBezTo>
                  <a:lnTo>
                    <a:pt x="2568" y="1"/>
                  </a:ln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0" name="CustomShape 20"/>
            <p:cNvSpPr/>
            <p:nvPr/>
          </p:nvSpPr>
          <p:spPr>
            <a:xfrm>
              <a:off x="7836840" y="2320920"/>
              <a:ext cx="246240" cy="327240"/>
            </a:xfrm>
            <a:custGeom>
              <a:avLst/>
              <a:gdLst/>
              <a:ahLst/>
              <a:cxnLst/>
              <a:rect l="l" t="t" r="r" b="b"/>
              <a:pathLst>
                <a:path w="1849" h="2456">
                  <a:moveTo>
                    <a:pt x="936" y="1"/>
                  </a:moveTo>
                  <a:cubicBezTo>
                    <a:pt x="537" y="1"/>
                    <a:pt x="298" y="574"/>
                    <a:pt x="298" y="574"/>
                  </a:cubicBezTo>
                  <a:cubicBezTo>
                    <a:pt x="140" y="1028"/>
                    <a:pt x="1" y="2067"/>
                    <a:pt x="341" y="2347"/>
                  </a:cubicBezTo>
                  <a:cubicBezTo>
                    <a:pt x="430" y="2422"/>
                    <a:pt x="521" y="2456"/>
                    <a:pt x="610" y="2456"/>
                  </a:cubicBezTo>
                  <a:cubicBezTo>
                    <a:pt x="1264" y="2456"/>
                    <a:pt x="1848" y="640"/>
                    <a:pt x="1311" y="164"/>
                  </a:cubicBezTo>
                  <a:cubicBezTo>
                    <a:pt x="1174" y="47"/>
                    <a:pt x="1048" y="1"/>
                    <a:pt x="936" y="1"/>
                  </a:cubicBez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1" name="CustomShape 21"/>
            <p:cNvSpPr/>
            <p:nvPr/>
          </p:nvSpPr>
          <p:spPr>
            <a:xfrm>
              <a:off x="7920720" y="2394000"/>
              <a:ext cx="88200" cy="150840"/>
            </a:xfrm>
            <a:custGeom>
              <a:avLst/>
              <a:gdLst/>
              <a:ahLst/>
              <a:cxnLst/>
              <a:rect l="l" t="t" r="r" b="b"/>
              <a:pathLst>
                <a:path w="665" h="1136">
                  <a:moveTo>
                    <a:pt x="446" y="1"/>
                  </a:moveTo>
                  <a:cubicBezTo>
                    <a:pt x="378" y="1"/>
                    <a:pt x="312" y="51"/>
                    <a:pt x="262" y="122"/>
                  </a:cubicBezTo>
                  <a:cubicBezTo>
                    <a:pt x="166" y="244"/>
                    <a:pt x="105" y="384"/>
                    <a:pt x="70" y="541"/>
                  </a:cubicBezTo>
                  <a:cubicBezTo>
                    <a:pt x="44" y="629"/>
                    <a:pt x="35" y="725"/>
                    <a:pt x="27" y="821"/>
                  </a:cubicBezTo>
                  <a:cubicBezTo>
                    <a:pt x="9" y="917"/>
                    <a:pt x="0" y="1013"/>
                    <a:pt x="18" y="1109"/>
                  </a:cubicBezTo>
                  <a:cubicBezTo>
                    <a:pt x="18" y="1126"/>
                    <a:pt x="27" y="1135"/>
                    <a:pt x="36" y="1135"/>
                  </a:cubicBezTo>
                  <a:cubicBezTo>
                    <a:pt x="46" y="1135"/>
                    <a:pt x="57" y="1126"/>
                    <a:pt x="62" y="1109"/>
                  </a:cubicBezTo>
                  <a:cubicBezTo>
                    <a:pt x="79" y="1039"/>
                    <a:pt x="97" y="960"/>
                    <a:pt x="97" y="882"/>
                  </a:cubicBezTo>
                  <a:cubicBezTo>
                    <a:pt x="105" y="812"/>
                    <a:pt x="114" y="733"/>
                    <a:pt x="131" y="655"/>
                  </a:cubicBezTo>
                  <a:cubicBezTo>
                    <a:pt x="149" y="524"/>
                    <a:pt x="193" y="393"/>
                    <a:pt x="254" y="279"/>
                  </a:cubicBezTo>
                  <a:cubicBezTo>
                    <a:pt x="280" y="236"/>
                    <a:pt x="306" y="192"/>
                    <a:pt x="341" y="148"/>
                  </a:cubicBezTo>
                  <a:cubicBezTo>
                    <a:pt x="437" y="393"/>
                    <a:pt x="455" y="655"/>
                    <a:pt x="393" y="908"/>
                  </a:cubicBezTo>
                  <a:cubicBezTo>
                    <a:pt x="387" y="914"/>
                    <a:pt x="398" y="924"/>
                    <a:pt x="408" y="924"/>
                  </a:cubicBezTo>
                  <a:cubicBezTo>
                    <a:pt x="412" y="924"/>
                    <a:pt x="417" y="922"/>
                    <a:pt x="420" y="917"/>
                  </a:cubicBezTo>
                  <a:cubicBezTo>
                    <a:pt x="507" y="655"/>
                    <a:pt x="498" y="375"/>
                    <a:pt x="376" y="122"/>
                  </a:cubicBezTo>
                  <a:cubicBezTo>
                    <a:pt x="393" y="100"/>
                    <a:pt x="420" y="90"/>
                    <a:pt x="447" y="90"/>
                  </a:cubicBezTo>
                  <a:cubicBezTo>
                    <a:pt x="474" y="90"/>
                    <a:pt x="503" y="100"/>
                    <a:pt x="524" y="122"/>
                  </a:cubicBezTo>
                  <a:cubicBezTo>
                    <a:pt x="612" y="218"/>
                    <a:pt x="603" y="384"/>
                    <a:pt x="594" y="524"/>
                  </a:cubicBezTo>
                  <a:cubicBezTo>
                    <a:pt x="594" y="528"/>
                    <a:pt x="601" y="530"/>
                    <a:pt x="607" y="530"/>
                  </a:cubicBezTo>
                  <a:cubicBezTo>
                    <a:pt x="614" y="530"/>
                    <a:pt x="620" y="528"/>
                    <a:pt x="620" y="524"/>
                  </a:cubicBezTo>
                  <a:cubicBezTo>
                    <a:pt x="647" y="367"/>
                    <a:pt x="664" y="175"/>
                    <a:pt x="568" y="61"/>
                  </a:cubicBezTo>
                  <a:cubicBezTo>
                    <a:pt x="529" y="19"/>
                    <a:pt x="487" y="1"/>
                    <a:pt x="446" y="1"/>
                  </a:cubicBezTo>
                  <a:close/>
                </a:path>
              </a:pathLst>
            </a:custGeom>
            <a:solidFill>
              <a:srgbClr val="D5314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2" name="CustomShape 22"/>
            <p:cNvSpPr/>
            <p:nvPr/>
          </p:nvSpPr>
          <p:spPr>
            <a:xfrm>
              <a:off x="6823440" y="2320920"/>
              <a:ext cx="308520" cy="327240"/>
            </a:xfrm>
            <a:custGeom>
              <a:avLst/>
              <a:gdLst/>
              <a:ahLst/>
              <a:cxnLst/>
              <a:rect l="l" t="t" r="r" b="b"/>
              <a:pathLst>
                <a:path w="2317" h="2456">
                  <a:moveTo>
                    <a:pt x="1150" y="1"/>
                  </a:moveTo>
                  <a:cubicBezTo>
                    <a:pt x="1009" y="1"/>
                    <a:pt x="853" y="47"/>
                    <a:pt x="684" y="164"/>
                  </a:cubicBezTo>
                  <a:cubicBezTo>
                    <a:pt x="0" y="640"/>
                    <a:pt x="737" y="2456"/>
                    <a:pt x="1560" y="2456"/>
                  </a:cubicBezTo>
                  <a:cubicBezTo>
                    <a:pt x="1672" y="2456"/>
                    <a:pt x="1786" y="2422"/>
                    <a:pt x="1898" y="2347"/>
                  </a:cubicBezTo>
                  <a:cubicBezTo>
                    <a:pt x="2317" y="2067"/>
                    <a:pt x="2151" y="1028"/>
                    <a:pt x="1950" y="574"/>
                  </a:cubicBezTo>
                  <a:cubicBezTo>
                    <a:pt x="1950" y="574"/>
                    <a:pt x="1648" y="1"/>
                    <a:pt x="1150" y="1"/>
                  </a:cubicBez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3" name="CustomShape 23"/>
            <p:cNvSpPr/>
            <p:nvPr/>
          </p:nvSpPr>
          <p:spPr>
            <a:xfrm>
              <a:off x="6915600" y="2394000"/>
              <a:ext cx="110160" cy="150840"/>
            </a:xfrm>
            <a:custGeom>
              <a:avLst/>
              <a:gdLst/>
              <a:ahLst/>
              <a:cxnLst/>
              <a:rect l="l" t="t" r="r" b="b"/>
              <a:pathLst>
                <a:path w="831" h="1136">
                  <a:moveTo>
                    <a:pt x="277" y="1"/>
                  </a:moveTo>
                  <a:cubicBezTo>
                    <a:pt x="227" y="1"/>
                    <a:pt x="178" y="19"/>
                    <a:pt x="132" y="61"/>
                  </a:cubicBezTo>
                  <a:cubicBezTo>
                    <a:pt x="1" y="175"/>
                    <a:pt x="27" y="367"/>
                    <a:pt x="71" y="524"/>
                  </a:cubicBezTo>
                  <a:cubicBezTo>
                    <a:pt x="71" y="528"/>
                    <a:pt x="75" y="530"/>
                    <a:pt x="81" y="530"/>
                  </a:cubicBezTo>
                  <a:cubicBezTo>
                    <a:pt x="86" y="530"/>
                    <a:pt x="93" y="528"/>
                    <a:pt x="97" y="524"/>
                  </a:cubicBezTo>
                  <a:cubicBezTo>
                    <a:pt x="79" y="384"/>
                    <a:pt x="71" y="218"/>
                    <a:pt x="193" y="122"/>
                  </a:cubicBezTo>
                  <a:cubicBezTo>
                    <a:pt x="219" y="100"/>
                    <a:pt x="250" y="90"/>
                    <a:pt x="281" y="90"/>
                  </a:cubicBezTo>
                  <a:cubicBezTo>
                    <a:pt x="313" y="90"/>
                    <a:pt x="346" y="100"/>
                    <a:pt x="376" y="122"/>
                  </a:cubicBezTo>
                  <a:cubicBezTo>
                    <a:pt x="219" y="367"/>
                    <a:pt x="202" y="664"/>
                    <a:pt x="324" y="917"/>
                  </a:cubicBezTo>
                  <a:cubicBezTo>
                    <a:pt x="324" y="922"/>
                    <a:pt x="327" y="924"/>
                    <a:pt x="332" y="924"/>
                  </a:cubicBezTo>
                  <a:cubicBezTo>
                    <a:pt x="341" y="924"/>
                    <a:pt x="356" y="914"/>
                    <a:pt x="350" y="908"/>
                  </a:cubicBezTo>
                  <a:cubicBezTo>
                    <a:pt x="272" y="655"/>
                    <a:pt x="298" y="384"/>
                    <a:pt x="411" y="148"/>
                  </a:cubicBezTo>
                  <a:cubicBezTo>
                    <a:pt x="455" y="192"/>
                    <a:pt x="490" y="236"/>
                    <a:pt x="525" y="279"/>
                  </a:cubicBezTo>
                  <a:cubicBezTo>
                    <a:pt x="595" y="393"/>
                    <a:pt x="647" y="524"/>
                    <a:pt x="682" y="655"/>
                  </a:cubicBezTo>
                  <a:cubicBezTo>
                    <a:pt x="699" y="733"/>
                    <a:pt x="708" y="812"/>
                    <a:pt x="717" y="882"/>
                  </a:cubicBezTo>
                  <a:cubicBezTo>
                    <a:pt x="726" y="960"/>
                    <a:pt x="734" y="1039"/>
                    <a:pt x="760" y="1109"/>
                  </a:cubicBezTo>
                  <a:cubicBezTo>
                    <a:pt x="765" y="1126"/>
                    <a:pt x="778" y="1135"/>
                    <a:pt x="791" y="1135"/>
                  </a:cubicBezTo>
                  <a:cubicBezTo>
                    <a:pt x="804" y="1135"/>
                    <a:pt x="817" y="1126"/>
                    <a:pt x="822" y="1109"/>
                  </a:cubicBezTo>
                  <a:cubicBezTo>
                    <a:pt x="830" y="1013"/>
                    <a:pt x="830" y="917"/>
                    <a:pt x="813" y="821"/>
                  </a:cubicBezTo>
                  <a:cubicBezTo>
                    <a:pt x="795" y="725"/>
                    <a:pt x="778" y="629"/>
                    <a:pt x="752" y="541"/>
                  </a:cubicBezTo>
                  <a:cubicBezTo>
                    <a:pt x="708" y="384"/>
                    <a:pt x="630" y="236"/>
                    <a:pt x="516" y="122"/>
                  </a:cubicBezTo>
                  <a:cubicBezTo>
                    <a:pt x="445" y="51"/>
                    <a:pt x="360" y="1"/>
                    <a:pt x="277" y="1"/>
                  </a:cubicBezTo>
                  <a:close/>
                </a:path>
              </a:pathLst>
            </a:custGeom>
            <a:solidFill>
              <a:srgbClr val="D5314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4" name="CustomShape 24"/>
            <p:cNvSpPr/>
            <p:nvPr/>
          </p:nvSpPr>
          <p:spPr>
            <a:xfrm>
              <a:off x="7000920" y="1814760"/>
              <a:ext cx="936720" cy="1240920"/>
            </a:xfrm>
            <a:custGeom>
              <a:avLst/>
              <a:gdLst/>
              <a:ahLst/>
              <a:cxnLst/>
              <a:rect l="l" t="t" r="r" b="b"/>
              <a:pathLst>
                <a:path w="7021" h="9300">
                  <a:moveTo>
                    <a:pt x="3484" y="0"/>
                  </a:moveTo>
                  <a:cubicBezTo>
                    <a:pt x="1441" y="9"/>
                    <a:pt x="0" y="2463"/>
                    <a:pt x="0" y="4890"/>
                  </a:cubicBezTo>
                  <a:cubicBezTo>
                    <a:pt x="0" y="7326"/>
                    <a:pt x="1432" y="9300"/>
                    <a:pt x="3484" y="9300"/>
                  </a:cubicBezTo>
                  <a:cubicBezTo>
                    <a:pt x="5545" y="9300"/>
                    <a:pt x="7020" y="7326"/>
                    <a:pt x="7020" y="4890"/>
                  </a:cubicBezTo>
                  <a:cubicBezTo>
                    <a:pt x="7020" y="2454"/>
                    <a:pt x="6077" y="0"/>
                    <a:pt x="3484" y="0"/>
                  </a:cubicBez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5" name="CustomShape 25"/>
            <p:cNvSpPr/>
            <p:nvPr/>
          </p:nvSpPr>
          <p:spPr>
            <a:xfrm>
              <a:off x="7341480" y="2699640"/>
              <a:ext cx="300240" cy="118440"/>
            </a:xfrm>
            <a:custGeom>
              <a:avLst/>
              <a:gdLst/>
              <a:ahLst/>
              <a:cxnLst/>
              <a:rect l="l" t="t" r="r" b="b"/>
              <a:pathLst>
                <a:path w="2253" h="892">
                  <a:moveTo>
                    <a:pt x="283" y="1"/>
                  </a:moveTo>
                  <a:cubicBezTo>
                    <a:pt x="174" y="1"/>
                    <a:pt x="102" y="6"/>
                    <a:pt x="87" y="18"/>
                  </a:cubicBezTo>
                  <a:cubicBezTo>
                    <a:pt x="1" y="96"/>
                    <a:pt x="496" y="892"/>
                    <a:pt x="1115" y="892"/>
                  </a:cubicBezTo>
                  <a:cubicBezTo>
                    <a:pt x="1122" y="892"/>
                    <a:pt x="1128" y="892"/>
                    <a:pt x="1135" y="891"/>
                  </a:cubicBezTo>
                  <a:cubicBezTo>
                    <a:pt x="1755" y="874"/>
                    <a:pt x="2253" y="263"/>
                    <a:pt x="2139" y="114"/>
                  </a:cubicBezTo>
                  <a:cubicBezTo>
                    <a:pt x="2139" y="114"/>
                    <a:pt x="798" y="1"/>
                    <a:pt x="283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6" name="CustomShape 26"/>
            <p:cNvSpPr/>
            <p:nvPr/>
          </p:nvSpPr>
          <p:spPr>
            <a:xfrm>
              <a:off x="7377480" y="2745000"/>
              <a:ext cx="173160" cy="73080"/>
            </a:xfrm>
            <a:custGeom>
              <a:avLst/>
              <a:gdLst/>
              <a:ahLst/>
              <a:cxnLst/>
              <a:rect l="l" t="t" r="r" b="b"/>
              <a:pathLst>
                <a:path w="1302" h="552">
                  <a:moveTo>
                    <a:pt x="343" y="1"/>
                  </a:moveTo>
                  <a:cubicBezTo>
                    <a:pt x="226" y="1"/>
                    <a:pt x="110" y="22"/>
                    <a:pt x="1" y="62"/>
                  </a:cubicBezTo>
                  <a:cubicBezTo>
                    <a:pt x="190" y="294"/>
                    <a:pt x="497" y="552"/>
                    <a:pt x="848" y="552"/>
                  </a:cubicBezTo>
                  <a:cubicBezTo>
                    <a:pt x="853" y="552"/>
                    <a:pt x="859" y="551"/>
                    <a:pt x="865" y="551"/>
                  </a:cubicBezTo>
                  <a:cubicBezTo>
                    <a:pt x="1013" y="543"/>
                    <a:pt x="1162" y="508"/>
                    <a:pt x="1302" y="438"/>
                  </a:cubicBezTo>
                  <a:cubicBezTo>
                    <a:pt x="1223" y="316"/>
                    <a:pt x="1109" y="228"/>
                    <a:pt x="978" y="176"/>
                  </a:cubicBezTo>
                  <a:cubicBezTo>
                    <a:pt x="830" y="106"/>
                    <a:pt x="682" y="54"/>
                    <a:pt x="524" y="19"/>
                  </a:cubicBezTo>
                  <a:cubicBezTo>
                    <a:pt x="465" y="7"/>
                    <a:pt x="404" y="1"/>
                    <a:pt x="343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7" name="CustomShape 27"/>
            <p:cNvSpPr/>
            <p:nvPr/>
          </p:nvSpPr>
          <p:spPr>
            <a:xfrm>
              <a:off x="6943680" y="1674360"/>
              <a:ext cx="1063800" cy="845280"/>
            </a:xfrm>
            <a:custGeom>
              <a:avLst/>
              <a:gdLst/>
              <a:ahLst/>
              <a:cxnLst/>
              <a:rect l="l" t="t" r="r" b="b"/>
              <a:pathLst>
                <a:path w="7973" h="6335">
                  <a:moveTo>
                    <a:pt x="3851" y="1"/>
                  </a:moveTo>
                  <a:cubicBezTo>
                    <a:pt x="3200" y="1"/>
                    <a:pt x="2547" y="118"/>
                    <a:pt x="1974" y="379"/>
                  </a:cubicBezTo>
                  <a:cubicBezTo>
                    <a:pt x="1668" y="519"/>
                    <a:pt x="1380" y="711"/>
                    <a:pt x="1118" y="947"/>
                  </a:cubicBezTo>
                  <a:cubicBezTo>
                    <a:pt x="550" y="1471"/>
                    <a:pt x="245" y="2178"/>
                    <a:pt x="131" y="2920"/>
                  </a:cubicBezTo>
                  <a:cubicBezTo>
                    <a:pt x="0" y="3749"/>
                    <a:pt x="44" y="4492"/>
                    <a:pt x="376" y="5277"/>
                  </a:cubicBezTo>
                  <a:cubicBezTo>
                    <a:pt x="481" y="5522"/>
                    <a:pt x="498" y="5793"/>
                    <a:pt x="629" y="6037"/>
                  </a:cubicBezTo>
                  <a:cubicBezTo>
                    <a:pt x="652" y="6080"/>
                    <a:pt x="693" y="6100"/>
                    <a:pt x="733" y="6100"/>
                  </a:cubicBezTo>
                  <a:cubicBezTo>
                    <a:pt x="782" y="6100"/>
                    <a:pt x="829" y="6069"/>
                    <a:pt x="839" y="6011"/>
                  </a:cubicBezTo>
                  <a:cubicBezTo>
                    <a:pt x="865" y="5924"/>
                    <a:pt x="882" y="5828"/>
                    <a:pt x="891" y="5723"/>
                  </a:cubicBezTo>
                  <a:cubicBezTo>
                    <a:pt x="908" y="5723"/>
                    <a:pt x="926" y="5714"/>
                    <a:pt x="926" y="5697"/>
                  </a:cubicBezTo>
                  <a:cubicBezTo>
                    <a:pt x="900" y="5347"/>
                    <a:pt x="978" y="5007"/>
                    <a:pt x="1170" y="4710"/>
                  </a:cubicBezTo>
                  <a:cubicBezTo>
                    <a:pt x="1223" y="4631"/>
                    <a:pt x="1284" y="4562"/>
                    <a:pt x="1354" y="4500"/>
                  </a:cubicBezTo>
                  <a:cubicBezTo>
                    <a:pt x="1843" y="4204"/>
                    <a:pt x="2297" y="3863"/>
                    <a:pt x="2725" y="3488"/>
                  </a:cubicBezTo>
                  <a:cubicBezTo>
                    <a:pt x="2978" y="3252"/>
                    <a:pt x="3231" y="3016"/>
                    <a:pt x="3458" y="2754"/>
                  </a:cubicBezTo>
                  <a:cubicBezTo>
                    <a:pt x="3694" y="2501"/>
                    <a:pt x="3938" y="2239"/>
                    <a:pt x="4069" y="1925"/>
                  </a:cubicBezTo>
                  <a:cubicBezTo>
                    <a:pt x="4148" y="2003"/>
                    <a:pt x="4235" y="2082"/>
                    <a:pt x="4323" y="2152"/>
                  </a:cubicBezTo>
                  <a:cubicBezTo>
                    <a:pt x="4593" y="2352"/>
                    <a:pt x="4890" y="2527"/>
                    <a:pt x="5169" y="2719"/>
                  </a:cubicBezTo>
                  <a:cubicBezTo>
                    <a:pt x="5178" y="2719"/>
                    <a:pt x="5178" y="2728"/>
                    <a:pt x="5187" y="2728"/>
                  </a:cubicBezTo>
                  <a:cubicBezTo>
                    <a:pt x="5327" y="2859"/>
                    <a:pt x="5484" y="2972"/>
                    <a:pt x="5641" y="3068"/>
                  </a:cubicBezTo>
                  <a:cubicBezTo>
                    <a:pt x="6060" y="3383"/>
                    <a:pt x="6436" y="3758"/>
                    <a:pt x="6759" y="4177"/>
                  </a:cubicBezTo>
                  <a:cubicBezTo>
                    <a:pt x="6890" y="4343"/>
                    <a:pt x="7003" y="4527"/>
                    <a:pt x="7073" y="4727"/>
                  </a:cubicBezTo>
                  <a:cubicBezTo>
                    <a:pt x="7134" y="4920"/>
                    <a:pt x="7134" y="5129"/>
                    <a:pt x="7073" y="5321"/>
                  </a:cubicBezTo>
                  <a:cubicBezTo>
                    <a:pt x="7073" y="5339"/>
                    <a:pt x="7073" y="5356"/>
                    <a:pt x="7082" y="5365"/>
                  </a:cubicBezTo>
                  <a:cubicBezTo>
                    <a:pt x="7021" y="5644"/>
                    <a:pt x="7012" y="5924"/>
                    <a:pt x="7047" y="6212"/>
                  </a:cubicBezTo>
                  <a:cubicBezTo>
                    <a:pt x="7064" y="6264"/>
                    <a:pt x="7090" y="6334"/>
                    <a:pt x="7160" y="6334"/>
                  </a:cubicBezTo>
                  <a:cubicBezTo>
                    <a:pt x="7221" y="6325"/>
                    <a:pt x="7230" y="6273"/>
                    <a:pt x="7248" y="6221"/>
                  </a:cubicBezTo>
                  <a:cubicBezTo>
                    <a:pt x="7309" y="5993"/>
                    <a:pt x="7344" y="5766"/>
                    <a:pt x="7431" y="5548"/>
                  </a:cubicBezTo>
                  <a:cubicBezTo>
                    <a:pt x="7483" y="5417"/>
                    <a:pt x="7571" y="5295"/>
                    <a:pt x="7675" y="5190"/>
                  </a:cubicBezTo>
                  <a:cubicBezTo>
                    <a:pt x="7710" y="5094"/>
                    <a:pt x="7745" y="4989"/>
                    <a:pt x="7780" y="4885"/>
                  </a:cubicBezTo>
                  <a:cubicBezTo>
                    <a:pt x="7885" y="4588"/>
                    <a:pt x="7946" y="4273"/>
                    <a:pt x="7955" y="3968"/>
                  </a:cubicBezTo>
                  <a:cubicBezTo>
                    <a:pt x="7972" y="3357"/>
                    <a:pt x="7841" y="2754"/>
                    <a:pt x="7597" y="2204"/>
                  </a:cubicBezTo>
                  <a:cubicBezTo>
                    <a:pt x="7440" y="1846"/>
                    <a:pt x="7230" y="1523"/>
                    <a:pt x="6968" y="1226"/>
                  </a:cubicBezTo>
                  <a:cubicBezTo>
                    <a:pt x="6619" y="816"/>
                    <a:pt x="6174" y="501"/>
                    <a:pt x="5676" y="309"/>
                  </a:cubicBezTo>
                  <a:lnTo>
                    <a:pt x="5589" y="274"/>
                  </a:lnTo>
                  <a:cubicBezTo>
                    <a:pt x="5257" y="170"/>
                    <a:pt x="4916" y="91"/>
                    <a:pt x="4567" y="47"/>
                  </a:cubicBezTo>
                  <a:cubicBezTo>
                    <a:pt x="4331" y="17"/>
                    <a:pt x="4091" y="1"/>
                    <a:pt x="3851" y="1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8" name="CustomShape 28"/>
            <p:cNvSpPr/>
            <p:nvPr/>
          </p:nvSpPr>
          <p:spPr>
            <a:xfrm>
              <a:off x="7598880" y="1677960"/>
              <a:ext cx="287280" cy="334440"/>
            </a:xfrm>
            <a:custGeom>
              <a:avLst/>
              <a:gdLst/>
              <a:ahLst/>
              <a:cxnLst/>
              <a:rect l="l" t="t" r="r" b="b"/>
              <a:pathLst>
                <a:path w="2158" h="2511">
                  <a:moveTo>
                    <a:pt x="1067" y="0"/>
                  </a:moveTo>
                  <a:cubicBezTo>
                    <a:pt x="1046" y="0"/>
                    <a:pt x="1025" y="1"/>
                    <a:pt x="1005" y="2"/>
                  </a:cubicBezTo>
                  <a:cubicBezTo>
                    <a:pt x="961" y="2"/>
                    <a:pt x="917" y="11"/>
                    <a:pt x="874" y="11"/>
                  </a:cubicBezTo>
                  <a:cubicBezTo>
                    <a:pt x="830" y="89"/>
                    <a:pt x="804" y="185"/>
                    <a:pt x="769" y="272"/>
                  </a:cubicBezTo>
                  <a:cubicBezTo>
                    <a:pt x="725" y="421"/>
                    <a:pt x="673" y="552"/>
                    <a:pt x="603" y="692"/>
                  </a:cubicBezTo>
                  <a:cubicBezTo>
                    <a:pt x="463" y="945"/>
                    <a:pt x="297" y="1181"/>
                    <a:pt x="105" y="1399"/>
                  </a:cubicBezTo>
                  <a:cubicBezTo>
                    <a:pt x="44" y="1443"/>
                    <a:pt x="9" y="1512"/>
                    <a:pt x="1" y="1591"/>
                  </a:cubicBezTo>
                  <a:cubicBezTo>
                    <a:pt x="1" y="1635"/>
                    <a:pt x="18" y="1678"/>
                    <a:pt x="44" y="1722"/>
                  </a:cubicBezTo>
                  <a:cubicBezTo>
                    <a:pt x="149" y="1888"/>
                    <a:pt x="271" y="2045"/>
                    <a:pt x="402" y="2193"/>
                  </a:cubicBezTo>
                  <a:cubicBezTo>
                    <a:pt x="524" y="2342"/>
                    <a:pt x="690" y="2447"/>
                    <a:pt x="874" y="2499"/>
                  </a:cubicBezTo>
                  <a:cubicBezTo>
                    <a:pt x="907" y="2507"/>
                    <a:pt x="940" y="2510"/>
                    <a:pt x="973" y="2510"/>
                  </a:cubicBezTo>
                  <a:cubicBezTo>
                    <a:pt x="1131" y="2510"/>
                    <a:pt x="1282" y="2425"/>
                    <a:pt x="1354" y="2281"/>
                  </a:cubicBezTo>
                  <a:cubicBezTo>
                    <a:pt x="1380" y="2167"/>
                    <a:pt x="1389" y="2054"/>
                    <a:pt x="1371" y="1931"/>
                  </a:cubicBezTo>
                  <a:cubicBezTo>
                    <a:pt x="1363" y="1818"/>
                    <a:pt x="1433" y="1704"/>
                    <a:pt x="1537" y="1652"/>
                  </a:cubicBezTo>
                  <a:cubicBezTo>
                    <a:pt x="1558" y="1645"/>
                    <a:pt x="1580" y="1642"/>
                    <a:pt x="1602" y="1642"/>
                  </a:cubicBezTo>
                  <a:cubicBezTo>
                    <a:pt x="1658" y="1642"/>
                    <a:pt x="1718" y="1658"/>
                    <a:pt x="1774" y="1658"/>
                  </a:cubicBezTo>
                  <a:cubicBezTo>
                    <a:pt x="1801" y="1658"/>
                    <a:pt x="1827" y="1654"/>
                    <a:pt x="1852" y="1643"/>
                  </a:cubicBezTo>
                  <a:cubicBezTo>
                    <a:pt x="1921" y="1600"/>
                    <a:pt x="1965" y="1530"/>
                    <a:pt x="1983" y="1451"/>
                  </a:cubicBezTo>
                  <a:cubicBezTo>
                    <a:pt x="2018" y="1373"/>
                    <a:pt x="2044" y="1285"/>
                    <a:pt x="2061" y="1198"/>
                  </a:cubicBezTo>
                  <a:cubicBezTo>
                    <a:pt x="2079" y="1137"/>
                    <a:pt x="2096" y="1076"/>
                    <a:pt x="2114" y="1015"/>
                  </a:cubicBezTo>
                  <a:cubicBezTo>
                    <a:pt x="2149" y="892"/>
                    <a:pt x="2157" y="761"/>
                    <a:pt x="2140" y="630"/>
                  </a:cubicBezTo>
                  <a:cubicBezTo>
                    <a:pt x="2114" y="534"/>
                    <a:pt x="2079" y="447"/>
                    <a:pt x="2026" y="369"/>
                  </a:cubicBezTo>
                  <a:cubicBezTo>
                    <a:pt x="1895" y="272"/>
                    <a:pt x="1764" y="185"/>
                    <a:pt x="1616" y="115"/>
                  </a:cubicBezTo>
                  <a:cubicBezTo>
                    <a:pt x="1443" y="37"/>
                    <a:pt x="1256" y="0"/>
                    <a:pt x="1067" y="0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9" name="CustomShape 29"/>
            <p:cNvSpPr/>
            <p:nvPr/>
          </p:nvSpPr>
          <p:spPr>
            <a:xfrm>
              <a:off x="7203600" y="1581480"/>
              <a:ext cx="388800" cy="441360"/>
            </a:xfrm>
            <a:custGeom>
              <a:avLst/>
              <a:gdLst/>
              <a:ahLst/>
              <a:cxnLst/>
              <a:rect l="l" t="t" r="r" b="b"/>
              <a:pathLst>
                <a:path w="2917" h="3311">
                  <a:moveTo>
                    <a:pt x="1617" y="1"/>
                  </a:moveTo>
                  <a:cubicBezTo>
                    <a:pt x="1508" y="1"/>
                    <a:pt x="1400" y="7"/>
                    <a:pt x="1293" y="19"/>
                  </a:cubicBezTo>
                  <a:cubicBezTo>
                    <a:pt x="935" y="45"/>
                    <a:pt x="568" y="123"/>
                    <a:pt x="228" y="237"/>
                  </a:cubicBezTo>
                  <a:cubicBezTo>
                    <a:pt x="97" y="403"/>
                    <a:pt x="27" y="604"/>
                    <a:pt x="9" y="813"/>
                  </a:cubicBezTo>
                  <a:cubicBezTo>
                    <a:pt x="1" y="900"/>
                    <a:pt x="9" y="988"/>
                    <a:pt x="35" y="1075"/>
                  </a:cubicBezTo>
                  <a:cubicBezTo>
                    <a:pt x="44" y="1101"/>
                    <a:pt x="53" y="1127"/>
                    <a:pt x="62" y="1154"/>
                  </a:cubicBezTo>
                  <a:cubicBezTo>
                    <a:pt x="123" y="1267"/>
                    <a:pt x="219" y="1363"/>
                    <a:pt x="332" y="1424"/>
                  </a:cubicBezTo>
                  <a:cubicBezTo>
                    <a:pt x="245" y="1512"/>
                    <a:pt x="175" y="1625"/>
                    <a:pt x="149" y="1747"/>
                  </a:cubicBezTo>
                  <a:cubicBezTo>
                    <a:pt x="123" y="1878"/>
                    <a:pt x="166" y="2001"/>
                    <a:pt x="262" y="2088"/>
                  </a:cubicBezTo>
                  <a:cubicBezTo>
                    <a:pt x="393" y="2193"/>
                    <a:pt x="594" y="2158"/>
                    <a:pt x="734" y="2254"/>
                  </a:cubicBezTo>
                  <a:cubicBezTo>
                    <a:pt x="612" y="2385"/>
                    <a:pt x="524" y="2551"/>
                    <a:pt x="481" y="2734"/>
                  </a:cubicBezTo>
                  <a:cubicBezTo>
                    <a:pt x="437" y="2917"/>
                    <a:pt x="481" y="3110"/>
                    <a:pt x="603" y="3249"/>
                  </a:cubicBezTo>
                  <a:cubicBezTo>
                    <a:pt x="620" y="3284"/>
                    <a:pt x="655" y="3302"/>
                    <a:pt x="690" y="3310"/>
                  </a:cubicBezTo>
                  <a:cubicBezTo>
                    <a:pt x="725" y="3302"/>
                    <a:pt x="769" y="3293"/>
                    <a:pt x="795" y="3267"/>
                  </a:cubicBezTo>
                  <a:lnTo>
                    <a:pt x="1694" y="2664"/>
                  </a:lnTo>
                  <a:cubicBezTo>
                    <a:pt x="1756" y="2629"/>
                    <a:pt x="1808" y="2586"/>
                    <a:pt x="1852" y="2525"/>
                  </a:cubicBezTo>
                  <a:cubicBezTo>
                    <a:pt x="1887" y="2455"/>
                    <a:pt x="1913" y="2367"/>
                    <a:pt x="1913" y="2280"/>
                  </a:cubicBezTo>
                  <a:cubicBezTo>
                    <a:pt x="1991" y="1712"/>
                    <a:pt x="2271" y="1206"/>
                    <a:pt x="2620" y="743"/>
                  </a:cubicBezTo>
                  <a:cubicBezTo>
                    <a:pt x="2716" y="612"/>
                    <a:pt x="2812" y="499"/>
                    <a:pt x="2917" y="377"/>
                  </a:cubicBezTo>
                  <a:cubicBezTo>
                    <a:pt x="2777" y="272"/>
                    <a:pt x="2629" y="193"/>
                    <a:pt x="2463" y="132"/>
                  </a:cubicBezTo>
                  <a:cubicBezTo>
                    <a:pt x="2190" y="43"/>
                    <a:pt x="1904" y="1"/>
                    <a:pt x="1617" y="1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50" name="CustomShape 30"/>
            <p:cNvSpPr/>
            <p:nvPr/>
          </p:nvSpPr>
          <p:spPr>
            <a:xfrm>
              <a:off x="7699320" y="2074320"/>
              <a:ext cx="1800" cy="720"/>
            </a:xfrm>
            <a:custGeom>
              <a:avLst/>
              <a:gdLst/>
              <a:ahLst/>
              <a:cxnLst/>
              <a:rect l="l" t="t" r="r" b="b"/>
              <a:pathLst>
                <a:path w="18" h="12">
                  <a:moveTo>
                    <a:pt x="5" y="0"/>
                  </a:moveTo>
                  <a:cubicBezTo>
                    <a:pt x="1" y="0"/>
                    <a:pt x="2" y="11"/>
                    <a:pt x="9" y="11"/>
                  </a:cubicBezTo>
                  <a:cubicBezTo>
                    <a:pt x="18" y="11"/>
                    <a:pt x="18" y="3"/>
                    <a:pt x="9" y="3"/>
                  </a:cubicBezTo>
                  <a:cubicBezTo>
                    <a:pt x="7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DF665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51" name="CustomShape 31"/>
            <p:cNvSpPr/>
            <p:nvPr/>
          </p:nvSpPr>
          <p:spPr>
            <a:xfrm>
              <a:off x="7663320" y="2403360"/>
              <a:ext cx="99360" cy="83880"/>
            </a:xfrm>
            <a:custGeom>
              <a:avLst/>
              <a:gdLst/>
              <a:ahLst/>
              <a:cxnLst/>
              <a:rect l="l" t="t" r="r" b="b"/>
              <a:pathLst>
                <a:path w="749" h="634">
                  <a:moveTo>
                    <a:pt x="423" y="1"/>
                  </a:moveTo>
                  <a:cubicBezTo>
                    <a:pt x="151" y="1"/>
                    <a:pt x="0" y="318"/>
                    <a:pt x="181" y="525"/>
                  </a:cubicBezTo>
                  <a:cubicBezTo>
                    <a:pt x="247" y="600"/>
                    <a:pt x="333" y="633"/>
                    <a:pt x="419" y="633"/>
                  </a:cubicBezTo>
                  <a:cubicBezTo>
                    <a:pt x="573" y="633"/>
                    <a:pt x="723" y="524"/>
                    <a:pt x="740" y="350"/>
                  </a:cubicBezTo>
                  <a:cubicBezTo>
                    <a:pt x="749" y="167"/>
                    <a:pt x="618" y="10"/>
                    <a:pt x="434" y="1"/>
                  </a:cubicBezTo>
                  <a:cubicBezTo>
                    <a:pt x="431" y="1"/>
                    <a:pt x="427" y="1"/>
                    <a:pt x="423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52" name="CustomShape 32"/>
            <p:cNvSpPr/>
            <p:nvPr/>
          </p:nvSpPr>
          <p:spPr>
            <a:xfrm>
              <a:off x="7208640" y="2418480"/>
              <a:ext cx="99360" cy="84960"/>
            </a:xfrm>
            <a:custGeom>
              <a:avLst/>
              <a:gdLst/>
              <a:ahLst/>
              <a:cxnLst/>
              <a:rect l="l" t="t" r="r" b="b"/>
              <a:pathLst>
                <a:path w="750" h="642">
                  <a:moveTo>
                    <a:pt x="424" y="0"/>
                  </a:moveTo>
                  <a:cubicBezTo>
                    <a:pt x="152" y="0"/>
                    <a:pt x="1" y="326"/>
                    <a:pt x="182" y="533"/>
                  </a:cubicBezTo>
                  <a:cubicBezTo>
                    <a:pt x="247" y="607"/>
                    <a:pt x="332" y="641"/>
                    <a:pt x="416" y="641"/>
                  </a:cubicBezTo>
                  <a:cubicBezTo>
                    <a:pt x="568" y="641"/>
                    <a:pt x="718" y="530"/>
                    <a:pt x="741" y="350"/>
                  </a:cubicBezTo>
                  <a:cubicBezTo>
                    <a:pt x="749" y="175"/>
                    <a:pt x="610" y="18"/>
                    <a:pt x="435" y="0"/>
                  </a:cubicBezTo>
                  <a:cubicBezTo>
                    <a:pt x="431" y="0"/>
                    <a:pt x="428" y="0"/>
                    <a:pt x="424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53" name="CustomShape 33"/>
            <p:cNvSpPr/>
            <p:nvPr/>
          </p:nvSpPr>
          <p:spPr>
            <a:xfrm>
              <a:off x="7665480" y="2252880"/>
              <a:ext cx="159120" cy="88920"/>
            </a:xfrm>
            <a:custGeom>
              <a:avLst/>
              <a:gdLst/>
              <a:ahLst/>
              <a:cxnLst/>
              <a:rect l="l" t="t" r="r" b="b"/>
              <a:pathLst>
                <a:path w="1197" h="671">
                  <a:moveTo>
                    <a:pt x="483" y="1"/>
                  </a:moveTo>
                  <a:cubicBezTo>
                    <a:pt x="258" y="1"/>
                    <a:pt x="82" y="91"/>
                    <a:pt x="61" y="237"/>
                  </a:cubicBezTo>
                  <a:cubicBezTo>
                    <a:pt x="0" y="595"/>
                    <a:pt x="253" y="595"/>
                    <a:pt x="559" y="656"/>
                  </a:cubicBezTo>
                  <a:cubicBezTo>
                    <a:pt x="615" y="666"/>
                    <a:pt x="671" y="671"/>
                    <a:pt x="723" y="671"/>
                  </a:cubicBezTo>
                  <a:cubicBezTo>
                    <a:pt x="956" y="671"/>
                    <a:pt x="1140" y="580"/>
                    <a:pt x="1162" y="438"/>
                  </a:cubicBezTo>
                  <a:cubicBezTo>
                    <a:pt x="1196" y="263"/>
                    <a:pt x="969" y="71"/>
                    <a:pt x="664" y="19"/>
                  </a:cubicBezTo>
                  <a:cubicBezTo>
                    <a:pt x="602" y="6"/>
                    <a:pt x="541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54" name="CustomShape 34"/>
            <p:cNvSpPr/>
            <p:nvPr/>
          </p:nvSpPr>
          <p:spPr>
            <a:xfrm>
              <a:off x="7182720" y="2254320"/>
              <a:ext cx="141480" cy="85680"/>
            </a:xfrm>
            <a:custGeom>
              <a:avLst/>
              <a:gdLst/>
              <a:ahLst/>
              <a:cxnLst/>
              <a:rect l="l" t="t" r="r" b="b"/>
              <a:pathLst>
                <a:path w="1066" h="647">
                  <a:moveTo>
                    <a:pt x="533" y="0"/>
                  </a:moveTo>
                  <a:cubicBezTo>
                    <a:pt x="236" y="0"/>
                    <a:pt x="0" y="149"/>
                    <a:pt x="0" y="323"/>
                  </a:cubicBezTo>
                  <a:cubicBezTo>
                    <a:pt x="0" y="498"/>
                    <a:pt x="236" y="646"/>
                    <a:pt x="533" y="646"/>
                  </a:cubicBezTo>
                  <a:cubicBezTo>
                    <a:pt x="821" y="646"/>
                    <a:pt x="1066" y="646"/>
                    <a:pt x="1066" y="323"/>
                  </a:cubicBezTo>
                  <a:cubicBezTo>
                    <a:pt x="1066" y="149"/>
                    <a:pt x="821" y="0"/>
                    <a:pt x="533" y="0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55" name="CustomShape 35"/>
            <p:cNvSpPr/>
            <p:nvPr/>
          </p:nvSpPr>
          <p:spPr>
            <a:xfrm>
              <a:off x="7435800" y="2343960"/>
              <a:ext cx="93600" cy="306000"/>
            </a:xfrm>
            <a:custGeom>
              <a:avLst/>
              <a:gdLst/>
              <a:ahLst/>
              <a:cxnLst/>
              <a:rect l="l" t="t" r="r" b="b"/>
              <a:pathLst>
                <a:path w="707" h="2298">
                  <a:moveTo>
                    <a:pt x="572" y="0"/>
                  </a:moveTo>
                  <a:cubicBezTo>
                    <a:pt x="537" y="0"/>
                    <a:pt x="501" y="16"/>
                    <a:pt x="480" y="52"/>
                  </a:cubicBezTo>
                  <a:cubicBezTo>
                    <a:pt x="201" y="541"/>
                    <a:pt x="44" y="1100"/>
                    <a:pt x="26" y="1659"/>
                  </a:cubicBezTo>
                  <a:cubicBezTo>
                    <a:pt x="0" y="2148"/>
                    <a:pt x="9" y="2209"/>
                    <a:pt x="463" y="2296"/>
                  </a:cubicBezTo>
                  <a:cubicBezTo>
                    <a:pt x="468" y="2297"/>
                    <a:pt x="474" y="2298"/>
                    <a:pt x="479" y="2298"/>
                  </a:cubicBezTo>
                  <a:cubicBezTo>
                    <a:pt x="555" y="2298"/>
                    <a:pt x="588" y="2181"/>
                    <a:pt x="507" y="2156"/>
                  </a:cubicBezTo>
                  <a:cubicBezTo>
                    <a:pt x="253" y="2078"/>
                    <a:pt x="236" y="2078"/>
                    <a:pt x="227" y="1807"/>
                  </a:cubicBezTo>
                  <a:cubicBezTo>
                    <a:pt x="236" y="1597"/>
                    <a:pt x="262" y="1388"/>
                    <a:pt x="314" y="1187"/>
                  </a:cubicBezTo>
                  <a:cubicBezTo>
                    <a:pt x="402" y="820"/>
                    <a:pt x="524" y="471"/>
                    <a:pt x="672" y="131"/>
                  </a:cubicBezTo>
                  <a:cubicBezTo>
                    <a:pt x="707" y="56"/>
                    <a:pt x="640" y="0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56" name="CustomShape 36"/>
            <p:cNvSpPr/>
            <p:nvPr/>
          </p:nvSpPr>
          <p:spPr>
            <a:xfrm>
              <a:off x="6069240" y="3190320"/>
              <a:ext cx="392400" cy="1166040"/>
            </a:xfrm>
            <a:custGeom>
              <a:avLst/>
              <a:gdLst/>
              <a:ahLst/>
              <a:cxnLst/>
              <a:rect l="l" t="t" r="r" b="b"/>
              <a:pathLst>
                <a:path w="2944" h="8739">
                  <a:moveTo>
                    <a:pt x="1066" y="1"/>
                  </a:moveTo>
                  <a:cubicBezTo>
                    <a:pt x="1031" y="97"/>
                    <a:pt x="1005" y="193"/>
                    <a:pt x="970" y="280"/>
                  </a:cubicBezTo>
                  <a:cubicBezTo>
                    <a:pt x="926" y="402"/>
                    <a:pt x="883" y="533"/>
                    <a:pt x="848" y="656"/>
                  </a:cubicBezTo>
                  <a:cubicBezTo>
                    <a:pt x="359" y="2201"/>
                    <a:pt x="27" y="4122"/>
                    <a:pt x="9" y="6619"/>
                  </a:cubicBezTo>
                  <a:cubicBezTo>
                    <a:pt x="1" y="6934"/>
                    <a:pt x="18" y="7257"/>
                    <a:pt x="79" y="7571"/>
                  </a:cubicBezTo>
                  <a:cubicBezTo>
                    <a:pt x="225" y="8285"/>
                    <a:pt x="676" y="8739"/>
                    <a:pt x="1132" y="8739"/>
                  </a:cubicBezTo>
                  <a:cubicBezTo>
                    <a:pt x="1279" y="8739"/>
                    <a:pt x="1426" y="8692"/>
                    <a:pt x="1564" y="8593"/>
                  </a:cubicBezTo>
                  <a:cubicBezTo>
                    <a:pt x="1616" y="8558"/>
                    <a:pt x="1668" y="8514"/>
                    <a:pt x="1721" y="8462"/>
                  </a:cubicBezTo>
                  <a:cubicBezTo>
                    <a:pt x="2070" y="8104"/>
                    <a:pt x="2245" y="7545"/>
                    <a:pt x="2384" y="7082"/>
                  </a:cubicBezTo>
                  <a:cubicBezTo>
                    <a:pt x="2777" y="5842"/>
                    <a:pt x="2891" y="5039"/>
                    <a:pt x="2935" y="3170"/>
                  </a:cubicBezTo>
                  <a:cubicBezTo>
                    <a:pt x="2943" y="2917"/>
                    <a:pt x="2935" y="254"/>
                    <a:pt x="2917" y="254"/>
                  </a:cubicBezTo>
                  <a:cubicBezTo>
                    <a:pt x="2629" y="245"/>
                    <a:pt x="2349" y="210"/>
                    <a:pt x="2061" y="175"/>
                  </a:cubicBezTo>
                  <a:cubicBezTo>
                    <a:pt x="1730" y="132"/>
                    <a:pt x="1398" y="79"/>
                    <a:pt x="1066" y="1"/>
                  </a:cubicBez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57" name="CustomShape 37"/>
            <p:cNvSpPr/>
            <p:nvPr/>
          </p:nvSpPr>
          <p:spPr>
            <a:xfrm>
              <a:off x="6168600" y="2647800"/>
              <a:ext cx="459000" cy="733320"/>
            </a:xfrm>
            <a:custGeom>
              <a:avLst/>
              <a:gdLst/>
              <a:ahLst/>
              <a:cxnLst/>
              <a:rect l="l" t="t" r="r" b="b"/>
              <a:pathLst>
                <a:path w="3442" h="5498">
                  <a:moveTo>
                    <a:pt x="1718" y="1"/>
                  </a:moveTo>
                  <a:cubicBezTo>
                    <a:pt x="1707" y="1"/>
                    <a:pt x="1697" y="4"/>
                    <a:pt x="1686" y="13"/>
                  </a:cubicBezTo>
                  <a:cubicBezTo>
                    <a:pt x="1660" y="31"/>
                    <a:pt x="1651" y="48"/>
                    <a:pt x="1642" y="74"/>
                  </a:cubicBezTo>
                  <a:cubicBezTo>
                    <a:pt x="1546" y="284"/>
                    <a:pt x="1485" y="511"/>
                    <a:pt x="1450" y="738"/>
                  </a:cubicBezTo>
                  <a:cubicBezTo>
                    <a:pt x="1354" y="1262"/>
                    <a:pt x="1276" y="1716"/>
                    <a:pt x="1206" y="2240"/>
                  </a:cubicBezTo>
                  <a:cubicBezTo>
                    <a:pt x="1188" y="1873"/>
                    <a:pt x="1101" y="1244"/>
                    <a:pt x="1075" y="869"/>
                  </a:cubicBezTo>
                  <a:cubicBezTo>
                    <a:pt x="1075" y="764"/>
                    <a:pt x="1066" y="659"/>
                    <a:pt x="1040" y="563"/>
                  </a:cubicBezTo>
                  <a:cubicBezTo>
                    <a:pt x="1031" y="515"/>
                    <a:pt x="992" y="491"/>
                    <a:pt x="953" y="491"/>
                  </a:cubicBezTo>
                  <a:cubicBezTo>
                    <a:pt x="913" y="491"/>
                    <a:pt x="874" y="515"/>
                    <a:pt x="865" y="563"/>
                  </a:cubicBezTo>
                  <a:cubicBezTo>
                    <a:pt x="726" y="1140"/>
                    <a:pt x="726" y="2065"/>
                    <a:pt x="717" y="2650"/>
                  </a:cubicBezTo>
                  <a:cubicBezTo>
                    <a:pt x="656" y="2214"/>
                    <a:pt x="568" y="1786"/>
                    <a:pt x="455" y="1358"/>
                  </a:cubicBezTo>
                  <a:cubicBezTo>
                    <a:pt x="455" y="1332"/>
                    <a:pt x="437" y="1314"/>
                    <a:pt x="420" y="1288"/>
                  </a:cubicBezTo>
                  <a:cubicBezTo>
                    <a:pt x="407" y="1278"/>
                    <a:pt x="391" y="1273"/>
                    <a:pt x="376" y="1273"/>
                  </a:cubicBezTo>
                  <a:cubicBezTo>
                    <a:pt x="349" y="1273"/>
                    <a:pt x="323" y="1287"/>
                    <a:pt x="306" y="1314"/>
                  </a:cubicBezTo>
                  <a:cubicBezTo>
                    <a:pt x="272" y="1358"/>
                    <a:pt x="254" y="1402"/>
                    <a:pt x="237" y="1454"/>
                  </a:cubicBezTo>
                  <a:cubicBezTo>
                    <a:pt x="1" y="2353"/>
                    <a:pt x="324" y="3637"/>
                    <a:pt x="237" y="4554"/>
                  </a:cubicBezTo>
                  <a:cubicBezTo>
                    <a:pt x="219" y="4737"/>
                    <a:pt x="499" y="5156"/>
                    <a:pt x="717" y="5261"/>
                  </a:cubicBezTo>
                  <a:cubicBezTo>
                    <a:pt x="892" y="5357"/>
                    <a:pt x="1075" y="5427"/>
                    <a:pt x="1258" y="5470"/>
                  </a:cubicBezTo>
                  <a:cubicBezTo>
                    <a:pt x="1333" y="5489"/>
                    <a:pt x="1410" y="5498"/>
                    <a:pt x="1488" y="5498"/>
                  </a:cubicBezTo>
                  <a:cubicBezTo>
                    <a:pt x="1555" y="5498"/>
                    <a:pt x="1621" y="5491"/>
                    <a:pt x="1686" y="5479"/>
                  </a:cubicBezTo>
                  <a:cubicBezTo>
                    <a:pt x="2227" y="5322"/>
                    <a:pt x="2297" y="4658"/>
                    <a:pt x="2489" y="4169"/>
                  </a:cubicBezTo>
                  <a:cubicBezTo>
                    <a:pt x="2769" y="3471"/>
                    <a:pt x="3441" y="2545"/>
                    <a:pt x="3249" y="2310"/>
                  </a:cubicBezTo>
                  <a:cubicBezTo>
                    <a:pt x="3229" y="2287"/>
                    <a:pt x="3206" y="2276"/>
                    <a:pt x="3180" y="2276"/>
                  </a:cubicBezTo>
                  <a:cubicBezTo>
                    <a:pt x="2941" y="2276"/>
                    <a:pt x="2472" y="3165"/>
                    <a:pt x="2472" y="3165"/>
                  </a:cubicBezTo>
                  <a:cubicBezTo>
                    <a:pt x="2594" y="2388"/>
                    <a:pt x="2725" y="1244"/>
                    <a:pt x="2603" y="502"/>
                  </a:cubicBezTo>
                  <a:cubicBezTo>
                    <a:pt x="2594" y="446"/>
                    <a:pt x="2547" y="418"/>
                    <a:pt x="2502" y="418"/>
                  </a:cubicBezTo>
                  <a:cubicBezTo>
                    <a:pt x="2462" y="418"/>
                    <a:pt x="2423" y="440"/>
                    <a:pt x="2411" y="485"/>
                  </a:cubicBezTo>
                  <a:cubicBezTo>
                    <a:pt x="2227" y="1113"/>
                    <a:pt x="2114" y="1733"/>
                    <a:pt x="1852" y="2380"/>
                  </a:cubicBezTo>
                  <a:cubicBezTo>
                    <a:pt x="1878" y="1611"/>
                    <a:pt x="2070" y="799"/>
                    <a:pt x="1817" y="109"/>
                  </a:cubicBezTo>
                  <a:cubicBezTo>
                    <a:pt x="1796" y="60"/>
                    <a:pt x="1759" y="1"/>
                    <a:pt x="1718" y="1"/>
                  </a:cubicBez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058" name="CustomShape 38"/>
          <p:cNvSpPr/>
          <p:nvPr/>
        </p:nvSpPr>
        <p:spPr>
          <a:xfrm>
            <a:off x="0" y="5760"/>
            <a:ext cx="1038240" cy="1038240"/>
          </a:xfrm>
          <a:prstGeom prst="lightningBolt">
            <a:avLst/>
          </a:pr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9" name="CustomShape 39"/>
          <p:cNvSpPr/>
          <p:nvPr/>
        </p:nvSpPr>
        <p:spPr>
          <a:xfrm>
            <a:off x="453600" y="444960"/>
            <a:ext cx="754164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36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Trening słuchowy - rodzaje</a:t>
            </a:r>
            <a:endParaRPr lang="pl-PL" sz="3600" b="0" strike="noStrike" spc="-1">
              <a:latin typeface="Arial"/>
            </a:endParaRPr>
          </a:p>
        </p:txBody>
      </p:sp>
      <p:sp>
        <p:nvSpPr>
          <p:cNvPr id="2060" name="CustomShape 40"/>
          <p:cNvSpPr/>
          <p:nvPr/>
        </p:nvSpPr>
        <p:spPr>
          <a:xfrm>
            <a:off x="621000" y="1581480"/>
            <a:ext cx="4656240" cy="200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  <a:ea typeface="Arial"/>
              </a:rPr>
              <a:t>METODA TOMATISA</a:t>
            </a:r>
            <a:endParaRPr lang="pl-PL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  <a:ea typeface="Arial"/>
              </a:rPr>
              <a:t>Polega na słuchaniu przez specjalne słuchawki indywidualnie dobranego materiału dźwiękowego (wymaga wcześniej diagnozy przez specjalistę z tej metody).</a:t>
            </a:r>
            <a:endParaRPr lang="pl-PL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  <a:ea typeface="Arial"/>
              </a:rPr>
              <a:t>Czas trwania: 13 dni, 2h dziennie plus druga faza po 4-8 tygodniach</a:t>
            </a:r>
            <a:endParaRPr lang="pl-PL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1" name="Group 1"/>
          <p:cNvGrpSpPr/>
          <p:nvPr/>
        </p:nvGrpSpPr>
        <p:grpSpPr>
          <a:xfrm>
            <a:off x="6069240" y="1581480"/>
            <a:ext cx="2356920" cy="3674520"/>
            <a:chOff x="6069240" y="1581480"/>
            <a:chExt cx="2356920" cy="3674520"/>
          </a:xfrm>
        </p:grpSpPr>
        <p:sp>
          <p:nvSpPr>
            <p:cNvPr id="2062" name="CustomShape 2"/>
            <p:cNvSpPr/>
            <p:nvPr/>
          </p:nvSpPr>
          <p:spPr>
            <a:xfrm>
              <a:off x="6091560" y="3663720"/>
              <a:ext cx="675360" cy="690120"/>
            </a:xfrm>
            <a:custGeom>
              <a:avLst/>
              <a:gdLst/>
              <a:ahLst/>
              <a:cxnLst/>
              <a:rect l="l" t="t" r="r" b="b"/>
              <a:pathLst>
                <a:path w="5064" h="5174">
                  <a:moveTo>
                    <a:pt x="2872" y="1"/>
                  </a:moveTo>
                  <a:cubicBezTo>
                    <a:pt x="2069" y="996"/>
                    <a:pt x="1336" y="2044"/>
                    <a:pt x="672" y="3127"/>
                  </a:cubicBezTo>
                  <a:cubicBezTo>
                    <a:pt x="489" y="3406"/>
                    <a:pt x="331" y="3712"/>
                    <a:pt x="218" y="4026"/>
                  </a:cubicBezTo>
                  <a:cubicBezTo>
                    <a:pt x="1" y="4718"/>
                    <a:pt x="327" y="5173"/>
                    <a:pt x="930" y="5173"/>
                  </a:cubicBezTo>
                  <a:cubicBezTo>
                    <a:pt x="1103" y="5173"/>
                    <a:pt x="1298" y="5136"/>
                    <a:pt x="1510" y="5056"/>
                  </a:cubicBezTo>
                  <a:cubicBezTo>
                    <a:pt x="1973" y="4882"/>
                    <a:pt x="2392" y="4567"/>
                    <a:pt x="2768" y="4236"/>
                  </a:cubicBezTo>
                  <a:cubicBezTo>
                    <a:pt x="3405" y="3677"/>
                    <a:pt x="3999" y="3162"/>
                    <a:pt x="4549" y="2629"/>
                  </a:cubicBezTo>
                  <a:cubicBezTo>
                    <a:pt x="4732" y="2463"/>
                    <a:pt x="4898" y="2288"/>
                    <a:pt x="5064" y="2123"/>
                  </a:cubicBezTo>
                  <a:cubicBezTo>
                    <a:pt x="4566" y="1861"/>
                    <a:pt x="4147" y="1450"/>
                    <a:pt x="3780" y="1049"/>
                  </a:cubicBezTo>
                  <a:cubicBezTo>
                    <a:pt x="3510" y="760"/>
                    <a:pt x="3256" y="455"/>
                    <a:pt x="3003" y="149"/>
                  </a:cubicBezTo>
                  <a:cubicBezTo>
                    <a:pt x="2960" y="106"/>
                    <a:pt x="2916" y="53"/>
                    <a:pt x="2872" y="1"/>
                  </a:cubicBez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63" name="CustomShape 3"/>
            <p:cNvSpPr/>
            <p:nvPr/>
          </p:nvSpPr>
          <p:spPr>
            <a:xfrm>
              <a:off x="6377040" y="3663720"/>
              <a:ext cx="389880" cy="458640"/>
            </a:xfrm>
            <a:custGeom>
              <a:avLst/>
              <a:gdLst/>
              <a:ahLst/>
              <a:cxnLst/>
              <a:rect l="l" t="t" r="r" b="b"/>
              <a:pathLst>
                <a:path w="2926" h="3441">
                  <a:moveTo>
                    <a:pt x="734" y="1"/>
                  </a:moveTo>
                  <a:cubicBezTo>
                    <a:pt x="490" y="306"/>
                    <a:pt x="245" y="621"/>
                    <a:pt x="1" y="952"/>
                  </a:cubicBezTo>
                  <a:cubicBezTo>
                    <a:pt x="71" y="1180"/>
                    <a:pt x="158" y="1407"/>
                    <a:pt x="254" y="1625"/>
                  </a:cubicBezTo>
                  <a:cubicBezTo>
                    <a:pt x="429" y="2026"/>
                    <a:pt x="647" y="2393"/>
                    <a:pt x="909" y="2742"/>
                  </a:cubicBezTo>
                  <a:cubicBezTo>
                    <a:pt x="1049" y="2926"/>
                    <a:pt x="1188" y="3092"/>
                    <a:pt x="1346" y="3258"/>
                  </a:cubicBezTo>
                  <a:cubicBezTo>
                    <a:pt x="1407" y="3319"/>
                    <a:pt x="1468" y="3380"/>
                    <a:pt x="1529" y="3441"/>
                  </a:cubicBezTo>
                  <a:cubicBezTo>
                    <a:pt x="1834" y="3170"/>
                    <a:pt x="2131" y="2900"/>
                    <a:pt x="2411" y="2629"/>
                  </a:cubicBezTo>
                  <a:cubicBezTo>
                    <a:pt x="2585" y="2463"/>
                    <a:pt x="2760" y="2288"/>
                    <a:pt x="2926" y="2123"/>
                  </a:cubicBezTo>
                  <a:cubicBezTo>
                    <a:pt x="2428" y="1861"/>
                    <a:pt x="2009" y="1450"/>
                    <a:pt x="1634" y="1049"/>
                  </a:cubicBezTo>
                  <a:cubicBezTo>
                    <a:pt x="1372" y="760"/>
                    <a:pt x="1118" y="455"/>
                    <a:pt x="865" y="149"/>
                  </a:cubicBezTo>
                  <a:cubicBezTo>
                    <a:pt x="822" y="106"/>
                    <a:pt x="778" y="53"/>
                    <a:pt x="734" y="1"/>
                  </a:cubicBez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64" name="CustomShape 4"/>
            <p:cNvSpPr/>
            <p:nvPr/>
          </p:nvSpPr>
          <p:spPr>
            <a:xfrm>
              <a:off x="7866000" y="3267360"/>
              <a:ext cx="560160" cy="1988640"/>
            </a:xfrm>
            <a:custGeom>
              <a:avLst/>
              <a:gdLst/>
              <a:ahLst/>
              <a:cxnLst/>
              <a:rect l="l" t="t" r="r" b="b"/>
              <a:pathLst>
                <a:path w="4200" h="14898">
                  <a:moveTo>
                    <a:pt x="943" y="1"/>
                  </a:moveTo>
                  <a:cubicBezTo>
                    <a:pt x="463" y="1"/>
                    <a:pt x="166" y="734"/>
                    <a:pt x="0" y="1774"/>
                  </a:cubicBezTo>
                  <a:cubicBezTo>
                    <a:pt x="44" y="2725"/>
                    <a:pt x="271" y="3660"/>
                    <a:pt x="498" y="4576"/>
                  </a:cubicBezTo>
                  <a:cubicBezTo>
                    <a:pt x="777" y="5703"/>
                    <a:pt x="1048" y="6838"/>
                    <a:pt x="1240" y="7999"/>
                  </a:cubicBezTo>
                  <a:cubicBezTo>
                    <a:pt x="1432" y="9187"/>
                    <a:pt x="1563" y="10383"/>
                    <a:pt x="1633" y="11579"/>
                  </a:cubicBezTo>
                  <a:cubicBezTo>
                    <a:pt x="1677" y="12251"/>
                    <a:pt x="1685" y="12924"/>
                    <a:pt x="1685" y="13596"/>
                  </a:cubicBezTo>
                  <a:cubicBezTo>
                    <a:pt x="1685" y="13683"/>
                    <a:pt x="1685" y="13762"/>
                    <a:pt x="1685" y="13849"/>
                  </a:cubicBezTo>
                  <a:cubicBezTo>
                    <a:pt x="1746" y="14443"/>
                    <a:pt x="1790" y="14897"/>
                    <a:pt x="1790" y="14897"/>
                  </a:cubicBezTo>
                  <a:lnTo>
                    <a:pt x="3859" y="14897"/>
                  </a:lnTo>
                  <a:cubicBezTo>
                    <a:pt x="4200" y="14626"/>
                    <a:pt x="3685" y="8113"/>
                    <a:pt x="3056" y="4795"/>
                  </a:cubicBezTo>
                  <a:cubicBezTo>
                    <a:pt x="2262" y="586"/>
                    <a:pt x="943" y="1"/>
                    <a:pt x="943" y="1"/>
                  </a:cubicBez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65" name="CustomShape 5"/>
            <p:cNvSpPr/>
            <p:nvPr/>
          </p:nvSpPr>
          <p:spPr>
            <a:xfrm>
              <a:off x="7866000" y="3267360"/>
              <a:ext cx="444600" cy="945000"/>
            </a:xfrm>
            <a:custGeom>
              <a:avLst/>
              <a:gdLst/>
              <a:ahLst/>
              <a:cxnLst/>
              <a:rect l="l" t="t" r="r" b="b"/>
              <a:pathLst>
                <a:path w="3336" h="7083">
                  <a:moveTo>
                    <a:pt x="943" y="1"/>
                  </a:moveTo>
                  <a:cubicBezTo>
                    <a:pt x="463" y="1"/>
                    <a:pt x="166" y="734"/>
                    <a:pt x="0" y="1774"/>
                  </a:cubicBezTo>
                  <a:cubicBezTo>
                    <a:pt x="44" y="2725"/>
                    <a:pt x="271" y="3660"/>
                    <a:pt x="498" y="4576"/>
                  </a:cubicBezTo>
                  <a:cubicBezTo>
                    <a:pt x="699" y="5406"/>
                    <a:pt x="899" y="6244"/>
                    <a:pt x="1065" y="7082"/>
                  </a:cubicBezTo>
                  <a:cubicBezTo>
                    <a:pt x="1301" y="7056"/>
                    <a:pt x="1537" y="7030"/>
                    <a:pt x="1773" y="6986"/>
                  </a:cubicBezTo>
                  <a:cubicBezTo>
                    <a:pt x="2131" y="6916"/>
                    <a:pt x="2489" y="6838"/>
                    <a:pt x="2838" y="6733"/>
                  </a:cubicBezTo>
                  <a:cubicBezTo>
                    <a:pt x="3004" y="6681"/>
                    <a:pt x="3170" y="6620"/>
                    <a:pt x="3336" y="6558"/>
                  </a:cubicBezTo>
                  <a:cubicBezTo>
                    <a:pt x="3248" y="5921"/>
                    <a:pt x="3152" y="5310"/>
                    <a:pt x="3056" y="4795"/>
                  </a:cubicBezTo>
                  <a:cubicBezTo>
                    <a:pt x="2262" y="586"/>
                    <a:pt x="943" y="1"/>
                    <a:pt x="943" y="1"/>
                  </a:cubicBez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66" name="CustomShape 6"/>
            <p:cNvSpPr/>
            <p:nvPr/>
          </p:nvSpPr>
          <p:spPr>
            <a:xfrm>
              <a:off x="6869160" y="4245480"/>
              <a:ext cx="1113840" cy="661320"/>
            </a:xfrm>
            <a:custGeom>
              <a:avLst/>
              <a:gdLst/>
              <a:ahLst/>
              <a:cxnLst/>
              <a:rect l="l" t="t" r="r" b="b"/>
              <a:pathLst>
                <a:path w="8348" h="4958">
                  <a:moveTo>
                    <a:pt x="8025" y="1"/>
                  </a:moveTo>
                  <a:cubicBezTo>
                    <a:pt x="7396" y="158"/>
                    <a:pt x="6759" y="271"/>
                    <a:pt x="6113" y="324"/>
                  </a:cubicBezTo>
                  <a:cubicBezTo>
                    <a:pt x="5575" y="370"/>
                    <a:pt x="5037" y="389"/>
                    <a:pt x="4499" y="389"/>
                  </a:cubicBezTo>
                  <a:cubicBezTo>
                    <a:pt x="3509" y="389"/>
                    <a:pt x="2519" y="325"/>
                    <a:pt x="1529" y="245"/>
                  </a:cubicBezTo>
                  <a:cubicBezTo>
                    <a:pt x="1162" y="210"/>
                    <a:pt x="795" y="193"/>
                    <a:pt x="428" y="167"/>
                  </a:cubicBezTo>
                  <a:lnTo>
                    <a:pt x="428" y="167"/>
                  </a:lnTo>
                  <a:cubicBezTo>
                    <a:pt x="455" y="280"/>
                    <a:pt x="481" y="402"/>
                    <a:pt x="507" y="507"/>
                  </a:cubicBezTo>
                  <a:cubicBezTo>
                    <a:pt x="586" y="900"/>
                    <a:pt x="655" y="1293"/>
                    <a:pt x="699" y="1686"/>
                  </a:cubicBezTo>
                  <a:cubicBezTo>
                    <a:pt x="717" y="1843"/>
                    <a:pt x="751" y="2000"/>
                    <a:pt x="769" y="2158"/>
                  </a:cubicBezTo>
                  <a:cubicBezTo>
                    <a:pt x="786" y="2245"/>
                    <a:pt x="795" y="2332"/>
                    <a:pt x="786" y="2419"/>
                  </a:cubicBezTo>
                  <a:cubicBezTo>
                    <a:pt x="769" y="2507"/>
                    <a:pt x="743" y="2585"/>
                    <a:pt x="699" y="2664"/>
                  </a:cubicBezTo>
                  <a:cubicBezTo>
                    <a:pt x="629" y="2804"/>
                    <a:pt x="524" y="2926"/>
                    <a:pt x="455" y="3066"/>
                  </a:cubicBezTo>
                  <a:cubicBezTo>
                    <a:pt x="393" y="3170"/>
                    <a:pt x="332" y="3275"/>
                    <a:pt x="271" y="3389"/>
                  </a:cubicBezTo>
                  <a:cubicBezTo>
                    <a:pt x="201" y="3738"/>
                    <a:pt x="114" y="4087"/>
                    <a:pt x="1" y="4428"/>
                  </a:cubicBezTo>
                  <a:cubicBezTo>
                    <a:pt x="27" y="4559"/>
                    <a:pt x="123" y="4663"/>
                    <a:pt x="254" y="4698"/>
                  </a:cubicBezTo>
                  <a:cubicBezTo>
                    <a:pt x="769" y="4829"/>
                    <a:pt x="1284" y="4908"/>
                    <a:pt x="1817" y="4934"/>
                  </a:cubicBezTo>
                  <a:cubicBezTo>
                    <a:pt x="2003" y="4948"/>
                    <a:pt x="2320" y="4957"/>
                    <a:pt x="2720" y="4957"/>
                  </a:cubicBezTo>
                  <a:cubicBezTo>
                    <a:pt x="4286" y="4957"/>
                    <a:pt x="7124" y="4822"/>
                    <a:pt x="8348" y="4349"/>
                  </a:cubicBezTo>
                  <a:cubicBezTo>
                    <a:pt x="8348" y="4297"/>
                    <a:pt x="8348" y="4244"/>
                    <a:pt x="8348" y="4192"/>
                  </a:cubicBezTo>
                  <a:cubicBezTo>
                    <a:pt x="8243" y="4000"/>
                    <a:pt x="8156" y="3790"/>
                    <a:pt x="8095" y="3572"/>
                  </a:cubicBezTo>
                  <a:cubicBezTo>
                    <a:pt x="8069" y="3467"/>
                    <a:pt x="8051" y="3362"/>
                    <a:pt x="8042" y="3258"/>
                  </a:cubicBezTo>
                  <a:lnTo>
                    <a:pt x="7990" y="3144"/>
                  </a:lnTo>
                  <a:cubicBezTo>
                    <a:pt x="7885" y="2891"/>
                    <a:pt x="7780" y="2646"/>
                    <a:pt x="7815" y="2385"/>
                  </a:cubicBezTo>
                  <a:cubicBezTo>
                    <a:pt x="7850" y="2123"/>
                    <a:pt x="7894" y="1861"/>
                    <a:pt x="7929" y="1599"/>
                  </a:cubicBezTo>
                  <a:cubicBezTo>
                    <a:pt x="7990" y="1066"/>
                    <a:pt x="8025" y="533"/>
                    <a:pt x="8025" y="1"/>
                  </a:cubicBez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67" name="CustomShape 7"/>
            <p:cNvSpPr/>
            <p:nvPr/>
          </p:nvSpPr>
          <p:spPr>
            <a:xfrm>
              <a:off x="7388280" y="4571640"/>
              <a:ext cx="39960" cy="66240"/>
            </a:xfrm>
            <a:custGeom>
              <a:avLst/>
              <a:gdLst/>
              <a:ahLst/>
              <a:cxnLst/>
              <a:rect l="l" t="t" r="r" b="b"/>
              <a:pathLst>
                <a:path w="305" h="502">
                  <a:moveTo>
                    <a:pt x="264" y="0"/>
                  </a:moveTo>
                  <a:cubicBezTo>
                    <a:pt x="252" y="0"/>
                    <a:pt x="239" y="7"/>
                    <a:pt x="235" y="20"/>
                  </a:cubicBezTo>
                  <a:cubicBezTo>
                    <a:pt x="226" y="55"/>
                    <a:pt x="235" y="107"/>
                    <a:pt x="217" y="151"/>
                  </a:cubicBezTo>
                  <a:cubicBezTo>
                    <a:pt x="209" y="203"/>
                    <a:pt x="200" y="247"/>
                    <a:pt x="182" y="291"/>
                  </a:cubicBezTo>
                  <a:cubicBezTo>
                    <a:pt x="165" y="326"/>
                    <a:pt x="148" y="369"/>
                    <a:pt x="121" y="404"/>
                  </a:cubicBezTo>
                  <a:cubicBezTo>
                    <a:pt x="113" y="413"/>
                    <a:pt x="104" y="431"/>
                    <a:pt x="86" y="431"/>
                  </a:cubicBezTo>
                  <a:cubicBezTo>
                    <a:pt x="84" y="433"/>
                    <a:pt x="81" y="434"/>
                    <a:pt x="79" y="434"/>
                  </a:cubicBezTo>
                  <a:cubicBezTo>
                    <a:pt x="73" y="434"/>
                    <a:pt x="69" y="428"/>
                    <a:pt x="69" y="422"/>
                  </a:cubicBezTo>
                  <a:cubicBezTo>
                    <a:pt x="69" y="402"/>
                    <a:pt x="55" y="391"/>
                    <a:pt x="42" y="391"/>
                  </a:cubicBezTo>
                  <a:cubicBezTo>
                    <a:pt x="31" y="391"/>
                    <a:pt x="20" y="398"/>
                    <a:pt x="17" y="413"/>
                  </a:cubicBezTo>
                  <a:cubicBezTo>
                    <a:pt x="1" y="461"/>
                    <a:pt x="43" y="501"/>
                    <a:pt x="90" y="501"/>
                  </a:cubicBezTo>
                  <a:cubicBezTo>
                    <a:pt x="95" y="501"/>
                    <a:pt x="99" y="501"/>
                    <a:pt x="104" y="500"/>
                  </a:cubicBezTo>
                  <a:cubicBezTo>
                    <a:pt x="156" y="500"/>
                    <a:pt x="200" y="431"/>
                    <a:pt x="226" y="387"/>
                  </a:cubicBezTo>
                  <a:cubicBezTo>
                    <a:pt x="252" y="326"/>
                    <a:pt x="279" y="273"/>
                    <a:pt x="287" y="212"/>
                  </a:cubicBezTo>
                  <a:cubicBezTo>
                    <a:pt x="296" y="186"/>
                    <a:pt x="296" y="151"/>
                    <a:pt x="296" y="125"/>
                  </a:cubicBezTo>
                  <a:cubicBezTo>
                    <a:pt x="305" y="90"/>
                    <a:pt x="296" y="55"/>
                    <a:pt x="287" y="20"/>
                  </a:cubicBezTo>
                  <a:cubicBezTo>
                    <a:pt x="287" y="7"/>
                    <a:pt x="276" y="0"/>
                    <a:pt x="264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68" name="CustomShape 8"/>
            <p:cNvSpPr/>
            <p:nvPr/>
          </p:nvSpPr>
          <p:spPr>
            <a:xfrm>
              <a:off x="6689520" y="4678920"/>
              <a:ext cx="1433520" cy="576720"/>
            </a:xfrm>
            <a:custGeom>
              <a:avLst/>
              <a:gdLst/>
              <a:ahLst/>
              <a:cxnLst/>
              <a:rect l="l" t="t" r="r" b="b"/>
              <a:pathLst>
                <a:path w="10741" h="4324">
                  <a:moveTo>
                    <a:pt x="9422" y="1"/>
                  </a:moveTo>
                  <a:lnTo>
                    <a:pt x="9387" y="10"/>
                  </a:lnTo>
                  <a:cubicBezTo>
                    <a:pt x="9134" y="62"/>
                    <a:pt x="8881" y="114"/>
                    <a:pt x="8628" y="167"/>
                  </a:cubicBezTo>
                  <a:lnTo>
                    <a:pt x="8558" y="176"/>
                  </a:lnTo>
                  <a:cubicBezTo>
                    <a:pt x="8051" y="263"/>
                    <a:pt x="7528" y="333"/>
                    <a:pt x="7004" y="385"/>
                  </a:cubicBezTo>
                  <a:cubicBezTo>
                    <a:pt x="6532" y="420"/>
                    <a:pt x="6069" y="455"/>
                    <a:pt x="5607" y="464"/>
                  </a:cubicBezTo>
                  <a:lnTo>
                    <a:pt x="5519" y="464"/>
                  </a:lnTo>
                  <a:lnTo>
                    <a:pt x="5196" y="472"/>
                  </a:lnTo>
                  <a:lnTo>
                    <a:pt x="5126" y="472"/>
                  </a:lnTo>
                  <a:cubicBezTo>
                    <a:pt x="5053" y="473"/>
                    <a:pt x="4980" y="474"/>
                    <a:pt x="4907" y="474"/>
                  </a:cubicBezTo>
                  <a:cubicBezTo>
                    <a:pt x="4117" y="474"/>
                    <a:pt x="3334" y="431"/>
                    <a:pt x="2551" y="359"/>
                  </a:cubicBezTo>
                  <a:lnTo>
                    <a:pt x="2481" y="359"/>
                  </a:lnTo>
                  <a:lnTo>
                    <a:pt x="2096" y="315"/>
                  </a:lnTo>
                  <a:cubicBezTo>
                    <a:pt x="1913" y="298"/>
                    <a:pt x="1738" y="280"/>
                    <a:pt x="1564" y="254"/>
                  </a:cubicBezTo>
                  <a:cubicBezTo>
                    <a:pt x="1511" y="254"/>
                    <a:pt x="1398" y="499"/>
                    <a:pt x="1293" y="743"/>
                  </a:cubicBezTo>
                  <a:cubicBezTo>
                    <a:pt x="1284" y="769"/>
                    <a:pt x="1267" y="796"/>
                    <a:pt x="1258" y="822"/>
                  </a:cubicBezTo>
                  <a:cubicBezTo>
                    <a:pt x="1180" y="1005"/>
                    <a:pt x="1119" y="1171"/>
                    <a:pt x="1101" y="1206"/>
                  </a:cubicBezTo>
                  <a:cubicBezTo>
                    <a:pt x="909" y="1634"/>
                    <a:pt x="743" y="2088"/>
                    <a:pt x="577" y="2551"/>
                  </a:cubicBezTo>
                  <a:cubicBezTo>
                    <a:pt x="551" y="2629"/>
                    <a:pt x="516" y="2708"/>
                    <a:pt x="490" y="2795"/>
                  </a:cubicBezTo>
                  <a:cubicBezTo>
                    <a:pt x="481" y="2830"/>
                    <a:pt x="464" y="2874"/>
                    <a:pt x="455" y="2900"/>
                  </a:cubicBezTo>
                  <a:cubicBezTo>
                    <a:pt x="446" y="2935"/>
                    <a:pt x="437" y="2961"/>
                    <a:pt x="429" y="2987"/>
                  </a:cubicBezTo>
                  <a:cubicBezTo>
                    <a:pt x="359" y="3171"/>
                    <a:pt x="307" y="3363"/>
                    <a:pt x="254" y="3537"/>
                  </a:cubicBezTo>
                  <a:cubicBezTo>
                    <a:pt x="202" y="3712"/>
                    <a:pt x="149" y="3895"/>
                    <a:pt x="97" y="4070"/>
                  </a:cubicBezTo>
                  <a:cubicBezTo>
                    <a:pt x="45" y="4279"/>
                    <a:pt x="1" y="4323"/>
                    <a:pt x="219" y="4323"/>
                  </a:cubicBezTo>
                  <a:lnTo>
                    <a:pt x="9798" y="4323"/>
                  </a:lnTo>
                  <a:cubicBezTo>
                    <a:pt x="9833" y="4323"/>
                    <a:pt x="10240" y="4319"/>
                    <a:pt x="10508" y="4319"/>
                  </a:cubicBezTo>
                  <a:cubicBezTo>
                    <a:pt x="10641" y="4319"/>
                    <a:pt x="10740" y="4320"/>
                    <a:pt x="10741" y="4323"/>
                  </a:cubicBezTo>
                  <a:lnTo>
                    <a:pt x="10741" y="4323"/>
                  </a:lnTo>
                  <a:lnTo>
                    <a:pt x="10653" y="3799"/>
                  </a:lnTo>
                  <a:cubicBezTo>
                    <a:pt x="10601" y="3494"/>
                    <a:pt x="10549" y="3188"/>
                    <a:pt x="10488" y="2891"/>
                  </a:cubicBezTo>
                  <a:cubicBezTo>
                    <a:pt x="10488" y="2856"/>
                    <a:pt x="10479" y="2830"/>
                    <a:pt x="10470" y="2804"/>
                  </a:cubicBezTo>
                  <a:cubicBezTo>
                    <a:pt x="10400" y="2428"/>
                    <a:pt x="10304" y="2062"/>
                    <a:pt x="10182" y="1695"/>
                  </a:cubicBezTo>
                  <a:cubicBezTo>
                    <a:pt x="10086" y="1424"/>
                    <a:pt x="9972" y="1162"/>
                    <a:pt x="9850" y="909"/>
                  </a:cubicBezTo>
                  <a:cubicBezTo>
                    <a:pt x="9833" y="865"/>
                    <a:pt x="9815" y="830"/>
                    <a:pt x="9798" y="787"/>
                  </a:cubicBezTo>
                  <a:cubicBezTo>
                    <a:pt x="9676" y="534"/>
                    <a:pt x="9553" y="280"/>
                    <a:pt x="9431" y="27"/>
                  </a:cubicBezTo>
                  <a:cubicBezTo>
                    <a:pt x="9431" y="18"/>
                    <a:pt x="9422" y="10"/>
                    <a:pt x="9422" y="1"/>
                  </a:cubicBezTo>
                  <a:close/>
                  <a:moveTo>
                    <a:pt x="10741" y="4323"/>
                  </a:moveTo>
                  <a:lnTo>
                    <a:pt x="10741" y="4323"/>
                  </a:lnTo>
                  <a:cubicBezTo>
                    <a:pt x="10741" y="4323"/>
                    <a:pt x="10741" y="4323"/>
                    <a:pt x="10741" y="4323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69" name="CustomShape 9"/>
            <p:cNvSpPr/>
            <p:nvPr/>
          </p:nvSpPr>
          <p:spPr>
            <a:xfrm>
              <a:off x="6746760" y="4700160"/>
              <a:ext cx="1342440" cy="453960"/>
            </a:xfrm>
            <a:custGeom>
              <a:avLst/>
              <a:gdLst/>
              <a:ahLst/>
              <a:cxnLst/>
              <a:rect l="l" t="t" r="r" b="b"/>
              <a:pathLst>
                <a:path w="10060" h="3406">
                  <a:moveTo>
                    <a:pt x="4663" y="1179"/>
                  </a:moveTo>
                  <a:lnTo>
                    <a:pt x="5056" y="1188"/>
                  </a:lnTo>
                  <a:cubicBezTo>
                    <a:pt x="5048" y="1319"/>
                    <a:pt x="5048" y="1458"/>
                    <a:pt x="5039" y="1589"/>
                  </a:cubicBezTo>
                  <a:cubicBezTo>
                    <a:pt x="5030" y="2070"/>
                    <a:pt x="5013" y="2550"/>
                    <a:pt x="5004" y="3021"/>
                  </a:cubicBezTo>
                  <a:lnTo>
                    <a:pt x="4995" y="3231"/>
                  </a:lnTo>
                  <a:cubicBezTo>
                    <a:pt x="4995" y="3257"/>
                    <a:pt x="5004" y="3301"/>
                    <a:pt x="4969" y="3318"/>
                  </a:cubicBezTo>
                  <a:cubicBezTo>
                    <a:pt x="4965" y="3319"/>
                    <a:pt x="4961" y="3320"/>
                    <a:pt x="4957" y="3320"/>
                  </a:cubicBezTo>
                  <a:cubicBezTo>
                    <a:pt x="4931" y="3320"/>
                    <a:pt x="4895" y="3301"/>
                    <a:pt x="4873" y="3301"/>
                  </a:cubicBezTo>
                  <a:lnTo>
                    <a:pt x="4515" y="3240"/>
                  </a:lnTo>
                  <a:cubicBezTo>
                    <a:pt x="4524" y="2751"/>
                    <a:pt x="4559" y="2262"/>
                    <a:pt x="4602" y="1764"/>
                  </a:cubicBezTo>
                  <a:cubicBezTo>
                    <a:pt x="4620" y="1563"/>
                    <a:pt x="4637" y="1371"/>
                    <a:pt x="4663" y="1179"/>
                  </a:cubicBezTo>
                  <a:close/>
                  <a:moveTo>
                    <a:pt x="8200" y="0"/>
                  </a:moveTo>
                  <a:lnTo>
                    <a:pt x="8139" y="18"/>
                  </a:lnTo>
                  <a:cubicBezTo>
                    <a:pt x="8217" y="288"/>
                    <a:pt x="8313" y="568"/>
                    <a:pt x="8409" y="838"/>
                  </a:cubicBezTo>
                  <a:cubicBezTo>
                    <a:pt x="7850" y="934"/>
                    <a:pt x="7292" y="1004"/>
                    <a:pt x="6724" y="1048"/>
                  </a:cubicBezTo>
                  <a:cubicBezTo>
                    <a:pt x="6331" y="1075"/>
                    <a:pt x="5932" y="1086"/>
                    <a:pt x="5532" y="1086"/>
                  </a:cubicBezTo>
                  <a:cubicBezTo>
                    <a:pt x="5408" y="1086"/>
                    <a:pt x="5285" y="1085"/>
                    <a:pt x="5161" y="1083"/>
                  </a:cubicBezTo>
                  <a:lnTo>
                    <a:pt x="5161" y="1048"/>
                  </a:lnTo>
                  <a:cubicBezTo>
                    <a:pt x="5170" y="795"/>
                    <a:pt x="5179" y="550"/>
                    <a:pt x="5179" y="306"/>
                  </a:cubicBezTo>
                  <a:lnTo>
                    <a:pt x="5091" y="306"/>
                  </a:lnTo>
                  <a:cubicBezTo>
                    <a:pt x="5074" y="559"/>
                    <a:pt x="5065" y="812"/>
                    <a:pt x="5056" y="1074"/>
                  </a:cubicBezTo>
                  <a:cubicBezTo>
                    <a:pt x="4934" y="1074"/>
                    <a:pt x="4812" y="1065"/>
                    <a:pt x="4681" y="1057"/>
                  </a:cubicBezTo>
                  <a:cubicBezTo>
                    <a:pt x="4716" y="812"/>
                    <a:pt x="4751" y="559"/>
                    <a:pt x="4768" y="306"/>
                  </a:cubicBezTo>
                  <a:lnTo>
                    <a:pt x="4707" y="306"/>
                  </a:lnTo>
                  <a:cubicBezTo>
                    <a:pt x="4655" y="550"/>
                    <a:pt x="4611" y="803"/>
                    <a:pt x="4585" y="1057"/>
                  </a:cubicBezTo>
                  <a:cubicBezTo>
                    <a:pt x="3921" y="1022"/>
                    <a:pt x="3258" y="961"/>
                    <a:pt x="2594" y="865"/>
                  </a:cubicBezTo>
                  <a:cubicBezTo>
                    <a:pt x="2376" y="838"/>
                    <a:pt x="2157" y="803"/>
                    <a:pt x="1948" y="769"/>
                  </a:cubicBezTo>
                  <a:cubicBezTo>
                    <a:pt x="2026" y="585"/>
                    <a:pt x="2088" y="393"/>
                    <a:pt x="2123" y="201"/>
                  </a:cubicBezTo>
                  <a:lnTo>
                    <a:pt x="2061" y="192"/>
                  </a:lnTo>
                  <a:cubicBezTo>
                    <a:pt x="1983" y="376"/>
                    <a:pt x="1913" y="568"/>
                    <a:pt x="1843" y="751"/>
                  </a:cubicBezTo>
                  <a:cubicBezTo>
                    <a:pt x="1511" y="699"/>
                    <a:pt x="1188" y="638"/>
                    <a:pt x="874" y="576"/>
                  </a:cubicBezTo>
                  <a:cubicBezTo>
                    <a:pt x="856" y="603"/>
                    <a:pt x="848" y="629"/>
                    <a:pt x="839" y="655"/>
                  </a:cubicBezTo>
                  <a:cubicBezTo>
                    <a:pt x="1153" y="725"/>
                    <a:pt x="1476" y="786"/>
                    <a:pt x="1799" y="838"/>
                  </a:cubicBezTo>
                  <a:cubicBezTo>
                    <a:pt x="1712" y="1048"/>
                    <a:pt x="1607" y="1240"/>
                    <a:pt x="1503" y="1441"/>
                  </a:cubicBezTo>
                  <a:cubicBezTo>
                    <a:pt x="1380" y="1642"/>
                    <a:pt x="1241" y="1843"/>
                    <a:pt x="1101" y="2035"/>
                  </a:cubicBezTo>
                  <a:cubicBezTo>
                    <a:pt x="961" y="2218"/>
                    <a:pt x="804" y="2384"/>
                    <a:pt x="638" y="2532"/>
                  </a:cubicBezTo>
                  <a:cubicBezTo>
                    <a:pt x="505" y="2628"/>
                    <a:pt x="310" y="2756"/>
                    <a:pt x="131" y="2756"/>
                  </a:cubicBezTo>
                  <a:cubicBezTo>
                    <a:pt x="99" y="2756"/>
                    <a:pt x="67" y="2751"/>
                    <a:pt x="36" y="2742"/>
                  </a:cubicBezTo>
                  <a:cubicBezTo>
                    <a:pt x="18" y="2768"/>
                    <a:pt x="9" y="2794"/>
                    <a:pt x="1" y="2820"/>
                  </a:cubicBezTo>
                  <a:cubicBezTo>
                    <a:pt x="52" y="2833"/>
                    <a:pt x="103" y="2839"/>
                    <a:pt x="153" y="2839"/>
                  </a:cubicBezTo>
                  <a:cubicBezTo>
                    <a:pt x="274" y="2839"/>
                    <a:pt x="391" y="2804"/>
                    <a:pt x="490" y="2742"/>
                  </a:cubicBezTo>
                  <a:cubicBezTo>
                    <a:pt x="699" y="2620"/>
                    <a:pt x="883" y="2462"/>
                    <a:pt x="1031" y="2279"/>
                  </a:cubicBezTo>
                  <a:cubicBezTo>
                    <a:pt x="1363" y="1886"/>
                    <a:pt x="1634" y="1450"/>
                    <a:pt x="1852" y="987"/>
                  </a:cubicBezTo>
                  <a:cubicBezTo>
                    <a:pt x="1869" y="943"/>
                    <a:pt x="1887" y="899"/>
                    <a:pt x="1913" y="856"/>
                  </a:cubicBezTo>
                  <a:cubicBezTo>
                    <a:pt x="2734" y="1004"/>
                    <a:pt x="3572" y="1100"/>
                    <a:pt x="4410" y="1161"/>
                  </a:cubicBezTo>
                  <a:lnTo>
                    <a:pt x="4576" y="1161"/>
                  </a:lnTo>
                  <a:cubicBezTo>
                    <a:pt x="4550" y="1362"/>
                    <a:pt x="4532" y="1554"/>
                    <a:pt x="4515" y="1746"/>
                  </a:cubicBezTo>
                  <a:cubicBezTo>
                    <a:pt x="4471" y="2253"/>
                    <a:pt x="4436" y="2768"/>
                    <a:pt x="4428" y="3274"/>
                  </a:cubicBezTo>
                  <a:cubicBezTo>
                    <a:pt x="4419" y="3292"/>
                    <a:pt x="4436" y="3318"/>
                    <a:pt x="4463" y="3318"/>
                  </a:cubicBezTo>
                  <a:lnTo>
                    <a:pt x="4829" y="3379"/>
                  </a:lnTo>
                  <a:cubicBezTo>
                    <a:pt x="4867" y="3389"/>
                    <a:pt x="4925" y="3406"/>
                    <a:pt x="4977" y="3406"/>
                  </a:cubicBezTo>
                  <a:cubicBezTo>
                    <a:pt x="5022" y="3406"/>
                    <a:pt x="5062" y="3393"/>
                    <a:pt x="5083" y="3353"/>
                  </a:cubicBezTo>
                  <a:cubicBezTo>
                    <a:pt x="5091" y="3301"/>
                    <a:pt x="5100" y="3257"/>
                    <a:pt x="5091" y="3205"/>
                  </a:cubicBezTo>
                  <a:cubicBezTo>
                    <a:pt x="5091" y="3144"/>
                    <a:pt x="5091" y="3074"/>
                    <a:pt x="5100" y="3004"/>
                  </a:cubicBezTo>
                  <a:lnTo>
                    <a:pt x="5117" y="2611"/>
                  </a:lnTo>
                  <a:cubicBezTo>
                    <a:pt x="5126" y="2139"/>
                    <a:pt x="5144" y="1659"/>
                    <a:pt x="5161" y="1188"/>
                  </a:cubicBezTo>
                  <a:cubicBezTo>
                    <a:pt x="5331" y="1193"/>
                    <a:pt x="5502" y="1196"/>
                    <a:pt x="5672" y="1196"/>
                  </a:cubicBezTo>
                  <a:cubicBezTo>
                    <a:pt x="6601" y="1196"/>
                    <a:pt x="7529" y="1116"/>
                    <a:pt x="8444" y="961"/>
                  </a:cubicBezTo>
                  <a:cubicBezTo>
                    <a:pt x="8497" y="1100"/>
                    <a:pt x="8558" y="1240"/>
                    <a:pt x="8610" y="1380"/>
                  </a:cubicBezTo>
                  <a:cubicBezTo>
                    <a:pt x="8706" y="1650"/>
                    <a:pt x="8828" y="1904"/>
                    <a:pt x="8968" y="2157"/>
                  </a:cubicBezTo>
                  <a:cubicBezTo>
                    <a:pt x="9082" y="2384"/>
                    <a:pt x="9274" y="2567"/>
                    <a:pt x="9501" y="2689"/>
                  </a:cubicBezTo>
                  <a:cubicBezTo>
                    <a:pt x="9608" y="2738"/>
                    <a:pt x="9726" y="2763"/>
                    <a:pt x="9843" y="2763"/>
                  </a:cubicBezTo>
                  <a:cubicBezTo>
                    <a:pt x="9916" y="2763"/>
                    <a:pt x="9989" y="2753"/>
                    <a:pt x="10060" y="2733"/>
                  </a:cubicBezTo>
                  <a:cubicBezTo>
                    <a:pt x="10051" y="2698"/>
                    <a:pt x="10042" y="2672"/>
                    <a:pt x="10042" y="2646"/>
                  </a:cubicBezTo>
                  <a:cubicBezTo>
                    <a:pt x="9985" y="2657"/>
                    <a:pt x="9929" y="2663"/>
                    <a:pt x="9873" y="2663"/>
                  </a:cubicBezTo>
                  <a:cubicBezTo>
                    <a:pt x="9756" y="2663"/>
                    <a:pt x="9642" y="2638"/>
                    <a:pt x="9536" y="2585"/>
                  </a:cubicBezTo>
                  <a:cubicBezTo>
                    <a:pt x="9317" y="2471"/>
                    <a:pt x="9134" y="2288"/>
                    <a:pt x="9020" y="2070"/>
                  </a:cubicBezTo>
                  <a:cubicBezTo>
                    <a:pt x="8890" y="1825"/>
                    <a:pt x="8776" y="1572"/>
                    <a:pt x="8671" y="1310"/>
                  </a:cubicBezTo>
                  <a:cubicBezTo>
                    <a:pt x="8628" y="1188"/>
                    <a:pt x="8575" y="1065"/>
                    <a:pt x="8532" y="943"/>
                  </a:cubicBezTo>
                  <a:cubicBezTo>
                    <a:pt x="8828" y="891"/>
                    <a:pt x="9125" y="821"/>
                    <a:pt x="9422" y="751"/>
                  </a:cubicBezTo>
                  <a:cubicBezTo>
                    <a:pt x="9405" y="707"/>
                    <a:pt x="9387" y="672"/>
                    <a:pt x="9370" y="629"/>
                  </a:cubicBezTo>
                  <a:cubicBezTo>
                    <a:pt x="9160" y="690"/>
                    <a:pt x="8951" y="734"/>
                    <a:pt x="8732" y="777"/>
                  </a:cubicBezTo>
                  <a:cubicBezTo>
                    <a:pt x="8654" y="795"/>
                    <a:pt x="8566" y="812"/>
                    <a:pt x="8488" y="821"/>
                  </a:cubicBezTo>
                  <a:cubicBezTo>
                    <a:pt x="8444" y="716"/>
                    <a:pt x="8409" y="611"/>
                    <a:pt x="8374" y="507"/>
                  </a:cubicBezTo>
                  <a:cubicBezTo>
                    <a:pt x="8322" y="341"/>
                    <a:pt x="8261" y="175"/>
                    <a:pt x="8200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70" name="CustomShape 10"/>
            <p:cNvSpPr/>
            <p:nvPr/>
          </p:nvSpPr>
          <p:spPr>
            <a:xfrm>
              <a:off x="6339960" y="3144600"/>
              <a:ext cx="2030040" cy="1445760"/>
            </a:xfrm>
            <a:custGeom>
              <a:avLst/>
              <a:gdLst/>
              <a:ahLst/>
              <a:cxnLst/>
              <a:rect l="l" t="t" r="r" b="b"/>
              <a:pathLst>
                <a:path w="15211" h="10833">
                  <a:moveTo>
                    <a:pt x="8151" y="1"/>
                  </a:moveTo>
                  <a:cubicBezTo>
                    <a:pt x="7847" y="1"/>
                    <a:pt x="7543" y="10"/>
                    <a:pt x="7239" y="28"/>
                  </a:cubicBezTo>
                  <a:lnTo>
                    <a:pt x="7169" y="28"/>
                  </a:lnTo>
                  <a:cubicBezTo>
                    <a:pt x="6654" y="63"/>
                    <a:pt x="6156" y="124"/>
                    <a:pt x="5658" y="212"/>
                  </a:cubicBezTo>
                  <a:cubicBezTo>
                    <a:pt x="5528" y="238"/>
                    <a:pt x="5405" y="264"/>
                    <a:pt x="5283" y="290"/>
                  </a:cubicBezTo>
                  <a:lnTo>
                    <a:pt x="5213" y="308"/>
                  </a:lnTo>
                  <a:cubicBezTo>
                    <a:pt x="3860" y="605"/>
                    <a:pt x="3362" y="1041"/>
                    <a:pt x="3109" y="1286"/>
                  </a:cubicBezTo>
                  <a:cubicBezTo>
                    <a:pt x="2384" y="1976"/>
                    <a:pt x="1258" y="3146"/>
                    <a:pt x="367" y="4123"/>
                  </a:cubicBezTo>
                  <a:lnTo>
                    <a:pt x="306" y="4202"/>
                  </a:lnTo>
                  <a:cubicBezTo>
                    <a:pt x="193" y="4324"/>
                    <a:pt x="96" y="4429"/>
                    <a:pt x="0" y="4543"/>
                  </a:cubicBezTo>
                  <a:cubicBezTo>
                    <a:pt x="210" y="4848"/>
                    <a:pt x="2105" y="7311"/>
                    <a:pt x="2227" y="7442"/>
                  </a:cubicBezTo>
                  <a:cubicBezTo>
                    <a:pt x="2340" y="7302"/>
                    <a:pt x="2463" y="7171"/>
                    <a:pt x="2594" y="7049"/>
                  </a:cubicBezTo>
                  <a:lnTo>
                    <a:pt x="2637" y="6996"/>
                  </a:lnTo>
                  <a:cubicBezTo>
                    <a:pt x="3091" y="6568"/>
                    <a:pt x="3650" y="6149"/>
                    <a:pt x="3860" y="5983"/>
                  </a:cubicBezTo>
                  <a:cubicBezTo>
                    <a:pt x="3886" y="5966"/>
                    <a:pt x="3903" y="5948"/>
                    <a:pt x="3930" y="5922"/>
                  </a:cubicBezTo>
                  <a:cubicBezTo>
                    <a:pt x="3930" y="5922"/>
                    <a:pt x="3938" y="5913"/>
                    <a:pt x="3938" y="5913"/>
                  </a:cubicBezTo>
                  <a:lnTo>
                    <a:pt x="3938" y="5913"/>
                  </a:lnTo>
                  <a:cubicBezTo>
                    <a:pt x="3938" y="5948"/>
                    <a:pt x="3834" y="7625"/>
                    <a:pt x="3685" y="9502"/>
                  </a:cubicBezTo>
                  <a:cubicBezTo>
                    <a:pt x="3676" y="9528"/>
                    <a:pt x="3676" y="9555"/>
                    <a:pt x="3676" y="9581"/>
                  </a:cubicBezTo>
                  <a:cubicBezTo>
                    <a:pt x="3650" y="9904"/>
                    <a:pt x="3624" y="10236"/>
                    <a:pt x="3598" y="10559"/>
                  </a:cubicBezTo>
                  <a:cubicBezTo>
                    <a:pt x="3930" y="10585"/>
                    <a:pt x="4253" y="10602"/>
                    <a:pt x="4585" y="10629"/>
                  </a:cubicBezTo>
                  <a:cubicBezTo>
                    <a:pt x="5484" y="10690"/>
                    <a:pt x="6392" y="10760"/>
                    <a:pt x="7300" y="10794"/>
                  </a:cubicBezTo>
                  <a:cubicBezTo>
                    <a:pt x="7873" y="10817"/>
                    <a:pt x="8452" y="10833"/>
                    <a:pt x="9033" y="10833"/>
                  </a:cubicBezTo>
                  <a:cubicBezTo>
                    <a:pt x="10211" y="10833"/>
                    <a:pt x="11395" y="10769"/>
                    <a:pt x="12548" y="10576"/>
                  </a:cubicBezTo>
                  <a:cubicBezTo>
                    <a:pt x="12661" y="10550"/>
                    <a:pt x="12766" y="10532"/>
                    <a:pt x="12880" y="10506"/>
                  </a:cubicBezTo>
                  <a:cubicBezTo>
                    <a:pt x="12853" y="10253"/>
                    <a:pt x="12827" y="9991"/>
                    <a:pt x="12810" y="9755"/>
                  </a:cubicBezTo>
                  <a:lnTo>
                    <a:pt x="12801" y="9651"/>
                  </a:lnTo>
                  <a:cubicBezTo>
                    <a:pt x="12722" y="8708"/>
                    <a:pt x="12661" y="7957"/>
                    <a:pt x="12644" y="7747"/>
                  </a:cubicBezTo>
                  <a:cubicBezTo>
                    <a:pt x="12644" y="7730"/>
                    <a:pt x="12644" y="7712"/>
                    <a:pt x="12644" y="7695"/>
                  </a:cubicBezTo>
                  <a:lnTo>
                    <a:pt x="12670" y="7686"/>
                  </a:lnTo>
                  <a:lnTo>
                    <a:pt x="12696" y="7677"/>
                  </a:lnTo>
                  <a:lnTo>
                    <a:pt x="12705" y="7677"/>
                  </a:lnTo>
                  <a:cubicBezTo>
                    <a:pt x="12723" y="7678"/>
                    <a:pt x="12741" y="7678"/>
                    <a:pt x="12760" y="7678"/>
                  </a:cubicBezTo>
                  <a:cubicBezTo>
                    <a:pt x="13540" y="7678"/>
                    <a:pt x="15074" y="7161"/>
                    <a:pt x="15211" y="7101"/>
                  </a:cubicBezTo>
                  <a:cubicBezTo>
                    <a:pt x="15202" y="7066"/>
                    <a:pt x="15132" y="6760"/>
                    <a:pt x="15010" y="6298"/>
                  </a:cubicBezTo>
                  <a:cubicBezTo>
                    <a:pt x="15001" y="6263"/>
                    <a:pt x="14993" y="6228"/>
                    <a:pt x="14984" y="6193"/>
                  </a:cubicBezTo>
                  <a:cubicBezTo>
                    <a:pt x="14600" y="4805"/>
                    <a:pt x="13770" y="2229"/>
                    <a:pt x="12827" y="1286"/>
                  </a:cubicBezTo>
                  <a:cubicBezTo>
                    <a:pt x="12417" y="849"/>
                    <a:pt x="11893" y="526"/>
                    <a:pt x="11325" y="351"/>
                  </a:cubicBezTo>
                  <a:cubicBezTo>
                    <a:pt x="11290" y="343"/>
                    <a:pt x="11255" y="334"/>
                    <a:pt x="11221" y="325"/>
                  </a:cubicBezTo>
                  <a:lnTo>
                    <a:pt x="11168" y="308"/>
                  </a:lnTo>
                  <a:cubicBezTo>
                    <a:pt x="10889" y="247"/>
                    <a:pt x="10609" y="194"/>
                    <a:pt x="10321" y="151"/>
                  </a:cubicBezTo>
                  <a:lnTo>
                    <a:pt x="10251" y="142"/>
                  </a:lnTo>
                  <a:cubicBezTo>
                    <a:pt x="9815" y="81"/>
                    <a:pt x="9378" y="46"/>
                    <a:pt x="8942" y="20"/>
                  </a:cubicBezTo>
                  <a:cubicBezTo>
                    <a:pt x="8678" y="7"/>
                    <a:pt x="8415" y="1"/>
                    <a:pt x="8151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71" name="CustomShape 11"/>
            <p:cNvSpPr/>
            <p:nvPr/>
          </p:nvSpPr>
          <p:spPr>
            <a:xfrm>
              <a:off x="6829560" y="4413240"/>
              <a:ext cx="1220040" cy="57960"/>
            </a:xfrm>
            <a:custGeom>
              <a:avLst/>
              <a:gdLst/>
              <a:ahLst/>
              <a:cxnLst/>
              <a:rect l="l" t="t" r="r" b="b"/>
              <a:pathLst>
                <a:path w="9143" h="440">
                  <a:moveTo>
                    <a:pt x="9" y="0"/>
                  </a:moveTo>
                  <a:cubicBezTo>
                    <a:pt x="1" y="26"/>
                    <a:pt x="1" y="53"/>
                    <a:pt x="1" y="79"/>
                  </a:cubicBezTo>
                  <a:cubicBezTo>
                    <a:pt x="1101" y="227"/>
                    <a:pt x="2210" y="332"/>
                    <a:pt x="3319" y="393"/>
                  </a:cubicBezTo>
                  <a:cubicBezTo>
                    <a:pt x="3967" y="424"/>
                    <a:pt x="4617" y="440"/>
                    <a:pt x="5267" y="440"/>
                  </a:cubicBezTo>
                  <a:cubicBezTo>
                    <a:pt x="6079" y="440"/>
                    <a:pt x="6892" y="415"/>
                    <a:pt x="7702" y="367"/>
                  </a:cubicBezTo>
                  <a:cubicBezTo>
                    <a:pt x="8112" y="341"/>
                    <a:pt x="8514" y="306"/>
                    <a:pt x="8924" y="271"/>
                  </a:cubicBezTo>
                  <a:lnTo>
                    <a:pt x="9143" y="253"/>
                  </a:lnTo>
                  <a:lnTo>
                    <a:pt x="9125" y="140"/>
                  </a:lnTo>
                  <a:cubicBezTo>
                    <a:pt x="8732" y="175"/>
                    <a:pt x="8339" y="218"/>
                    <a:pt x="7938" y="245"/>
                  </a:cubicBezTo>
                  <a:cubicBezTo>
                    <a:pt x="7222" y="288"/>
                    <a:pt x="6497" y="323"/>
                    <a:pt x="5781" y="332"/>
                  </a:cubicBezTo>
                  <a:cubicBezTo>
                    <a:pt x="5619" y="334"/>
                    <a:pt x="5457" y="335"/>
                    <a:pt x="5295" y="335"/>
                  </a:cubicBezTo>
                  <a:cubicBezTo>
                    <a:pt x="4008" y="335"/>
                    <a:pt x="2721" y="274"/>
                    <a:pt x="1441" y="157"/>
                  </a:cubicBezTo>
                  <a:cubicBezTo>
                    <a:pt x="961" y="114"/>
                    <a:pt x="490" y="61"/>
                    <a:pt x="9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72" name="CustomShape 12"/>
            <p:cNvSpPr/>
            <p:nvPr/>
          </p:nvSpPr>
          <p:spPr>
            <a:xfrm>
              <a:off x="6379560" y="3695040"/>
              <a:ext cx="311760" cy="389880"/>
            </a:xfrm>
            <a:custGeom>
              <a:avLst/>
              <a:gdLst/>
              <a:ahLst/>
              <a:cxnLst/>
              <a:rect l="l" t="t" r="r" b="b"/>
              <a:pathLst>
                <a:path w="2341" h="2926">
                  <a:moveTo>
                    <a:pt x="70" y="0"/>
                  </a:moveTo>
                  <a:lnTo>
                    <a:pt x="0" y="79"/>
                  </a:lnTo>
                  <a:cubicBezTo>
                    <a:pt x="149" y="315"/>
                    <a:pt x="306" y="551"/>
                    <a:pt x="463" y="778"/>
                  </a:cubicBezTo>
                  <a:cubicBezTo>
                    <a:pt x="882" y="1371"/>
                    <a:pt x="1336" y="1939"/>
                    <a:pt x="1834" y="2463"/>
                  </a:cubicBezTo>
                  <a:cubicBezTo>
                    <a:pt x="1982" y="2620"/>
                    <a:pt x="2131" y="2777"/>
                    <a:pt x="2288" y="2926"/>
                  </a:cubicBezTo>
                  <a:lnTo>
                    <a:pt x="2340" y="2882"/>
                  </a:lnTo>
                  <a:cubicBezTo>
                    <a:pt x="1467" y="2017"/>
                    <a:pt x="708" y="1048"/>
                    <a:pt x="70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73" name="CustomShape 13"/>
            <p:cNvSpPr/>
            <p:nvPr/>
          </p:nvSpPr>
          <p:spPr>
            <a:xfrm>
              <a:off x="7989480" y="3762000"/>
              <a:ext cx="353880" cy="415440"/>
            </a:xfrm>
            <a:custGeom>
              <a:avLst/>
              <a:gdLst/>
              <a:ahLst/>
              <a:cxnLst/>
              <a:rect l="l" t="t" r="r" b="b"/>
              <a:pathLst>
                <a:path w="2656" h="3116">
                  <a:moveTo>
                    <a:pt x="28" y="0"/>
                  </a:moveTo>
                  <a:cubicBezTo>
                    <a:pt x="14" y="0"/>
                    <a:pt x="1" y="11"/>
                    <a:pt x="1" y="33"/>
                  </a:cubicBezTo>
                  <a:cubicBezTo>
                    <a:pt x="1" y="574"/>
                    <a:pt x="27" y="1125"/>
                    <a:pt x="97" y="1666"/>
                  </a:cubicBezTo>
                  <a:cubicBezTo>
                    <a:pt x="123" y="1972"/>
                    <a:pt x="158" y="2268"/>
                    <a:pt x="201" y="2574"/>
                  </a:cubicBezTo>
                  <a:lnTo>
                    <a:pt x="193" y="2574"/>
                  </a:lnTo>
                  <a:cubicBezTo>
                    <a:pt x="167" y="2583"/>
                    <a:pt x="175" y="2618"/>
                    <a:pt x="201" y="2618"/>
                  </a:cubicBezTo>
                  <a:lnTo>
                    <a:pt x="210" y="2618"/>
                  </a:lnTo>
                  <a:cubicBezTo>
                    <a:pt x="228" y="2784"/>
                    <a:pt x="254" y="2949"/>
                    <a:pt x="289" y="3115"/>
                  </a:cubicBezTo>
                  <a:cubicBezTo>
                    <a:pt x="289" y="3089"/>
                    <a:pt x="289" y="3072"/>
                    <a:pt x="289" y="3054"/>
                  </a:cubicBezTo>
                  <a:lnTo>
                    <a:pt x="315" y="3054"/>
                  </a:lnTo>
                  <a:lnTo>
                    <a:pt x="341" y="3046"/>
                  </a:lnTo>
                  <a:cubicBezTo>
                    <a:pt x="324" y="2906"/>
                    <a:pt x="306" y="2757"/>
                    <a:pt x="289" y="2609"/>
                  </a:cubicBezTo>
                  <a:cubicBezTo>
                    <a:pt x="376" y="2591"/>
                    <a:pt x="463" y="2565"/>
                    <a:pt x="542" y="2539"/>
                  </a:cubicBezTo>
                  <a:cubicBezTo>
                    <a:pt x="655" y="2504"/>
                    <a:pt x="778" y="2469"/>
                    <a:pt x="891" y="2434"/>
                  </a:cubicBezTo>
                  <a:cubicBezTo>
                    <a:pt x="1127" y="2356"/>
                    <a:pt x="1354" y="2268"/>
                    <a:pt x="1581" y="2172"/>
                  </a:cubicBezTo>
                  <a:cubicBezTo>
                    <a:pt x="1948" y="2024"/>
                    <a:pt x="2306" y="1849"/>
                    <a:pt x="2655" y="1666"/>
                  </a:cubicBezTo>
                  <a:cubicBezTo>
                    <a:pt x="2638" y="1631"/>
                    <a:pt x="2638" y="1596"/>
                    <a:pt x="2620" y="1561"/>
                  </a:cubicBezTo>
                  <a:cubicBezTo>
                    <a:pt x="2515" y="1614"/>
                    <a:pt x="2402" y="1675"/>
                    <a:pt x="2297" y="1727"/>
                  </a:cubicBezTo>
                  <a:cubicBezTo>
                    <a:pt x="1852" y="1945"/>
                    <a:pt x="1406" y="2146"/>
                    <a:pt x="944" y="2312"/>
                  </a:cubicBezTo>
                  <a:cubicBezTo>
                    <a:pt x="821" y="2356"/>
                    <a:pt x="690" y="2399"/>
                    <a:pt x="559" y="2443"/>
                  </a:cubicBezTo>
                  <a:cubicBezTo>
                    <a:pt x="472" y="2478"/>
                    <a:pt x="367" y="2504"/>
                    <a:pt x="280" y="2539"/>
                  </a:cubicBezTo>
                  <a:cubicBezTo>
                    <a:pt x="245" y="2242"/>
                    <a:pt x="210" y="1945"/>
                    <a:pt x="184" y="1648"/>
                  </a:cubicBezTo>
                  <a:cubicBezTo>
                    <a:pt x="175" y="1596"/>
                    <a:pt x="167" y="1535"/>
                    <a:pt x="167" y="1474"/>
                  </a:cubicBezTo>
                  <a:cubicBezTo>
                    <a:pt x="184" y="1413"/>
                    <a:pt x="201" y="1343"/>
                    <a:pt x="219" y="1282"/>
                  </a:cubicBezTo>
                  <a:cubicBezTo>
                    <a:pt x="245" y="1177"/>
                    <a:pt x="271" y="1081"/>
                    <a:pt x="306" y="976"/>
                  </a:cubicBezTo>
                  <a:cubicBezTo>
                    <a:pt x="367" y="784"/>
                    <a:pt x="446" y="592"/>
                    <a:pt x="507" y="400"/>
                  </a:cubicBezTo>
                  <a:cubicBezTo>
                    <a:pt x="518" y="378"/>
                    <a:pt x="502" y="363"/>
                    <a:pt x="486" y="363"/>
                  </a:cubicBezTo>
                  <a:cubicBezTo>
                    <a:pt x="476" y="363"/>
                    <a:pt x="467" y="369"/>
                    <a:pt x="463" y="382"/>
                  </a:cubicBezTo>
                  <a:cubicBezTo>
                    <a:pt x="367" y="566"/>
                    <a:pt x="297" y="749"/>
                    <a:pt x="245" y="950"/>
                  </a:cubicBezTo>
                  <a:cubicBezTo>
                    <a:pt x="210" y="1046"/>
                    <a:pt x="184" y="1142"/>
                    <a:pt x="167" y="1238"/>
                  </a:cubicBezTo>
                  <a:lnTo>
                    <a:pt x="149" y="1282"/>
                  </a:lnTo>
                  <a:cubicBezTo>
                    <a:pt x="123" y="863"/>
                    <a:pt x="105" y="444"/>
                    <a:pt x="62" y="33"/>
                  </a:cubicBezTo>
                  <a:cubicBezTo>
                    <a:pt x="57" y="11"/>
                    <a:pt x="42" y="0"/>
                    <a:pt x="28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74" name="CustomShape 14"/>
            <p:cNvSpPr/>
            <p:nvPr/>
          </p:nvSpPr>
          <p:spPr>
            <a:xfrm>
              <a:off x="6816960" y="3746520"/>
              <a:ext cx="53280" cy="197640"/>
            </a:xfrm>
            <a:custGeom>
              <a:avLst/>
              <a:gdLst/>
              <a:ahLst/>
              <a:cxnLst/>
              <a:rect l="l" t="t" r="r" b="b"/>
              <a:pathLst>
                <a:path w="405" h="1485">
                  <a:moveTo>
                    <a:pt x="259" y="1"/>
                  </a:moveTo>
                  <a:cubicBezTo>
                    <a:pt x="250" y="1"/>
                    <a:pt x="242" y="8"/>
                    <a:pt x="242" y="17"/>
                  </a:cubicBezTo>
                  <a:cubicBezTo>
                    <a:pt x="277" y="297"/>
                    <a:pt x="295" y="567"/>
                    <a:pt x="286" y="847"/>
                  </a:cubicBezTo>
                  <a:cubicBezTo>
                    <a:pt x="216" y="681"/>
                    <a:pt x="129" y="524"/>
                    <a:pt x="33" y="375"/>
                  </a:cubicBezTo>
                  <a:cubicBezTo>
                    <a:pt x="30" y="370"/>
                    <a:pt x="26" y="368"/>
                    <a:pt x="22" y="368"/>
                  </a:cubicBezTo>
                  <a:cubicBezTo>
                    <a:pt x="11" y="368"/>
                    <a:pt x="0" y="380"/>
                    <a:pt x="6" y="393"/>
                  </a:cubicBezTo>
                  <a:cubicBezTo>
                    <a:pt x="102" y="576"/>
                    <a:pt x="190" y="768"/>
                    <a:pt x="286" y="960"/>
                  </a:cubicBezTo>
                  <a:lnTo>
                    <a:pt x="286" y="1283"/>
                  </a:lnTo>
                  <a:cubicBezTo>
                    <a:pt x="286" y="1344"/>
                    <a:pt x="277" y="1414"/>
                    <a:pt x="277" y="1484"/>
                  </a:cubicBezTo>
                  <a:cubicBezTo>
                    <a:pt x="303" y="1467"/>
                    <a:pt x="329" y="1440"/>
                    <a:pt x="347" y="1423"/>
                  </a:cubicBezTo>
                  <a:lnTo>
                    <a:pt x="347" y="1283"/>
                  </a:lnTo>
                  <a:cubicBezTo>
                    <a:pt x="356" y="1222"/>
                    <a:pt x="356" y="1161"/>
                    <a:pt x="356" y="1100"/>
                  </a:cubicBezTo>
                  <a:lnTo>
                    <a:pt x="373" y="1117"/>
                  </a:lnTo>
                  <a:cubicBezTo>
                    <a:pt x="376" y="1127"/>
                    <a:pt x="382" y="1131"/>
                    <a:pt x="387" y="1131"/>
                  </a:cubicBezTo>
                  <a:cubicBezTo>
                    <a:pt x="396" y="1131"/>
                    <a:pt x="405" y="1120"/>
                    <a:pt x="399" y="1109"/>
                  </a:cubicBezTo>
                  <a:cubicBezTo>
                    <a:pt x="399" y="1074"/>
                    <a:pt x="373" y="1039"/>
                    <a:pt x="364" y="1004"/>
                  </a:cubicBezTo>
                  <a:lnTo>
                    <a:pt x="364" y="847"/>
                  </a:lnTo>
                  <a:cubicBezTo>
                    <a:pt x="373" y="567"/>
                    <a:pt x="347" y="288"/>
                    <a:pt x="277" y="17"/>
                  </a:cubicBezTo>
                  <a:cubicBezTo>
                    <a:pt x="273" y="5"/>
                    <a:pt x="266" y="1"/>
                    <a:pt x="259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75" name="CustomShape 15"/>
            <p:cNvSpPr/>
            <p:nvPr/>
          </p:nvSpPr>
          <p:spPr>
            <a:xfrm>
              <a:off x="7034760" y="3183480"/>
              <a:ext cx="815400" cy="244440"/>
            </a:xfrm>
            <a:custGeom>
              <a:avLst/>
              <a:gdLst/>
              <a:ahLst/>
              <a:cxnLst/>
              <a:rect l="l" t="t" r="r" b="b"/>
              <a:pathLst>
                <a:path w="6113" h="1836">
                  <a:moveTo>
                    <a:pt x="70" y="0"/>
                  </a:moveTo>
                  <a:lnTo>
                    <a:pt x="0" y="18"/>
                  </a:lnTo>
                  <a:cubicBezTo>
                    <a:pt x="463" y="839"/>
                    <a:pt x="1232" y="1458"/>
                    <a:pt x="2140" y="1712"/>
                  </a:cubicBezTo>
                  <a:cubicBezTo>
                    <a:pt x="2445" y="1794"/>
                    <a:pt x="2757" y="1835"/>
                    <a:pt x="3070" y="1835"/>
                  </a:cubicBezTo>
                  <a:cubicBezTo>
                    <a:pt x="3357" y="1835"/>
                    <a:pt x="3646" y="1800"/>
                    <a:pt x="3930" y="1729"/>
                  </a:cubicBezTo>
                  <a:cubicBezTo>
                    <a:pt x="4523" y="1581"/>
                    <a:pt x="5065" y="1275"/>
                    <a:pt x="5493" y="839"/>
                  </a:cubicBezTo>
                  <a:cubicBezTo>
                    <a:pt x="5720" y="594"/>
                    <a:pt x="5929" y="332"/>
                    <a:pt x="6113" y="61"/>
                  </a:cubicBezTo>
                  <a:cubicBezTo>
                    <a:pt x="6086" y="44"/>
                    <a:pt x="6051" y="35"/>
                    <a:pt x="6017" y="27"/>
                  </a:cubicBezTo>
                  <a:cubicBezTo>
                    <a:pt x="5886" y="219"/>
                    <a:pt x="5746" y="402"/>
                    <a:pt x="5597" y="577"/>
                  </a:cubicBezTo>
                  <a:cubicBezTo>
                    <a:pt x="5213" y="1039"/>
                    <a:pt x="4707" y="1380"/>
                    <a:pt x="4139" y="1572"/>
                  </a:cubicBezTo>
                  <a:cubicBezTo>
                    <a:pt x="3789" y="1685"/>
                    <a:pt x="3421" y="1742"/>
                    <a:pt x="3056" y="1742"/>
                  </a:cubicBezTo>
                  <a:cubicBezTo>
                    <a:pt x="2830" y="1742"/>
                    <a:pt x="2605" y="1720"/>
                    <a:pt x="2384" y="1677"/>
                  </a:cubicBezTo>
                  <a:cubicBezTo>
                    <a:pt x="1834" y="1563"/>
                    <a:pt x="1328" y="1319"/>
                    <a:pt x="891" y="970"/>
                  </a:cubicBezTo>
                  <a:cubicBezTo>
                    <a:pt x="568" y="699"/>
                    <a:pt x="289" y="367"/>
                    <a:pt x="70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76" name="CustomShape 16"/>
            <p:cNvSpPr/>
            <p:nvPr/>
          </p:nvSpPr>
          <p:spPr>
            <a:xfrm>
              <a:off x="7119720" y="3143880"/>
              <a:ext cx="653400" cy="196920"/>
            </a:xfrm>
            <a:custGeom>
              <a:avLst/>
              <a:gdLst/>
              <a:ahLst/>
              <a:cxnLst/>
              <a:rect l="l" t="t" r="r" b="b"/>
              <a:pathLst>
                <a:path w="4900" h="1479">
                  <a:moveTo>
                    <a:pt x="2241" y="0"/>
                  </a:moveTo>
                  <a:cubicBezTo>
                    <a:pt x="1957" y="0"/>
                    <a:pt x="1673" y="9"/>
                    <a:pt x="1389" y="27"/>
                  </a:cubicBezTo>
                  <a:lnTo>
                    <a:pt x="1319" y="35"/>
                  </a:lnTo>
                  <a:cubicBezTo>
                    <a:pt x="874" y="70"/>
                    <a:pt x="437" y="114"/>
                    <a:pt x="1" y="193"/>
                  </a:cubicBezTo>
                  <a:cubicBezTo>
                    <a:pt x="568" y="760"/>
                    <a:pt x="1171" y="1380"/>
                    <a:pt x="2018" y="1467"/>
                  </a:cubicBezTo>
                  <a:cubicBezTo>
                    <a:pt x="2109" y="1475"/>
                    <a:pt x="2201" y="1479"/>
                    <a:pt x="2292" y="1479"/>
                  </a:cubicBezTo>
                  <a:cubicBezTo>
                    <a:pt x="3035" y="1479"/>
                    <a:pt x="3758" y="1228"/>
                    <a:pt x="4349" y="769"/>
                  </a:cubicBezTo>
                  <a:cubicBezTo>
                    <a:pt x="4506" y="638"/>
                    <a:pt x="4655" y="498"/>
                    <a:pt x="4794" y="341"/>
                  </a:cubicBezTo>
                  <a:cubicBezTo>
                    <a:pt x="4829" y="306"/>
                    <a:pt x="4864" y="262"/>
                    <a:pt x="4899" y="227"/>
                  </a:cubicBezTo>
                  <a:cubicBezTo>
                    <a:pt x="4760" y="201"/>
                    <a:pt x="4620" y="184"/>
                    <a:pt x="4480" y="166"/>
                  </a:cubicBezTo>
                  <a:lnTo>
                    <a:pt x="4402" y="149"/>
                  </a:lnTo>
                  <a:cubicBezTo>
                    <a:pt x="3974" y="88"/>
                    <a:pt x="3528" y="53"/>
                    <a:pt x="3092" y="27"/>
                  </a:cubicBezTo>
                  <a:cubicBezTo>
                    <a:pt x="2808" y="9"/>
                    <a:pt x="2524" y="0"/>
                    <a:pt x="2241" y="0"/>
                  </a:cubicBez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77" name="CustomShape 17"/>
            <p:cNvSpPr/>
            <p:nvPr/>
          </p:nvSpPr>
          <p:spPr>
            <a:xfrm>
              <a:off x="6497280" y="1581480"/>
              <a:ext cx="1886760" cy="1558440"/>
            </a:xfrm>
            <a:custGeom>
              <a:avLst/>
              <a:gdLst/>
              <a:ahLst/>
              <a:cxnLst/>
              <a:rect l="l" t="t" r="r" b="b"/>
              <a:pathLst>
                <a:path w="14137" h="11676">
                  <a:moveTo>
                    <a:pt x="6908" y="1"/>
                  </a:moveTo>
                  <a:cubicBezTo>
                    <a:pt x="6799" y="1"/>
                    <a:pt x="6691" y="7"/>
                    <a:pt x="6584" y="19"/>
                  </a:cubicBezTo>
                  <a:cubicBezTo>
                    <a:pt x="6217" y="45"/>
                    <a:pt x="5859" y="123"/>
                    <a:pt x="5510" y="237"/>
                  </a:cubicBezTo>
                  <a:cubicBezTo>
                    <a:pt x="4602" y="534"/>
                    <a:pt x="3798" y="1093"/>
                    <a:pt x="3213" y="1843"/>
                  </a:cubicBezTo>
                  <a:cubicBezTo>
                    <a:pt x="2943" y="2193"/>
                    <a:pt x="2716" y="2594"/>
                    <a:pt x="2707" y="3031"/>
                  </a:cubicBezTo>
                  <a:cubicBezTo>
                    <a:pt x="2698" y="3310"/>
                    <a:pt x="2777" y="3590"/>
                    <a:pt x="2786" y="3869"/>
                  </a:cubicBezTo>
                  <a:cubicBezTo>
                    <a:pt x="2786" y="4149"/>
                    <a:pt x="2672" y="4472"/>
                    <a:pt x="2419" y="4576"/>
                  </a:cubicBezTo>
                  <a:cubicBezTo>
                    <a:pt x="2244" y="4655"/>
                    <a:pt x="2026" y="4620"/>
                    <a:pt x="1869" y="4725"/>
                  </a:cubicBezTo>
                  <a:cubicBezTo>
                    <a:pt x="1703" y="4838"/>
                    <a:pt x="1624" y="5039"/>
                    <a:pt x="1659" y="5240"/>
                  </a:cubicBezTo>
                  <a:cubicBezTo>
                    <a:pt x="1694" y="5432"/>
                    <a:pt x="1773" y="5616"/>
                    <a:pt x="1877" y="5781"/>
                  </a:cubicBezTo>
                  <a:cubicBezTo>
                    <a:pt x="1794" y="5765"/>
                    <a:pt x="1710" y="5757"/>
                    <a:pt x="1626" y="5757"/>
                  </a:cubicBezTo>
                  <a:cubicBezTo>
                    <a:pt x="961" y="5757"/>
                    <a:pt x="305" y="6257"/>
                    <a:pt x="157" y="6917"/>
                  </a:cubicBezTo>
                  <a:cubicBezTo>
                    <a:pt x="0" y="7659"/>
                    <a:pt x="480" y="8479"/>
                    <a:pt x="1196" y="8724"/>
                  </a:cubicBezTo>
                  <a:cubicBezTo>
                    <a:pt x="830" y="8768"/>
                    <a:pt x="533" y="9117"/>
                    <a:pt x="489" y="9492"/>
                  </a:cubicBezTo>
                  <a:cubicBezTo>
                    <a:pt x="463" y="9877"/>
                    <a:pt x="611" y="10252"/>
                    <a:pt x="891" y="10514"/>
                  </a:cubicBezTo>
                  <a:cubicBezTo>
                    <a:pt x="1170" y="10767"/>
                    <a:pt x="1502" y="10959"/>
                    <a:pt x="1860" y="11073"/>
                  </a:cubicBezTo>
                  <a:cubicBezTo>
                    <a:pt x="2079" y="11148"/>
                    <a:pt x="2312" y="11206"/>
                    <a:pt x="2537" y="11206"/>
                  </a:cubicBezTo>
                  <a:cubicBezTo>
                    <a:pt x="2680" y="11206"/>
                    <a:pt x="2819" y="11183"/>
                    <a:pt x="2951" y="11125"/>
                  </a:cubicBezTo>
                  <a:cubicBezTo>
                    <a:pt x="3161" y="11012"/>
                    <a:pt x="3344" y="10872"/>
                    <a:pt x="3502" y="10697"/>
                  </a:cubicBezTo>
                  <a:cubicBezTo>
                    <a:pt x="3589" y="10802"/>
                    <a:pt x="3694" y="10889"/>
                    <a:pt x="3807" y="10968"/>
                  </a:cubicBezTo>
                  <a:cubicBezTo>
                    <a:pt x="4413" y="11430"/>
                    <a:pt x="5157" y="11675"/>
                    <a:pt x="5913" y="11675"/>
                  </a:cubicBezTo>
                  <a:cubicBezTo>
                    <a:pt x="6029" y="11675"/>
                    <a:pt x="6145" y="11669"/>
                    <a:pt x="6261" y="11658"/>
                  </a:cubicBezTo>
                  <a:cubicBezTo>
                    <a:pt x="6689" y="11614"/>
                    <a:pt x="7134" y="11466"/>
                    <a:pt x="7387" y="11125"/>
                  </a:cubicBezTo>
                  <a:cubicBezTo>
                    <a:pt x="7773" y="11315"/>
                    <a:pt x="8188" y="11408"/>
                    <a:pt x="8600" y="11408"/>
                  </a:cubicBezTo>
                  <a:cubicBezTo>
                    <a:pt x="9231" y="11408"/>
                    <a:pt x="9854" y="11190"/>
                    <a:pt x="10356" y="10767"/>
                  </a:cubicBezTo>
                  <a:cubicBezTo>
                    <a:pt x="10469" y="10671"/>
                    <a:pt x="10565" y="10575"/>
                    <a:pt x="10679" y="10479"/>
                  </a:cubicBezTo>
                  <a:cubicBezTo>
                    <a:pt x="10932" y="10680"/>
                    <a:pt x="11142" y="10951"/>
                    <a:pt x="11439" y="11090"/>
                  </a:cubicBezTo>
                  <a:cubicBezTo>
                    <a:pt x="11601" y="11163"/>
                    <a:pt x="11777" y="11191"/>
                    <a:pt x="11956" y="11191"/>
                  </a:cubicBezTo>
                  <a:cubicBezTo>
                    <a:pt x="12162" y="11191"/>
                    <a:pt x="12373" y="11154"/>
                    <a:pt x="12574" y="11108"/>
                  </a:cubicBezTo>
                  <a:cubicBezTo>
                    <a:pt x="13159" y="10968"/>
                    <a:pt x="13787" y="10697"/>
                    <a:pt x="14014" y="10138"/>
                  </a:cubicBezTo>
                  <a:cubicBezTo>
                    <a:pt x="14110" y="9885"/>
                    <a:pt x="14137" y="9615"/>
                    <a:pt x="14084" y="9353"/>
                  </a:cubicBezTo>
                  <a:cubicBezTo>
                    <a:pt x="13979" y="8706"/>
                    <a:pt x="13508" y="8087"/>
                    <a:pt x="12871" y="7964"/>
                  </a:cubicBezTo>
                  <a:cubicBezTo>
                    <a:pt x="13246" y="7903"/>
                    <a:pt x="13499" y="7493"/>
                    <a:pt x="13456" y="7109"/>
                  </a:cubicBezTo>
                  <a:cubicBezTo>
                    <a:pt x="13421" y="6724"/>
                    <a:pt x="13159" y="6401"/>
                    <a:pt x="12844" y="6183"/>
                  </a:cubicBezTo>
                  <a:cubicBezTo>
                    <a:pt x="12609" y="6017"/>
                    <a:pt x="12312" y="5869"/>
                    <a:pt x="12224" y="5589"/>
                  </a:cubicBezTo>
                  <a:cubicBezTo>
                    <a:pt x="12155" y="5354"/>
                    <a:pt x="12251" y="5109"/>
                    <a:pt x="12286" y="4865"/>
                  </a:cubicBezTo>
                  <a:cubicBezTo>
                    <a:pt x="12329" y="4515"/>
                    <a:pt x="12233" y="4166"/>
                    <a:pt x="12111" y="3834"/>
                  </a:cubicBezTo>
                  <a:cubicBezTo>
                    <a:pt x="11735" y="2839"/>
                    <a:pt x="11142" y="1939"/>
                    <a:pt x="10373" y="1206"/>
                  </a:cubicBezTo>
                  <a:cubicBezTo>
                    <a:pt x="10373" y="1180"/>
                    <a:pt x="10338" y="1136"/>
                    <a:pt x="10277" y="1084"/>
                  </a:cubicBezTo>
                  <a:cubicBezTo>
                    <a:pt x="10146" y="996"/>
                    <a:pt x="10015" y="909"/>
                    <a:pt x="9867" y="831"/>
                  </a:cubicBezTo>
                  <a:cubicBezTo>
                    <a:pt x="9691" y="759"/>
                    <a:pt x="9501" y="716"/>
                    <a:pt x="9309" y="716"/>
                  </a:cubicBezTo>
                  <a:cubicBezTo>
                    <a:pt x="9291" y="716"/>
                    <a:pt x="9273" y="716"/>
                    <a:pt x="9256" y="717"/>
                  </a:cubicBezTo>
                  <a:cubicBezTo>
                    <a:pt x="9212" y="717"/>
                    <a:pt x="9168" y="726"/>
                    <a:pt x="9125" y="726"/>
                  </a:cubicBezTo>
                  <a:cubicBezTo>
                    <a:pt x="9072" y="726"/>
                    <a:pt x="9029" y="735"/>
                    <a:pt x="8985" y="743"/>
                  </a:cubicBezTo>
                  <a:cubicBezTo>
                    <a:pt x="8852" y="759"/>
                    <a:pt x="8776" y="781"/>
                    <a:pt x="8714" y="781"/>
                  </a:cubicBezTo>
                  <a:cubicBezTo>
                    <a:pt x="8638" y="781"/>
                    <a:pt x="8585" y="747"/>
                    <a:pt x="8479" y="621"/>
                  </a:cubicBezTo>
                  <a:cubicBezTo>
                    <a:pt x="8400" y="525"/>
                    <a:pt x="8313" y="438"/>
                    <a:pt x="8208" y="368"/>
                  </a:cubicBezTo>
                  <a:cubicBezTo>
                    <a:pt x="8068" y="272"/>
                    <a:pt x="7911" y="193"/>
                    <a:pt x="7754" y="132"/>
                  </a:cubicBezTo>
                  <a:cubicBezTo>
                    <a:pt x="7481" y="43"/>
                    <a:pt x="7195" y="1"/>
                    <a:pt x="6908" y="1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78" name="CustomShape 18"/>
            <p:cNvSpPr/>
            <p:nvPr/>
          </p:nvSpPr>
          <p:spPr>
            <a:xfrm>
              <a:off x="6947280" y="2156040"/>
              <a:ext cx="1040400" cy="983520"/>
            </a:xfrm>
            <a:custGeom>
              <a:avLst/>
              <a:gdLst/>
              <a:ahLst/>
              <a:cxnLst/>
              <a:rect l="l" t="t" r="r" b="b"/>
              <a:pathLst>
                <a:path w="7798" h="7371">
                  <a:moveTo>
                    <a:pt x="5816" y="1"/>
                  </a:moveTo>
                  <a:cubicBezTo>
                    <a:pt x="5723" y="1"/>
                    <a:pt x="5629" y="10"/>
                    <a:pt x="5536" y="28"/>
                  </a:cubicBezTo>
                  <a:cubicBezTo>
                    <a:pt x="5274" y="98"/>
                    <a:pt x="5030" y="220"/>
                    <a:pt x="4812" y="386"/>
                  </a:cubicBezTo>
                  <a:cubicBezTo>
                    <a:pt x="4558" y="578"/>
                    <a:pt x="4305" y="788"/>
                    <a:pt x="4043" y="962"/>
                  </a:cubicBezTo>
                  <a:cubicBezTo>
                    <a:pt x="3729" y="1181"/>
                    <a:pt x="3388" y="1355"/>
                    <a:pt x="3039" y="1504"/>
                  </a:cubicBezTo>
                  <a:cubicBezTo>
                    <a:pt x="2690" y="1643"/>
                    <a:pt x="2332" y="1748"/>
                    <a:pt x="1965" y="1818"/>
                  </a:cubicBezTo>
                  <a:cubicBezTo>
                    <a:pt x="1625" y="1870"/>
                    <a:pt x="1249" y="1914"/>
                    <a:pt x="961" y="2124"/>
                  </a:cubicBezTo>
                  <a:cubicBezTo>
                    <a:pt x="472" y="2490"/>
                    <a:pt x="193" y="3119"/>
                    <a:pt x="70" y="3704"/>
                  </a:cubicBezTo>
                  <a:cubicBezTo>
                    <a:pt x="1" y="4027"/>
                    <a:pt x="9" y="4359"/>
                    <a:pt x="79" y="4682"/>
                  </a:cubicBezTo>
                  <a:cubicBezTo>
                    <a:pt x="175" y="5022"/>
                    <a:pt x="315" y="5346"/>
                    <a:pt x="498" y="5651"/>
                  </a:cubicBezTo>
                  <a:cubicBezTo>
                    <a:pt x="795" y="6201"/>
                    <a:pt x="1022" y="6821"/>
                    <a:pt x="1511" y="7223"/>
                  </a:cubicBezTo>
                  <a:cubicBezTo>
                    <a:pt x="1845" y="7321"/>
                    <a:pt x="2194" y="7370"/>
                    <a:pt x="2543" y="7370"/>
                  </a:cubicBezTo>
                  <a:cubicBezTo>
                    <a:pt x="2659" y="7370"/>
                    <a:pt x="2775" y="7365"/>
                    <a:pt x="2891" y="7354"/>
                  </a:cubicBezTo>
                  <a:cubicBezTo>
                    <a:pt x="3319" y="7310"/>
                    <a:pt x="3764" y="7162"/>
                    <a:pt x="4017" y="6821"/>
                  </a:cubicBezTo>
                  <a:cubicBezTo>
                    <a:pt x="4402" y="7008"/>
                    <a:pt x="4818" y="7101"/>
                    <a:pt x="5231" y="7101"/>
                  </a:cubicBezTo>
                  <a:cubicBezTo>
                    <a:pt x="5783" y="7101"/>
                    <a:pt x="6330" y="6936"/>
                    <a:pt x="6794" y="6612"/>
                  </a:cubicBezTo>
                  <a:cubicBezTo>
                    <a:pt x="6907" y="6428"/>
                    <a:pt x="7003" y="6245"/>
                    <a:pt x="7091" y="6062"/>
                  </a:cubicBezTo>
                  <a:cubicBezTo>
                    <a:pt x="7431" y="5363"/>
                    <a:pt x="7719" y="4603"/>
                    <a:pt x="7772" y="3835"/>
                  </a:cubicBezTo>
                  <a:cubicBezTo>
                    <a:pt x="7798" y="3049"/>
                    <a:pt x="7684" y="2263"/>
                    <a:pt x="7440" y="1512"/>
                  </a:cubicBezTo>
                  <a:cubicBezTo>
                    <a:pt x="7274" y="962"/>
                    <a:pt x="7003" y="403"/>
                    <a:pt x="6462" y="150"/>
                  </a:cubicBezTo>
                  <a:cubicBezTo>
                    <a:pt x="6259" y="52"/>
                    <a:pt x="6039" y="1"/>
                    <a:pt x="5816" y="1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79" name="CustomShape 19"/>
            <p:cNvSpPr/>
            <p:nvPr/>
          </p:nvSpPr>
          <p:spPr>
            <a:xfrm>
              <a:off x="7298280" y="2937240"/>
              <a:ext cx="342000" cy="318960"/>
            </a:xfrm>
            <a:custGeom>
              <a:avLst/>
              <a:gdLst/>
              <a:ahLst/>
              <a:cxnLst/>
              <a:rect l="l" t="t" r="r" b="b"/>
              <a:pathLst>
                <a:path w="2568" h="2394">
                  <a:moveTo>
                    <a:pt x="1" y="1"/>
                  </a:moveTo>
                  <a:lnTo>
                    <a:pt x="1" y="1808"/>
                  </a:lnTo>
                  <a:cubicBezTo>
                    <a:pt x="1" y="1878"/>
                    <a:pt x="27" y="1939"/>
                    <a:pt x="62" y="1992"/>
                  </a:cubicBezTo>
                  <a:cubicBezTo>
                    <a:pt x="184" y="2131"/>
                    <a:pt x="507" y="2393"/>
                    <a:pt x="1284" y="2393"/>
                  </a:cubicBezTo>
                  <a:cubicBezTo>
                    <a:pt x="2061" y="2393"/>
                    <a:pt x="2385" y="2131"/>
                    <a:pt x="2507" y="1992"/>
                  </a:cubicBezTo>
                  <a:cubicBezTo>
                    <a:pt x="2550" y="1939"/>
                    <a:pt x="2568" y="1878"/>
                    <a:pt x="2568" y="1808"/>
                  </a:cubicBezTo>
                  <a:lnTo>
                    <a:pt x="2568" y="1"/>
                  </a:ln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80" name="CustomShape 20"/>
            <p:cNvSpPr/>
            <p:nvPr/>
          </p:nvSpPr>
          <p:spPr>
            <a:xfrm>
              <a:off x="7836840" y="2320920"/>
              <a:ext cx="246240" cy="327240"/>
            </a:xfrm>
            <a:custGeom>
              <a:avLst/>
              <a:gdLst/>
              <a:ahLst/>
              <a:cxnLst/>
              <a:rect l="l" t="t" r="r" b="b"/>
              <a:pathLst>
                <a:path w="1849" h="2456">
                  <a:moveTo>
                    <a:pt x="936" y="1"/>
                  </a:moveTo>
                  <a:cubicBezTo>
                    <a:pt x="537" y="1"/>
                    <a:pt x="298" y="574"/>
                    <a:pt x="298" y="574"/>
                  </a:cubicBezTo>
                  <a:cubicBezTo>
                    <a:pt x="140" y="1028"/>
                    <a:pt x="1" y="2067"/>
                    <a:pt x="341" y="2347"/>
                  </a:cubicBezTo>
                  <a:cubicBezTo>
                    <a:pt x="430" y="2422"/>
                    <a:pt x="521" y="2456"/>
                    <a:pt x="610" y="2456"/>
                  </a:cubicBezTo>
                  <a:cubicBezTo>
                    <a:pt x="1264" y="2456"/>
                    <a:pt x="1848" y="640"/>
                    <a:pt x="1311" y="164"/>
                  </a:cubicBezTo>
                  <a:cubicBezTo>
                    <a:pt x="1174" y="47"/>
                    <a:pt x="1048" y="1"/>
                    <a:pt x="936" y="1"/>
                  </a:cubicBez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81" name="CustomShape 21"/>
            <p:cNvSpPr/>
            <p:nvPr/>
          </p:nvSpPr>
          <p:spPr>
            <a:xfrm>
              <a:off x="7920720" y="2394000"/>
              <a:ext cx="88200" cy="150840"/>
            </a:xfrm>
            <a:custGeom>
              <a:avLst/>
              <a:gdLst/>
              <a:ahLst/>
              <a:cxnLst/>
              <a:rect l="l" t="t" r="r" b="b"/>
              <a:pathLst>
                <a:path w="665" h="1136">
                  <a:moveTo>
                    <a:pt x="446" y="1"/>
                  </a:moveTo>
                  <a:cubicBezTo>
                    <a:pt x="378" y="1"/>
                    <a:pt x="312" y="51"/>
                    <a:pt x="262" y="122"/>
                  </a:cubicBezTo>
                  <a:cubicBezTo>
                    <a:pt x="166" y="244"/>
                    <a:pt x="105" y="384"/>
                    <a:pt x="70" y="541"/>
                  </a:cubicBezTo>
                  <a:cubicBezTo>
                    <a:pt x="44" y="629"/>
                    <a:pt x="35" y="725"/>
                    <a:pt x="27" y="821"/>
                  </a:cubicBezTo>
                  <a:cubicBezTo>
                    <a:pt x="9" y="917"/>
                    <a:pt x="0" y="1013"/>
                    <a:pt x="18" y="1109"/>
                  </a:cubicBezTo>
                  <a:cubicBezTo>
                    <a:pt x="18" y="1126"/>
                    <a:pt x="27" y="1135"/>
                    <a:pt x="36" y="1135"/>
                  </a:cubicBezTo>
                  <a:cubicBezTo>
                    <a:pt x="46" y="1135"/>
                    <a:pt x="57" y="1126"/>
                    <a:pt x="62" y="1109"/>
                  </a:cubicBezTo>
                  <a:cubicBezTo>
                    <a:pt x="79" y="1039"/>
                    <a:pt x="97" y="960"/>
                    <a:pt x="97" y="882"/>
                  </a:cubicBezTo>
                  <a:cubicBezTo>
                    <a:pt x="105" y="812"/>
                    <a:pt x="114" y="733"/>
                    <a:pt x="131" y="655"/>
                  </a:cubicBezTo>
                  <a:cubicBezTo>
                    <a:pt x="149" y="524"/>
                    <a:pt x="193" y="393"/>
                    <a:pt x="254" y="279"/>
                  </a:cubicBezTo>
                  <a:cubicBezTo>
                    <a:pt x="280" y="236"/>
                    <a:pt x="306" y="192"/>
                    <a:pt x="341" y="148"/>
                  </a:cubicBezTo>
                  <a:cubicBezTo>
                    <a:pt x="437" y="393"/>
                    <a:pt x="455" y="655"/>
                    <a:pt x="393" y="908"/>
                  </a:cubicBezTo>
                  <a:cubicBezTo>
                    <a:pt x="387" y="914"/>
                    <a:pt x="398" y="924"/>
                    <a:pt x="408" y="924"/>
                  </a:cubicBezTo>
                  <a:cubicBezTo>
                    <a:pt x="412" y="924"/>
                    <a:pt x="417" y="922"/>
                    <a:pt x="420" y="917"/>
                  </a:cubicBezTo>
                  <a:cubicBezTo>
                    <a:pt x="507" y="655"/>
                    <a:pt x="498" y="375"/>
                    <a:pt x="376" y="122"/>
                  </a:cubicBezTo>
                  <a:cubicBezTo>
                    <a:pt x="393" y="100"/>
                    <a:pt x="420" y="90"/>
                    <a:pt x="447" y="90"/>
                  </a:cubicBezTo>
                  <a:cubicBezTo>
                    <a:pt x="474" y="90"/>
                    <a:pt x="503" y="100"/>
                    <a:pt x="524" y="122"/>
                  </a:cubicBezTo>
                  <a:cubicBezTo>
                    <a:pt x="612" y="218"/>
                    <a:pt x="603" y="384"/>
                    <a:pt x="594" y="524"/>
                  </a:cubicBezTo>
                  <a:cubicBezTo>
                    <a:pt x="594" y="528"/>
                    <a:pt x="601" y="530"/>
                    <a:pt x="607" y="530"/>
                  </a:cubicBezTo>
                  <a:cubicBezTo>
                    <a:pt x="614" y="530"/>
                    <a:pt x="620" y="528"/>
                    <a:pt x="620" y="524"/>
                  </a:cubicBezTo>
                  <a:cubicBezTo>
                    <a:pt x="647" y="367"/>
                    <a:pt x="664" y="175"/>
                    <a:pt x="568" y="61"/>
                  </a:cubicBezTo>
                  <a:cubicBezTo>
                    <a:pt x="529" y="19"/>
                    <a:pt x="487" y="1"/>
                    <a:pt x="446" y="1"/>
                  </a:cubicBezTo>
                  <a:close/>
                </a:path>
              </a:pathLst>
            </a:custGeom>
            <a:solidFill>
              <a:srgbClr val="D5314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82" name="CustomShape 22"/>
            <p:cNvSpPr/>
            <p:nvPr/>
          </p:nvSpPr>
          <p:spPr>
            <a:xfrm>
              <a:off x="6823440" y="2320920"/>
              <a:ext cx="308520" cy="327240"/>
            </a:xfrm>
            <a:custGeom>
              <a:avLst/>
              <a:gdLst/>
              <a:ahLst/>
              <a:cxnLst/>
              <a:rect l="l" t="t" r="r" b="b"/>
              <a:pathLst>
                <a:path w="2317" h="2456">
                  <a:moveTo>
                    <a:pt x="1150" y="1"/>
                  </a:moveTo>
                  <a:cubicBezTo>
                    <a:pt x="1009" y="1"/>
                    <a:pt x="853" y="47"/>
                    <a:pt x="684" y="164"/>
                  </a:cubicBezTo>
                  <a:cubicBezTo>
                    <a:pt x="0" y="640"/>
                    <a:pt x="737" y="2456"/>
                    <a:pt x="1560" y="2456"/>
                  </a:cubicBezTo>
                  <a:cubicBezTo>
                    <a:pt x="1672" y="2456"/>
                    <a:pt x="1786" y="2422"/>
                    <a:pt x="1898" y="2347"/>
                  </a:cubicBezTo>
                  <a:cubicBezTo>
                    <a:pt x="2317" y="2067"/>
                    <a:pt x="2151" y="1028"/>
                    <a:pt x="1950" y="574"/>
                  </a:cubicBezTo>
                  <a:cubicBezTo>
                    <a:pt x="1950" y="574"/>
                    <a:pt x="1648" y="1"/>
                    <a:pt x="1150" y="1"/>
                  </a:cubicBez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83" name="CustomShape 23"/>
            <p:cNvSpPr/>
            <p:nvPr/>
          </p:nvSpPr>
          <p:spPr>
            <a:xfrm>
              <a:off x="6915600" y="2394000"/>
              <a:ext cx="110160" cy="150840"/>
            </a:xfrm>
            <a:custGeom>
              <a:avLst/>
              <a:gdLst/>
              <a:ahLst/>
              <a:cxnLst/>
              <a:rect l="l" t="t" r="r" b="b"/>
              <a:pathLst>
                <a:path w="831" h="1136">
                  <a:moveTo>
                    <a:pt x="277" y="1"/>
                  </a:moveTo>
                  <a:cubicBezTo>
                    <a:pt x="227" y="1"/>
                    <a:pt x="178" y="19"/>
                    <a:pt x="132" y="61"/>
                  </a:cubicBezTo>
                  <a:cubicBezTo>
                    <a:pt x="1" y="175"/>
                    <a:pt x="27" y="367"/>
                    <a:pt x="71" y="524"/>
                  </a:cubicBezTo>
                  <a:cubicBezTo>
                    <a:pt x="71" y="528"/>
                    <a:pt x="75" y="530"/>
                    <a:pt x="81" y="530"/>
                  </a:cubicBezTo>
                  <a:cubicBezTo>
                    <a:pt x="86" y="530"/>
                    <a:pt x="93" y="528"/>
                    <a:pt x="97" y="524"/>
                  </a:cubicBezTo>
                  <a:cubicBezTo>
                    <a:pt x="79" y="384"/>
                    <a:pt x="71" y="218"/>
                    <a:pt x="193" y="122"/>
                  </a:cubicBezTo>
                  <a:cubicBezTo>
                    <a:pt x="219" y="100"/>
                    <a:pt x="250" y="90"/>
                    <a:pt x="281" y="90"/>
                  </a:cubicBezTo>
                  <a:cubicBezTo>
                    <a:pt x="313" y="90"/>
                    <a:pt x="346" y="100"/>
                    <a:pt x="376" y="122"/>
                  </a:cubicBezTo>
                  <a:cubicBezTo>
                    <a:pt x="219" y="367"/>
                    <a:pt x="202" y="664"/>
                    <a:pt x="324" y="917"/>
                  </a:cubicBezTo>
                  <a:cubicBezTo>
                    <a:pt x="324" y="922"/>
                    <a:pt x="327" y="924"/>
                    <a:pt x="332" y="924"/>
                  </a:cubicBezTo>
                  <a:cubicBezTo>
                    <a:pt x="341" y="924"/>
                    <a:pt x="356" y="914"/>
                    <a:pt x="350" y="908"/>
                  </a:cubicBezTo>
                  <a:cubicBezTo>
                    <a:pt x="272" y="655"/>
                    <a:pt x="298" y="384"/>
                    <a:pt x="411" y="148"/>
                  </a:cubicBezTo>
                  <a:cubicBezTo>
                    <a:pt x="455" y="192"/>
                    <a:pt x="490" y="236"/>
                    <a:pt x="525" y="279"/>
                  </a:cubicBezTo>
                  <a:cubicBezTo>
                    <a:pt x="595" y="393"/>
                    <a:pt x="647" y="524"/>
                    <a:pt x="682" y="655"/>
                  </a:cubicBezTo>
                  <a:cubicBezTo>
                    <a:pt x="699" y="733"/>
                    <a:pt x="708" y="812"/>
                    <a:pt x="717" y="882"/>
                  </a:cubicBezTo>
                  <a:cubicBezTo>
                    <a:pt x="726" y="960"/>
                    <a:pt x="734" y="1039"/>
                    <a:pt x="760" y="1109"/>
                  </a:cubicBezTo>
                  <a:cubicBezTo>
                    <a:pt x="765" y="1126"/>
                    <a:pt x="778" y="1135"/>
                    <a:pt x="791" y="1135"/>
                  </a:cubicBezTo>
                  <a:cubicBezTo>
                    <a:pt x="804" y="1135"/>
                    <a:pt x="817" y="1126"/>
                    <a:pt x="822" y="1109"/>
                  </a:cubicBezTo>
                  <a:cubicBezTo>
                    <a:pt x="830" y="1013"/>
                    <a:pt x="830" y="917"/>
                    <a:pt x="813" y="821"/>
                  </a:cubicBezTo>
                  <a:cubicBezTo>
                    <a:pt x="795" y="725"/>
                    <a:pt x="778" y="629"/>
                    <a:pt x="752" y="541"/>
                  </a:cubicBezTo>
                  <a:cubicBezTo>
                    <a:pt x="708" y="384"/>
                    <a:pt x="630" y="236"/>
                    <a:pt x="516" y="122"/>
                  </a:cubicBezTo>
                  <a:cubicBezTo>
                    <a:pt x="445" y="51"/>
                    <a:pt x="360" y="1"/>
                    <a:pt x="277" y="1"/>
                  </a:cubicBezTo>
                  <a:close/>
                </a:path>
              </a:pathLst>
            </a:custGeom>
            <a:solidFill>
              <a:srgbClr val="D5314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84" name="CustomShape 24"/>
            <p:cNvSpPr/>
            <p:nvPr/>
          </p:nvSpPr>
          <p:spPr>
            <a:xfrm>
              <a:off x="7000920" y="1814760"/>
              <a:ext cx="936720" cy="1240920"/>
            </a:xfrm>
            <a:custGeom>
              <a:avLst/>
              <a:gdLst/>
              <a:ahLst/>
              <a:cxnLst/>
              <a:rect l="l" t="t" r="r" b="b"/>
              <a:pathLst>
                <a:path w="7021" h="9300">
                  <a:moveTo>
                    <a:pt x="3484" y="0"/>
                  </a:moveTo>
                  <a:cubicBezTo>
                    <a:pt x="1441" y="9"/>
                    <a:pt x="0" y="2463"/>
                    <a:pt x="0" y="4890"/>
                  </a:cubicBezTo>
                  <a:cubicBezTo>
                    <a:pt x="0" y="7326"/>
                    <a:pt x="1432" y="9300"/>
                    <a:pt x="3484" y="9300"/>
                  </a:cubicBezTo>
                  <a:cubicBezTo>
                    <a:pt x="5545" y="9300"/>
                    <a:pt x="7020" y="7326"/>
                    <a:pt x="7020" y="4890"/>
                  </a:cubicBezTo>
                  <a:cubicBezTo>
                    <a:pt x="7020" y="2454"/>
                    <a:pt x="6077" y="0"/>
                    <a:pt x="3484" y="0"/>
                  </a:cubicBez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85" name="CustomShape 25"/>
            <p:cNvSpPr/>
            <p:nvPr/>
          </p:nvSpPr>
          <p:spPr>
            <a:xfrm>
              <a:off x="7341480" y="2699640"/>
              <a:ext cx="300240" cy="118440"/>
            </a:xfrm>
            <a:custGeom>
              <a:avLst/>
              <a:gdLst/>
              <a:ahLst/>
              <a:cxnLst/>
              <a:rect l="l" t="t" r="r" b="b"/>
              <a:pathLst>
                <a:path w="2253" h="892">
                  <a:moveTo>
                    <a:pt x="283" y="1"/>
                  </a:moveTo>
                  <a:cubicBezTo>
                    <a:pt x="174" y="1"/>
                    <a:pt x="102" y="6"/>
                    <a:pt x="87" y="18"/>
                  </a:cubicBezTo>
                  <a:cubicBezTo>
                    <a:pt x="1" y="96"/>
                    <a:pt x="496" y="892"/>
                    <a:pt x="1115" y="892"/>
                  </a:cubicBezTo>
                  <a:cubicBezTo>
                    <a:pt x="1122" y="892"/>
                    <a:pt x="1128" y="892"/>
                    <a:pt x="1135" y="891"/>
                  </a:cubicBezTo>
                  <a:cubicBezTo>
                    <a:pt x="1755" y="874"/>
                    <a:pt x="2253" y="263"/>
                    <a:pt x="2139" y="114"/>
                  </a:cubicBezTo>
                  <a:cubicBezTo>
                    <a:pt x="2139" y="114"/>
                    <a:pt x="798" y="1"/>
                    <a:pt x="283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86" name="CustomShape 26"/>
            <p:cNvSpPr/>
            <p:nvPr/>
          </p:nvSpPr>
          <p:spPr>
            <a:xfrm>
              <a:off x="7377480" y="2745000"/>
              <a:ext cx="173160" cy="73080"/>
            </a:xfrm>
            <a:custGeom>
              <a:avLst/>
              <a:gdLst/>
              <a:ahLst/>
              <a:cxnLst/>
              <a:rect l="l" t="t" r="r" b="b"/>
              <a:pathLst>
                <a:path w="1302" h="552">
                  <a:moveTo>
                    <a:pt x="343" y="1"/>
                  </a:moveTo>
                  <a:cubicBezTo>
                    <a:pt x="226" y="1"/>
                    <a:pt x="110" y="22"/>
                    <a:pt x="1" y="62"/>
                  </a:cubicBezTo>
                  <a:cubicBezTo>
                    <a:pt x="190" y="294"/>
                    <a:pt x="497" y="552"/>
                    <a:pt x="848" y="552"/>
                  </a:cubicBezTo>
                  <a:cubicBezTo>
                    <a:pt x="853" y="552"/>
                    <a:pt x="859" y="551"/>
                    <a:pt x="865" y="551"/>
                  </a:cubicBezTo>
                  <a:cubicBezTo>
                    <a:pt x="1013" y="543"/>
                    <a:pt x="1162" y="508"/>
                    <a:pt x="1302" y="438"/>
                  </a:cubicBezTo>
                  <a:cubicBezTo>
                    <a:pt x="1223" y="316"/>
                    <a:pt x="1109" y="228"/>
                    <a:pt x="978" y="176"/>
                  </a:cubicBezTo>
                  <a:cubicBezTo>
                    <a:pt x="830" y="106"/>
                    <a:pt x="682" y="54"/>
                    <a:pt x="524" y="19"/>
                  </a:cubicBezTo>
                  <a:cubicBezTo>
                    <a:pt x="465" y="7"/>
                    <a:pt x="404" y="1"/>
                    <a:pt x="343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87" name="CustomShape 27"/>
            <p:cNvSpPr/>
            <p:nvPr/>
          </p:nvSpPr>
          <p:spPr>
            <a:xfrm>
              <a:off x="6943680" y="1674360"/>
              <a:ext cx="1063800" cy="845280"/>
            </a:xfrm>
            <a:custGeom>
              <a:avLst/>
              <a:gdLst/>
              <a:ahLst/>
              <a:cxnLst/>
              <a:rect l="l" t="t" r="r" b="b"/>
              <a:pathLst>
                <a:path w="7973" h="6335">
                  <a:moveTo>
                    <a:pt x="3851" y="1"/>
                  </a:moveTo>
                  <a:cubicBezTo>
                    <a:pt x="3200" y="1"/>
                    <a:pt x="2547" y="118"/>
                    <a:pt x="1974" y="379"/>
                  </a:cubicBezTo>
                  <a:cubicBezTo>
                    <a:pt x="1668" y="519"/>
                    <a:pt x="1380" y="711"/>
                    <a:pt x="1118" y="947"/>
                  </a:cubicBezTo>
                  <a:cubicBezTo>
                    <a:pt x="550" y="1471"/>
                    <a:pt x="245" y="2178"/>
                    <a:pt x="131" y="2920"/>
                  </a:cubicBezTo>
                  <a:cubicBezTo>
                    <a:pt x="0" y="3749"/>
                    <a:pt x="44" y="4492"/>
                    <a:pt x="376" y="5277"/>
                  </a:cubicBezTo>
                  <a:cubicBezTo>
                    <a:pt x="481" y="5522"/>
                    <a:pt x="498" y="5793"/>
                    <a:pt x="629" y="6037"/>
                  </a:cubicBezTo>
                  <a:cubicBezTo>
                    <a:pt x="652" y="6080"/>
                    <a:pt x="693" y="6100"/>
                    <a:pt x="733" y="6100"/>
                  </a:cubicBezTo>
                  <a:cubicBezTo>
                    <a:pt x="782" y="6100"/>
                    <a:pt x="829" y="6069"/>
                    <a:pt x="839" y="6011"/>
                  </a:cubicBezTo>
                  <a:cubicBezTo>
                    <a:pt x="865" y="5924"/>
                    <a:pt x="882" y="5828"/>
                    <a:pt x="891" y="5723"/>
                  </a:cubicBezTo>
                  <a:cubicBezTo>
                    <a:pt x="908" y="5723"/>
                    <a:pt x="926" y="5714"/>
                    <a:pt x="926" y="5697"/>
                  </a:cubicBezTo>
                  <a:cubicBezTo>
                    <a:pt x="900" y="5347"/>
                    <a:pt x="978" y="5007"/>
                    <a:pt x="1170" y="4710"/>
                  </a:cubicBezTo>
                  <a:cubicBezTo>
                    <a:pt x="1223" y="4631"/>
                    <a:pt x="1284" y="4562"/>
                    <a:pt x="1354" y="4500"/>
                  </a:cubicBezTo>
                  <a:cubicBezTo>
                    <a:pt x="1843" y="4204"/>
                    <a:pt x="2297" y="3863"/>
                    <a:pt x="2725" y="3488"/>
                  </a:cubicBezTo>
                  <a:cubicBezTo>
                    <a:pt x="2978" y="3252"/>
                    <a:pt x="3231" y="3016"/>
                    <a:pt x="3458" y="2754"/>
                  </a:cubicBezTo>
                  <a:cubicBezTo>
                    <a:pt x="3694" y="2501"/>
                    <a:pt x="3938" y="2239"/>
                    <a:pt x="4069" y="1925"/>
                  </a:cubicBezTo>
                  <a:cubicBezTo>
                    <a:pt x="4148" y="2003"/>
                    <a:pt x="4235" y="2082"/>
                    <a:pt x="4323" y="2152"/>
                  </a:cubicBezTo>
                  <a:cubicBezTo>
                    <a:pt x="4593" y="2352"/>
                    <a:pt x="4890" y="2527"/>
                    <a:pt x="5169" y="2719"/>
                  </a:cubicBezTo>
                  <a:cubicBezTo>
                    <a:pt x="5178" y="2719"/>
                    <a:pt x="5178" y="2728"/>
                    <a:pt x="5187" y="2728"/>
                  </a:cubicBezTo>
                  <a:cubicBezTo>
                    <a:pt x="5327" y="2859"/>
                    <a:pt x="5484" y="2972"/>
                    <a:pt x="5641" y="3068"/>
                  </a:cubicBezTo>
                  <a:cubicBezTo>
                    <a:pt x="6060" y="3383"/>
                    <a:pt x="6436" y="3758"/>
                    <a:pt x="6759" y="4177"/>
                  </a:cubicBezTo>
                  <a:cubicBezTo>
                    <a:pt x="6890" y="4343"/>
                    <a:pt x="7003" y="4527"/>
                    <a:pt x="7073" y="4727"/>
                  </a:cubicBezTo>
                  <a:cubicBezTo>
                    <a:pt x="7134" y="4920"/>
                    <a:pt x="7134" y="5129"/>
                    <a:pt x="7073" y="5321"/>
                  </a:cubicBezTo>
                  <a:cubicBezTo>
                    <a:pt x="7073" y="5339"/>
                    <a:pt x="7073" y="5356"/>
                    <a:pt x="7082" y="5365"/>
                  </a:cubicBezTo>
                  <a:cubicBezTo>
                    <a:pt x="7021" y="5644"/>
                    <a:pt x="7012" y="5924"/>
                    <a:pt x="7047" y="6212"/>
                  </a:cubicBezTo>
                  <a:cubicBezTo>
                    <a:pt x="7064" y="6264"/>
                    <a:pt x="7090" y="6334"/>
                    <a:pt x="7160" y="6334"/>
                  </a:cubicBezTo>
                  <a:cubicBezTo>
                    <a:pt x="7221" y="6325"/>
                    <a:pt x="7230" y="6273"/>
                    <a:pt x="7248" y="6221"/>
                  </a:cubicBezTo>
                  <a:cubicBezTo>
                    <a:pt x="7309" y="5993"/>
                    <a:pt x="7344" y="5766"/>
                    <a:pt x="7431" y="5548"/>
                  </a:cubicBezTo>
                  <a:cubicBezTo>
                    <a:pt x="7483" y="5417"/>
                    <a:pt x="7571" y="5295"/>
                    <a:pt x="7675" y="5190"/>
                  </a:cubicBezTo>
                  <a:cubicBezTo>
                    <a:pt x="7710" y="5094"/>
                    <a:pt x="7745" y="4989"/>
                    <a:pt x="7780" y="4885"/>
                  </a:cubicBezTo>
                  <a:cubicBezTo>
                    <a:pt x="7885" y="4588"/>
                    <a:pt x="7946" y="4273"/>
                    <a:pt x="7955" y="3968"/>
                  </a:cubicBezTo>
                  <a:cubicBezTo>
                    <a:pt x="7972" y="3357"/>
                    <a:pt x="7841" y="2754"/>
                    <a:pt x="7597" y="2204"/>
                  </a:cubicBezTo>
                  <a:cubicBezTo>
                    <a:pt x="7440" y="1846"/>
                    <a:pt x="7230" y="1523"/>
                    <a:pt x="6968" y="1226"/>
                  </a:cubicBezTo>
                  <a:cubicBezTo>
                    <a:pt x="6619" y="816"/>
                    <a:pt x="6174" y="501"/>
                    <a:pt x="5676" y="309"/>
                  </a:cubicBezTo>
                  <a:lnTo>
                    <a:pt x="5589" y="274"/>
                  </a:lnTo>
                  <a:cubicBezTo>
                    <a:pt x="5257" y="170"/>
                    <a:pt x="4916" y="91"/>
                    <a:pt x="4567" y="47"/>
                  </a:cubicBezTo>
                  <a:cubicBezTo>
                    <a:pt x="4331" y="17"/>
                    <a:pt x="4091" y="1"/>
                    <a:pt x="3851" y="1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88" name="CustomShape 28"/>
            <p:cNvSpPr/>
            <p:nvPr/>
          </p:nvSpPr>
          <p:spPr>
            <a:xfrm>
              <a:off x="7598880" y="1677960"/>
              <a:ext cx="287280" cy="334440"/>
            </a:xfrm>
            <a:custGeom>
              <a:avLst/>
              <a:gdLst/>
              <a:ahLst/>
              <a:cxnLst/>
              <a:rect l="l" t="t" r="r" b="b"/>
              <a:pathLst>
                <a:path w="2158" h="2511">
                  <a:moveTo>
                    <a:pt x="1067" y="0"/>
                  </a:moveTo>
                  <a:cubicBezTo>
                    <a:pt x="1046" y="0"/>
                    <a:pt x="1025" y="1"/>
                    <a:pt x="1005" y="2"/>
                  </a:cubicBezTo>
                  <a:cubicBezTo>
                    <a:pt x="961" y="2"/>
                    <a:pt x="917" y="11"/>
                    <a:pt x="874" y="11"/>
                  </a:cubicBezTo>
                  <a:cubicBezTo>
                    <a:pt x="830" y="89"/>
                    <a:pt x="804" y="185"/>
                    <a:pt x="769" y="272"/>
                  </a:cubicBezTo>
                  <a:cubicBezTo>
                    <a:pt x="725" y="421"/>
                    <a:pt x="673" y="552"/>
                    <a:pt x="603" y="692"/>
                  </a:cubicBezTo>
                  <a:cubicBezTo>
                    <a:pt x="463" y="945"/>
                    <a:pt x="297" y="1181"/>
                    <a:pt x="105" y="1399"/>
                  </a:cubicBezTo>
                  <a:cubicBezTo>
                    <a:pt x="44" y="1443"/>
                    <a:pt x="9" y="1512"/>
                    <a:pt x="1" y="1591"/>
                  </a:cubicBezTo>
                  <a:cubicBezTo>
                    <a:pt x="1" y="1635"/>
                    <a:pt x="18" y="1678"/>
                    <a:pt x="44" y="1722"/>
                  </a:cubicBezTo>
                  <a:cubicBezTo>
                    <a:pt x="149" y="1888"/>
                    <a:pt x="271" y="2045"/>
                    <a:pt x="402" y="2193"/>
                  </a:cubicBezTo>
                  <a:cubicBezTo>
                    <a:pt x="524" y="2342"/>
                    <a:pt x="690" y="2447"/>
                    <a:pt x="874" y="2499"/>
                  </a:cubicBezTo>
                  <a:cubicBezTo>
                    <a:pt x="907" y="2507"/>
                    <a:pt x="940" y="2510"/>
                    <a:pt x="973" y="2510"/>
                  </a:cubicBezTo>
                  <a:cubicBezTo>
                    <a:pt x="1131" y="2510"/>
                    <a:pt x="1282" y="2425"/>
                    <a:pt x="1354" y="2281"/>
                  </a:cubicBezTo>
                  <a:cubicBezTo>
                    <a:pt x="1380" y="2167"/>
                    <a:pt x="1389" y="2054"/>
                    <a:pt x="1371" y="1931"/>
                  </a:cubicBezTo>
                  <a:cubicBezTo>
                    <a:pt x="1363" y="1818"/>
                    <a:pt x="1433" y="1704"/>
                    <a:pt x="1537" y="1652"/>
                  </a:cubicBezTo>
                  <a:cubicBezTo>
                    <a:pt x="1558" y="1645"/>
                    <a:pt x="1580" y="1642"/>
                    <a:pt x="1602" y="1642"/>
                  </a:cubicBezTo>
                  <a:cubicBezTo>
                    <a:pt x="1658" y="1642"/>
                    <a:pt x="1718" y="1658"/>
                    <a:pt x="1774" y="1658"/>
                  </a:cubicBezTo>
                  <a:cubicBezTo>
                    <a:pt x="1801" y="1658"/>
                    <a:pt x="1827" y="1654"/>
                    <a:pt x="1852" y="1643"/>
                  </a:cubicBezTo>
                  <a:cubicBezTo>
                    <a:pt x="1921" y="1600"/>
                    <a:pt x="1965" y="1530"/>
                    <a:pt x="1983" y="1451"/>
                  </a:cubicBezTo>
                  <a:cubicBezTo>
                    <a:pt x="2018" y="1373"/>
                    <a:pt x="2044" y="1285"/>
                    <a:pt x="2061" y="1198"/>
                  </a:cubicBezTo>
                  <a:cubicBezTo>
                    <a:pt x="2079" y="1137"/>
                    <a:pt x="2096" y="1076"/>
                    <a:pt x="2114" y="1015"/>
                  </a:cubicBezTo>
                  <a:cubicBezTo>
                    <a:pt x="2149" y="892"/>
                    <a:pt x="2157" y="761"/>
                    <a:pt x="2140" y="630"/>
                  </a:cubicBezTo>
                  <a:cubicBezTo>
                    <a:pt x="2114" y="534"/>
                    <a:pt x="2079" y="447"/>
                    <a:pt x="2026" y="369"/>
                  </a:cubicBezTo>
                  <a:cubicBezTo>
                    <a:pt x="1895" y="272"/>
                    <a:pt x="1764" y="185"/>
                    <a:pt x="1616" y="115"/>
                  </a:cubicBezTo>
                  <a:cubicBezTo>
                    <a:pt x="1443" y="37"/>
                    <a:pt x="1256" y="0"/>
                    <a:pt x="1067" y="0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89" name="CustomShape 29"/>
            <p:cNvSpPr/>
            <p:nvPr/>
          </p:nvSpPr>
          <p:spPr>
            <a:xfrm>
              <a:off x="7203600" y="1581480"/>
              <a:ext cx="388800" cy="441360"/>
            </a:xfrm>
            <a:custGeom>
              <a:avLst/>
              <a:gdLst/>
              <a:ahLst/>
              <a:cxnLst/>
              <a:rect l="l" t="t" r="r" b="b"/>
              <a:pathLst>
                <a:path w="2917" h="3311">
                  <a:moveTo>
                    <a:pt x="1617" y="1"/>
                  </a:moveTo>
                  <a:cubicBezTo>
                    <a:pt x="1508" y="1"/>
                    <a:pt x="1400" y="7"/>
                    <a:pt x="1293" y="19"/>
                  </a:cubicBezTo>
                  <a:cubicBezTo>
                    <a:pt x="935" y="45"/>
                    <a:pt x="568" y="123"/>
                    <a:pt x="228" y="237"/>
                  </a:cubicBezTo>
                  <a:cubicBezTo>
                    <a:pt x="97" y="403"/>
                    <a:pt x="27" y="604"/>
                    <a:pt x="9" y="813"/>
                  </a:cubicBezTo>
                  <a:cubicBezTo>
                    <a:pt x="1" y="900"/>
                    <a:pt x="9" y="988"/>
                    <a:pt x="35" y="1075"/>
                  </a:cubicBezTo>
                  <a:cubicBezTo>
                    <a:pt x="44" y="1101"/>
                    <a:pt x="53" y="1127"/>
                    <a:pt x="62" y="1154"/>
                  </a:cubicBezTo>
                  <a:cubicBezTo>
                    <a:pt x="123" y="1267"/>
                    <a:pt x="219" y="1363"/>
                    <a:pt x="332" y="1424"/>
                  </a:cubicBezTo>
                  <a:cubicBezTo>
                    <a:pt x="245" y="1512"/>
                    <a:pt x="175" y="1625"/>
                    <a:pt x="149" y="1747"/>
                  </a:cubicBezTo>
                  <a:cubicBezTo>
                    <a:pt x="123" y="1878"/>
                    <a:pt x="166" y="2001"/>
                    <a:pt x="262" y="2088"/>
                  </a:cubicBezTo>
                  <a:cubicBezTo>
                    <a:pt x="393" y="2193"/>
                    <a:pt x="594" y="2158"/>
                    <a:pt x="734" y="2254"/>
                  </a:cubicBezTo>
                  <a:cubicBezTo>
                    <a:pt x="612" y="2385"/>
                    <a:pt x="524" y="2551"/>
                    <a:pt x="481" y="2734"/>
                  </a:cubicBezTo>
                  <a:cubicBezTo>
                    <a:pt x="437" y="2917"/>
                    <a:pt x="481" y="3110"/>
                    <a:pt x="603" y="3249"/>
                  </a:cubicBezTo>
                  <a:cubicBezTo>
                    <a:pt x="620" y="3284"/>
                    <a:pt x="655" y="3302"/>
                    <a:pt x="690" y="3310"/>
                  </a:cubicBezTo>
                  <a:cubicBezTo>
                    <a:pt x="725" y="3302"/>
                    <a:pt x="769" y="3293"/>
                    <a:pt x="795" y="3267"/>
                  </a:cubicBezTo>
                  <a:lnTo>
                    <a:pt x="1694" y="2664"/>
                  </a:lnTo>
                  <a:cubicBezTo>
                    <a:pt x="1756" y="2629"/>
                    <a:pt x="1808" y="2586"/>
                    <a:pt x="1852" y="2525"/>
                  </a:cubicBezTo>
                  <a:cubicBezTo>
                    <a:pt x="1887" y="2455"/>
                    <a:pt x="1913" y="2367"/>
                    <a:pt x="1913" y="2280"/>
                  </a:cubicBezTo>
                  <a:cubicBezTo>
                    <a:pt x="1991" y="1712"/>
                    <a:pt x="2271" y="1206"/>
                    <a:pt x="2620" y="743"/>
                  </a:cubicBezTo>
                  <a:cubicBezTo>
                    <a:pt x="2716" y="612"/>
                    <a:pt x="2812" y="499"/>
                    <a:pt x="2917" y="377"/>
                  </a:cubicBezTo>
                  <a:cubicBezTo>
                    <a:pt x="2777" y="272"/>
                    <a:pt x="2629" y="193"/>
                    <a:pt x="2463" y="132"/>
                  </a:cubicBezTo>
                  <a:cubicBezTo>
                    <a:pt x="2190" y="43"/>
                    <a:pt x="1904" y="1"/>
                    <a:pt x="1617" y="1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0" name="CustomShape 30"/>
            <p:cNvSpPr/>
            <p:nvPr/>
          </p:nvSpPr>
          <p:spPr>
            <a:xfrm>
              <a:off x="7699320" y="2074320"/>
              <a:ext cx="1800" cy="720"/>
            </a:xfrm>
            <a:custGeom>
              <a:avLst/>
              <a:gdLst/>
              <a:ahLst/>
              <a:cxnLst/>
              <a:rect l="l" t="t" r="r" b="b"/>
              <a:pathLst>
                <a:path w="18" h="12">
                  <a:moveTo>
                    <a:pt x="5" y="0"/>
                  </a:moveTo>
                  <a:cubicBezTo>
                    <a:pt x="1" y="0"/>
                    <a:pt x="2" y="11"/>
                    <a:pt x="9" y="11"/>
                  </a:cubicBezTo>
                  <a:cubicBezTo>
                    <a:pt x="18" y="11"/>
                    <a:pt x="18" y="3"/>
                    <a:pt x="9" y="3"/>
                  </a:cubicBezTo>
                  <a:cubicBezTo>
                    <a:pt x="7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DF665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1" name="CustomShape 31"/>
            <p:cNvSpPr/>
            <p:nvPr/>
          </p:nvSpPr>
          <p:spPr>
            <a:xfrm>
              <a:off x="7663320" y="2403360"/>
              <a:ext cx="99360" cy="83880"/>
            </a:xfrm>
            <a:custGeom>
              <a:avLst/>
              <a:gdLst/>
              <a:ahLst/>
              <a:cxnLst/>
              <a:rect l="l" t="t" r="r" b="b"/>
              <a:pathLst>
                <a:path w="749" h="634">
                  <a:moveTo>
                    <a:pt x="423" y="1"/>
                  </a:moveTo>
                  <a:cubicBezTo>
                    <a:pt x="151" y="1"/>
                    <a:pt x="0" y="318"/>
                    <a:pt x="181" y="525"/>
                  </a:cubicBezTo>
                  <a:cubicBezTo>
                    <a:pt x="247" y="600"/>
                    <a:pt x="333" y="633"/>
                    <a:pt x="419" y="633"/>
                  </a:cubicBezTo>
                  <a:cubicBezTo>
                    <a:pt x="573" y="633"/>
                    <a:pt x="723" y="524"/>
                    <a:pt x="740" y="350"/>
                  </a:cubicBezTo>
                  <a:cubicBezTo>
                    <a:pt x="749" y="167"/>
                    <a:pt x="618" y="10"/>
                    <a:pt x="434" y="1"/>
                  </a:cubicBezTo>
                  <a:cubicBezTo>
                    <a:pt x="431" y="1"/>
                    <a:pt x="427" y="1"/>
                    <a:pt x="423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2" name="CustomShape 32"/>
            <p:cNvSpPr/>
            <p:nvPr/>
          </p:nvSpPr>
          <p:spPr>
            <a:xfrm>
              <a:off x="7208640" y="2418480"/>
              <a:ext cx="99360" cy="84960"/>
            </a:xfrm>
            <a:custGeom>
              <a:avLst/>
              <a:gdLst/>
              <a:ahLst/>
              <a:cxnLst/>
              <a:rect l="l" t="t" r="r" b="b"/>
              <a:pathLst>
                <a:path w="750" h="642">
                  <a:moveTo>
                    <a:pt x="424" y="0"/>
                  </a:moveTo>
                  <a:cubicBezTo>
                    <a:pt x="152" y="0"/>
                    <a:pt x="1" y="326"/>
                    <a:pt x="182" y="533"/>
                  </a:cubicBezTo>
                  <a:cubicBezTo>
                    <a:pt x="247" y="607"/>
                    <a:pt x="332" y="641"/>
                    <a:pt x="416" y="641"/>
                  </a:cubicBezTo>
                  <a:cubicBezTo>
                    <a:pt x="568" y="641"/>
                    <a:pt x="718" y="530"/>
                    <a:pt x="741" y="350"/>
                  </a:cubicBezTo>
                  <a:cubicBezTo>
                    <a:pt x="749" y="175"/>
                    <a:pt x="610" y="18"/>
                    <a:pt x="435" y="0"/>
                  </a:cubicBezTo>
                  <a:cubicBezTo>
                    <a:pt x="431" y="0"/>
                    <a:pt x="428" y="0"/>
                    <a:pt x="424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3" name="CustomShape 33"/>
            <p:cNvSpPr/>
            <p:nvPr/>
          </p:nvSpPr>
          <p:spPr>
            <a:xfrm>
              <a:off x="7665480" y="2252880"/>
              <a:ext cx="159120" cy="88920"/>
            </a:xfrm>
            <a:custGeom>
              <a:avLst/>
              <a:gdLst/>
              <a:ahLst/>
              <a:cxnLst/>
              <a:rect l="l" t="t" r="r" b="b"/>
              <a:pathLst>
                <a:path w="1197" h="671">
                  <a:moveTo>
                    <a:pt x="483" y="1"/>
                  </a:moveTo>
                  <a:cubicBezTo>
                    <a:pt x="258" y="1"/>
                    <a:pt x="82" y="91"/>
                    <a:pt x="61" y="237"/>
                  </a:cubicBezTo>
                  <a:cubicBezTo>
                    <a:pt x="0" y="595"/>
                    <a:pt x="253" y="595"/>
                    <a:pt x="559" y="656"/>
                  </a:cubicBezTo>
                  <a:cubicBezTo>
                    <a:pt x="615" y="666"/>
                    <a:pt x="671" y="671"/>
                    <a:pt x="723" y="671"/>
                  </a:cubicBezTo>
                  <a:cubicBezTo>
                    <a:pt x="956" y="671"/>
                    <a:pt x="1140" y="580"/>
                    <a:pt x="1162" y="438"/>
                  </a:cubicBezTo>
                  <a:cubicBezTo>
                    <a:pt x="1196" y="263"/>
                    <a:pt x="969" y="71"/>
                    <a:pt x="664" y="19"/>
                  </a:cubicBezTo>
                  <a:cubicBezTo>
                    <a:pt x="602" y="6"/>
                    <a:pt x="541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4" name="CustomShape 34"/>
            <p:cNvSpPr/>
            <p:nvPr/>
          </p:nvSpPr>
          <p:spPr>
            <a:xfrm>
              <a:off x="7182720" y="2254320"/>
              <a:ext cx="141480" cy="85680"/>
            </a:xfrm>
            <a:custGeom>
              <a:avLst/>
              <a:gdLst/>
              <a:ahLst/>
              <a:cxnLst/>
              <a:rect l="l" t="t" r="r" b="b"/>
              <a:pathLst>
                <a:path w="1066" h="647">
                  <a:moveTo>
                    <a:pt x="533" y="0"/>
                  </a:moveTo>
                  <a:cubicBezTo>
                    <a:pt x="236" y="0"/>
                    <a:pt x="0" y="149"/>
                    <a:pt x="0" y="323"/>
                  </a:cubicBezTo>
                  <a:cubicBezTo>
                    <a:pt x="0" y="498"/>
                    <a:pt x="236" y="646"/>
                    <a:pt x="533" y="646"/>
                  </a:cubicBezTo>
                  <a:cubicBezTo>
                    <a:pt x="821" y="646"/>
                    <a:pt x="1066" y="646"/>
                    <a:pt x="1066" y="323"/>
                  </a:cubicBezTo>
                  <a:cubicBezTo>
                    <a:pt x="1066" y="149"/>
                    <a:pt x="821" y="0"/>
                    <a:pt x="533" y="0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5" name="CustomShape 35"/>
            <p:cNvSpPr/>
            <p:nvPr/>
          </p:nvSpPr>
          <p:spPr>
            <a:xfrm>
              <a:off x="7435800" y="2343960"/>
              <a:ext cx="93600" cy="306000"/>
            </a:xfrm>
            <a:custGeom>
              <a:avLst/>
              <a:gdLst/>
              <a:ahLst/>
              <a:cxnLst/>
              <a:rect l="l" t="t" r="r" b="b"/>
              <a:pathLst>
                <a:path w="707" h="2298">
                  <a:moveTo>
                    <a:pt x="572" y="0"/>
                  </a:moveTo>
                  <a:cubicBezTo>
                    <a:pt x="537" y="0"/>
                    <a:pt x="501" y="16"/>
                    <a:pt x="480" y="52"/>
                  </a:cubicBezTo>
                  <a:cubicBezTo>
                    <a:pt x="201" y="541"/>
                    <a:pt x="44" y="1100"/>
                    <a:pt x="26" y="1659"/>
                  </a:cubicBezTo>
                  <a:cubicBezTo>
                    <a:pt x="0" y="2148"/>
                    <a:pt x="9" y="2209"/>
                    <a:pt x="463" y="2296"/>
                  </a:cubicBezTo>
                  <a:cubicBezTo>
                    <a:pt x="468" y="2297"/>
                    <a:pt x="474" y="2298"/>
                    <a:pt x="479" y="2298"/>
                  </a:cubicBezTo>
                  <a:cubicBezTo>
                    <a:pt x="555" y="2298"/>
                    <a:pt x="588" y="2181"/>
                    <a:pt x="507" y="2156"/>
                  </a:cubicBezTo>
                  <a:cubicBezTo>
                    <a:pt x="253" y="2078"/>
                    <a:pt x="236" y="2078"/>
                    <a:pt x="227" y="1807"/>
                  </a:cubicBezTo>
                  <a:cubicBezTo>
                    <a:pt x="236" y="1597"/>
                    <a:pt x="262" y="1388"/>
                    <a:pt x="314" y="1187"/>
                  </a:cubicBezTo>
                  <a:cubicBezTo>
                    <a:pt x="402" y="820"/>
                    <a:pt x="524" y="471"/>
                    <a:pt x="672" y="131"/>
                  </a:cubicBezTo>
                  <a:cubicBezTo>
                    <a:pt x="707" y="56"/>
                    <a:pt x="640" y="0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6" name="CustomShape 36"/>
            <p:cNvSpPr/>
            <p:nvPr/>
          </p:nvSpPr>
          <p:spPr>
            <a:xfrm>
              <a:off x="6069240" y="3190320"/>
              <a:ext cx="392400" cy="1166040"/>
            </a:xfrm>
            <a:custGeom>
              <a:avLst/>
              <a:gdLst/>
              <a:ahLst/>
              <a:cxnLst/>
              <a:rect l="l" t="t" r="r" b="b"/>
              <a:pathLst>
                <a:path w="2944" h="8739">
                  <a:moveTo>
                    <a:pt x="1066" y="1"/>
                  </a:moveTo>
                  <a:cubicBezTo>
                    <a:pt x="1031" y="97"/>
                    <a:pt x="1005" y="193"/>
                    <a:pt x="970" y="280"/>
                  </a:cubicBezTo>
                  <a:cubicBezTo>
                    <a:pt x="926" y="402"/>
                    <a:pt x="883" y="533"/>
                    <a:pt x="848" y="656"/>
                  </a:cubicBezTo>
                  <a:cubicBezTo>
                    <a:pt x="359" y="2201"/>
                    <a:pt x="27" y="4122"/>
                    <a:pt x="9" y="6619"/>
                  </a:cubicBezTo>
                  <a:cubicBezTo>
                    <a:pt x="1" y="6934"/>
                    <a:pt x="18" y="7257"/>
                    <a:pt x="79" y="7571"/>
                  </a:cubicBezTo>
                  <a:cubicBezTo>
                    <a:pt x="225" y="8285"/>
                    <a:pt x="676" y="8739"/>
                    <a:pt x="1132" y="8739"/>
                  </a:cubicBezTo>
                  <a:cubicBezTo>
                    <a:pt x="1279" y="8739"/>
                    <a:pt x="1426" y="8692"/>
                    <a:pt x="1564" y="8593"/>
                  </a:cubicBezTo>
                  <a:cubicBezTo>
                    <a:pt x="1616" y="8558"/>
                    <a:pt x="1668" y="8514"/>
                    <a:pt x="1721" y="8462"/>
                  </a:cubicBezTo>
                  <a:cubicBezTo>
                    <a:pt x="2070" y="8104"/>
                    <a:pt x="2245" y="7545"/>
                    <a:pt x="2384" y="7082"/>
                  </a:cubicBezTo>
                  <a:cubicBezTo>
                    <a:pt x="2777" y="5842"/>
                    <a:pt x="2891" y="5039"/>
                    <a:pt x="2935" y="3170"/>
                  </a:cubicBezTo>
                  <a:cubicBezTo>
                    <a:pt x="2943" y="2917"/>
                    <a:pt x="2935" y="254"/>
                    <a:pt x="2917" y="254"/>
                  </a:cubicBezTo>
                  <a:cubicBezTo>
                    <a:pt x="2629" y="245"/>
                    <a:pt x="2349" y="210"/>
                    <a:pt x="2061" y="175"/>
                  </a:cubicBezTo>
                  <a:cubicBezTo>
                    <a:pt x="1730" y="132"/>
                    <a:pt x="1398" y="79"/>
                    <a:pt x="1066" y="1"/>
                  </a:cubicBez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7" name="CustomShape 37"/>
            <p:cNvSpPr/>
            <p:nvPr/>
          </p:nvSpPr>
          <p:spPr>
            <a:xfrm>
              <a:off x="6168600" y="2647800"/>
              <a:ext cx="459000" cy="733320"/>
            </a:xfrm>
            <a:custGeom>
              <a:avLst/>
              <a:gdLst/>
              <a:ahLst/>
              <a:cxnLst/>
              <a:rect l="l" t="t" r="r" b="b"/>
              <a:pathLst>
                <a:path w="3442" h="5498">
                  <a:moveTo>
                    <a:pt x="1718" y="1"/>
                  </a:moveTo>
                  <a:cubicBezTo>
                    <a:pt x="1707" y="1"/>
                    <a:pt x="1697" y="4"/>
                    <a:pt x="1686" y="13"/>
                  </a:cubicBezTo>
                  <a:cubicBezTo>
                    <a:pt x="1660" y="31"/>
                    <a:pt x="1651" y="48"/>
                    <a:pt x="1642" y="74"/>
                  </a:cubicBezTo>
                  <a:cubicBezTo>
                    <a:pt x="1546" y="284"/>
                    <a:pt x="1485" y="511"/>
                    <a:pt x="1450" y="738"/>
                  </a:cubicBezTo>
                  <a:cubicBezTo>
                    <a:pt x="1354" y="1262"/>
                    <a:pt x="1276" y="1716"/>
                    <a:pt x="1206" y="2240"/>
                  </a:cubicBezTo>
                  <a:cubicBezTo>
                    <a:pt x="1188" y="1873"/>
                    <a:pt x="1101" y="1244"/>
                    <a:pt x="1075" y="869"/>
                  </a:cubicBezTo>
                  <a:cubicBezTo>
                    <a:pt x="1075" y="764"/>
                    <a:pt x="1066" y="659"/>
                    <a:pt x="1040" y="563"/>
                  </a:cubicBezTo>
                  <a:cubicBezTo>
                    <a:pt x="1031" y="515"/>
                    <a:pt x="992" y="491"/>
                    <a:pt x="953" y="491"/>
                  </a:cubicBezTo>
                  <a:cubicBezTo>
                    <a:pt x="913" y="491"/>
                    <a:pt x="874" y="515"/>
                    <a:pt x="865" y="563"/>
                  </a:cubicBezTo>
                  <a:cubicBezTo>
                    <a:pt x="726" y="1140"/>
                    <a:pt x="726" y="2065"/>
                    <a:pt x="717" y="2650"/>
                  </a:cubicBezTo>
                  <a:cubicBezTo>
                    <a:pt x="656" y="2214"/>
                    <a:pt x="568" y="1786"/>
                    <a:pt x="455" y="1358"/>
                  </a:cubicBezTo>
                  <a:cubicBezTo>
                    <a:pt x="455" y="1332"/>
                    <a:pt x="437" y="1314"/>
                    <a:pt x="420" y="1288"/>
                  </a:cubicBezTo>
                  <a:cubicBezTo>
                    <a:pt x="407" y="1278"/>
                    <a:pt x="391" y="1273"/>
                    <a:pt x="376" y="1273"/>
                  </a:cubicBezTo>
                  <a:cubicBezTo>
                    <a:pt x="349" y="1273"/>
                    <a:pt x="323" y="1287"/>
                    <a:pt x="306" y="1314"/>
                  </a:cubicBezTo>
                  <a:cubicBezTo>
                    <a:pt x="272" y="1358"/>
                    <a:pt x="254" y="1402"/>
                    <a:pt x="237" y="1454"/>
                  </a:cubicBezTo>
                  <a:cubicBezTo>
                    <a:pt x="1" y="2353"/>
                    <a:pt x="324" y="3637"/>
                    <a:pt x="237" y="4554"/>
                  </a:cubicBezTo>
                  <a:cubicBezTo>
                    <a:pt x="219" y="4737"/>
                    <a:pt x="499" y="5156"/>
                    <a:pt x="717" y="5261"/>
                  </a:cubicBezTo>
                  <a:cubicBezTo>
                    <a:pt x="892" y="5357"/>
                    <a:pt x="1075" y="5427"/>
                    <a:pt x="1258" y="5470"/>
                  </a:cubicBezTo>
                  <a:cubicBezTo>
                    <a:pt x="1333" y="5489"/>
                    <a:pt x="1410" y="5498"/>
                    <a:pt x="1488" y="5498"/>
                  </a:cubicBezTo>
                  <a:cubicBezTo>
                    <a:pt x="1555" y="5498"/>
                    <a:pt x="1621" y="5491"/>
                    <a:pt x="1686" y="5479"/>
                  </a:cubicBezTo>
                  <a:cubicBezTo>
                    <a:pt x="2227" y="5322"/>
                    <a:pt x="2297" y="4658"/>
                    <a:pt x="2489" y="4169"/>
                  </a:cubicBezTo>
                  <a:cubicBezTo>
                    <a:pt x="2769" y="3471"/>
                    <a:pt x="3441" y="2545"/>
                    <a:pt x="3249" y="2310"/>
                  </a:cubicBezTo>
                  <a:cubicBezTo>
                    <a:pt x="3229" y="2287"/>
                    <a:pt x="3206" y="2276"/>
                    <a:pt x="3180" y="2276"/>
                  </a:cubicBezTo>
                  <a:cubicBezTo>
                    <a:pt x="2941" y="2276"/>
                    <a:pt x="2472" y="3165"/>
                    <a:pt x="2472" y="3165"/>
                  </a:cubicBezTo>
                  <a:cubicBezTo>
                    <a:pt x="2594" y="2388"/>
                    <a:pt x="2725" y="1244"/>
                    <a:pt x="2603" y="502"/>
                  </a:cubicBezTo>
                  <a:cubicBezTo>
                    <a:pt x="2594" y="446"/>
                    <a:pt x="2547" y="418"/>
                    <a:pt x="2502" y="418"/>
                  </a:cubicBezTo>
                  <a:cubicBezTo>
                    <a:pt x="2462" y="418"/>
                    <a:pt x="2423" y="440"/>
                    <a:pt x="2411" y="485"/>
                  </a:cubicBezTo>
                  <a:cubicBezTo>
                    <a:pt x="2227" y="1113"/>
                    <a:pt x="2114" y="1733"/>
                    <a:pt x="1852" y="2380"/>
                  </a:cubicBezTo>
                  <a:cubicBezTo>
                    <a:pt x="1878" y="1611"/>
                    <a:pt x="2070" y="799"/>
                    <a:pt x="1817" y="109"/>
                  </a:cubicBezTo>
                  <a:cubicBezTo>
                    <a:pt x="1796" y="60"/>
                    <a:pt x="1759" y="1"/>
                    <a:pt x="1718" y="1"/>
                  </a:cubicBez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098" name="CustomShape 38"/>
          <p:cNvSpPr/>
          <p:nvPr/>
        </p:nvSpPr>
        <p:spPr>
          <a:xfrm>
            <a:off x="0" y="5760"/>
            <a:ext cx="1038240" cy="1038240"/>
          </a:xfrm>
          <a:prstGeom prst="lightningBolt">
            <a:avLst/>
          </a:pr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9" name="CustomShape 39"/>
          <p:cNvSpPr/>
          <p:nvPr/>
        </p:nvSpPr>
        <p:spPr>
          <a:xfrm>
            <a:off x="453600" y="444960"/>
            <a:ext cx="754164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36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Trening słuchowy - rodzaje</a:t>
            </a:r>
            <a:endParaRPr lang="pl-PL" sz="3600" b="0" strike="noStrike" spc="-1">
              <a:latin typeface="Arial"/>
            </a:endParaRPr>
          </a:p>
        </p:txBody>
      </p:sp>
      <p:sp>
        <p:nvSpPr>
          <p:cNvPr id="2100" name="CustomShape 40"/>
          <p:cNvSpPr/>
          <p:nvPr/>
        </p:nvSpPr>
        <p:spPr>
          <a:xfrm>
            <a:off x="621000" y="1581480"/>
            <a:ext cx="4656240" cy="22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  <a:ea typeface="Arial"/>
              </a:rPr>
              <a:t>METODA JOHANSENA IAS</a:t>
            </a:r>
            <a:endParaRPr lang="pl-PL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  <a:ea typeface="Arial"/>
              </a:rPr>
              <a:t>Polega na słuchaniu przez zwykłe słuchawki indywidualnie dobranego materiału dźwiękowego (wymaga wcześniej diagnozy przez specjalistę z tej metody).</a:t>
            </a:r>
            <a:endParaRPr lang="pl-PL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  <a:ea typeface="Arial"/>
              </a:rPr>
              <a:t>Czas trwania: codziennie ok. 10 minut, czas trwania ok. 6-9 miesięcy, kontrola i uaktualnianie materiału co ok. 4-8 tygodni</a:t>
            </a:r>
            <a:endParaRPr lang="pl-PL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1" name="Group 1"/>
          <p:cNvGrpSpPr/>
          <p:nvPr/>
        </p:nvGrpSpPr>
        <p:grpSpPr>
          <a:xfrm>
            <a:off x="6069240" y="1581480"/>
            <a:ext cx="2356920" cy="3674520"/>
            <a:chOff x="6069240" y="1581480"/>
            <a:chExt cx="2356920" cy="3674520"/>
          </a:xfrm>
        </p:grpSpPr>
        <p:sp>
          <p:nvSpPr>
            <p:cNvPr id="2102" name="CustomShape 2"/>
            <p:cNvSpPr/>
            <p:nvPr/>
          </p:nvSpPr>
          <p:spPr>
            <a:xfrm>
              <a:off x="6091560" y="3663720"/>
              <a:ext cx="675360" cy="690120"/>
            </a:xfrm>
            <a:custGeom>
              <a:avLst/>
              <a:gdLst/>
              <a:ahLst/>
              <a:cxnLst/>
              <a:rect l="l" t="t" r="r" b="b"/>
              <a:pathLst>
                <a:path w="5064" h="5174">
                  <a:moveTo>
                    <a:pt x="2872" y="1"/>
                  </a:moveTo>
                  <a:cubicBezTo>
                    <a:pt x="2069" y="996"/>
                    <a:pt x="1336" y="2044"/>
                    <a:pt x="672" y="3127"/>
                  </a:cubicBezTo>
                  <a:cubicBezTo>
                    <a:pt x="489" y="3406"/>
                    <a:pt x="331" y="3712"/>
                    <a:pt x="218" y="4026"/>
                  </a:cubicBezTo>
                  <a:cubicBezTo>
                    <a:pt x="1" y="4718"/>
                    <a:pt x="327" y="5173"/>
                    <a:pt x="930" y="5173"/>
                  </a:cubicBezTo>
                  <a:cubicBezTo>
                    <a:pt x="1103" y="5173"/>
                    <a:pt x="1298" y="5136"/>
                    <a:pt x="1510" y="5056"/>
                  </a:cubicBezTo>
                  <a:cubicBezTo>
                    <a:pt x="1973" y="4882"/>
                    <a:pt x="2392" y="4567"/>
                    <a:pt x="2768" y="4236"/>
                  </a:cubicBezTo>
                  <a:cubicBezTo>
                    <a:pt x="3405" y="3677"/>
                    <a:pt x="3999" y="3162"/>
                    <a:pt x="4549" y="2629"/>
                  </a:cubicBezTo>
                  <a:cubicBezTo>
                    <a:pt x="4732" y="2463"/>
                    <a:pt x="4898" y="2288"/>
                    <a:pt x="5064" y="2123"/>
                  </a:cubicBezTo>
                  <a:cubicBezTo>
                    <a:pt x="4566" y="1861"/>
                    <a:pt x="4147" y="1450"/>
                    <a:pt x="3780" y="1049"/>
                  </a:cubicBezTo>
                  <a:cubicBezTo>
                    <a:pt x="3510" y="760"/>
                    <a:pt x="3256" y="455"/>
                    <a:pt x="3003" y="149"/>
                  </a:cubicBezTo>
                  <a:cubicBezTo>
                    <a:pt x="2960" y="106"/>
                    <a:pt x="2916" y="53"/>
                    <a:pt x="2872" y="1"/>
                  </a:cubicBez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3" name="CustomShape 3"/>
            <p:cNvSpPr/>
            <p:nvPr/>
          </p:nvSpPr>
          <p:spPr>
            <a:xfrm>
              <a:off x="6377040" y="3663720"/>
              <a:ext cx="389880" cy="458640"/>
            </a:xfrm>
            <a:custGeom>
              <a:avLst/>
              <a:gdLst/>
              <a:ahLst/>
              <a:cxnLst/>
              <a:rect l="l" t="t" r="r" b="b"/>
              <a:pathLst>
                <a:path w="2926" h="3441">
                  <a:moveTo>
                    <a:pt x="734" y="1"/>
                  </a:moveTo>
                  <a:cubicBezTo>
                    <a:pt x="490" y="306"/>
                    <a:pt x="245" y="621"/>
                    <a:pt x="1" y="952"/>
                  </a:cubicBezTo>
                  <a:cubicBezTo>
                    <a:pt x="71" y="1180"/>
                    <a:pt x="158" y="1407"/>
                    <a:pt x="254" y="1625"/>
                  </a:cubicBezTo>
                  <a:cubicBezTo>
                    <a:pt x="429" y="2026"/>
                    <a:pt x="647" y="2393"/>
                    <a:pt x="909" y="2742"/>
                  </a:cubicBezTo>
                  <a:cubicBezTo>
                    <a:pt x="1049" y="2926"/>
                    <a:pt x="1188" y="3092"/>
                    <a:pt x="1346" y="3258"/>
                  </a:cubicBezTo>
                  <a:cubicBezTo>
                    <a:pt x="1407" y="3319"/>
                    <a:pt x="1468" y="3380"/>
                    <a:pt x="1529" y="3441"/>
                  </a:cubicBezTo>
                  <a:cubicBezTo>
                    <a:pt x="1834" y="3170"/>
                    <a:pt x="2131" y="2900"/>
                    <a:pt x="2411" y="2629"/>
                  </a:cubicBezTo>
                  <a:cubicBezTo>
                    <a:pt x="2585" y="2463"/>
                    <a:pt x="2760" y="2288"/>
                    <a:pt x="2926" y="2123"/>
                  </a:cubicBezTo>
                  <a:cubicBezTo>
                    <a:pt x="2428" y="1861"/>
                    <a:pt x="2009" y="1450"/>
                    <a:pt x="1634" y="1049"/>
                  </a:cubicBezTo>
                  <a:cubicBezTo>
                    <a:pt x="1372" y="760"/>
                    <a:pt x="1118" y="455"/>
                    <a:pt x="865" y="149"/>
                  </a:cubicBezTo>
                  <a:cubicBezTo>
                    <a:pt x="822" y="106"/>
                    <a:pt x="778" y="53"/>
                    <a:pt x="734" y="1"/>
                  </a:cubicBez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4" name="CustomShape 4"/>
            <p:cNvSpPr/>
            <p:nvPr/>
          </p:nvSpPr>
          <p:spPr>
            <a:xfrm>
              <a:off x="7866000" y="3267360"/>
              <a:ext cx="560160" cy="1988640"/>
            </a:xfrm>
            <a:custGeom>
              <a:avLst/>
              <a:gdLst/>
              <a:ahLst/>
              <a:cxnLst/>
              <a:rect l="l" t="t" r="r" b="b"/>
              <a:pathLst>
                <a:path w="4200" h="14898">
                  <a:moveTo>
                    <a:pt x="943" y="1"/>
                  </a:moveTo>
                  <a:cubicBezTo>
                    <a:pt x="463" y="1"/>
                    <a:pt x="166" y="734"/>
                    <a:pt x="0" y="1774"/>
                  </a:cubicBezTo>
                  <a:cubicBezTo>
                    <a:pt x="44" y="2725"/>
                    <a:pt x="271" y="3660"/>
                    <a:pt x="498" y="4576"/>
                  </a:cubicBezTo>
                  <a:cubicBezTo>
                    <a:pt x="777" y="5703"/>
                    <a:pt x="1048" y="6838"/>
                    <a:pt x="1240" y="7999"/>
                  </a:cubicBezTo>
                  <a:cubicBezTo>
                    <a:pt x="1432" y="9187"/>
                    <a:pt x="1563" y="10383"/>
                    <a:pt x="1633" y="11579"/>
                  </a:cubicBezTo>
                  <a:cubicBezTo>
                    <a:pt x="1677" y="12251"/>
                    <a:pt x="1685" y="12924"/>
                    <a:pt x="1685" y="13596"/>
                  </a:cubicBezTo>
                  <a:cubicBezTo>
                    <a:pt x="1685" y="13683"/>
                    <a:pt x="1685" y="13762"/>
                    <a:pt x="1685" y="13849"/>
                  </a:cubicBezTo>
                  <a:cubicBezTo>
                    <a:pt x="1746" y="14443"/>
                    <a:pt x="1790" y="14897"/>
                    <a:pt x="1790" y="14897"/>
                  </a:cubicBezTo>
                  <a:lnTo>
                    <a:pt x="3859" y="14897"/>
                  </a:lnTo>
                  <a:cubicBezTo>
                    <a:pt x="4200" y="14626"/>
                    <a:pt x="3685" y="8113"/>
                    <a:pt x="3056" y="4795"/>
                  </a:cubicBezTo>
                  <a:cubicBezTo>
                    <a:pt x="2262" y="586"/>
                    <a:pt x="943" y="1"/>
                    <a:pt x="943" y="1"/>
                  </a:cubicBez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5" name="CustomShape 5"/>
            <p:cNvSpPr/>
            <p:nvPr/>
          </p:nvSpPr>
          <p:spPr>
            <a:xfrm>
              <a:off x="7866000" y="3267360"/>
              <a:ext cx="444600" cy="945000"/>
            </a:xfrm>
            <a:custGeom>
              <a:avLst/>
              <a:gdLst/>
              <a:ahLst/>
              <a:cxnLst/>
              <a:rect l="l" t="t" r="r" b="b"/>
              <a:pathLst>
                <a:path w="3336" h="7083">
                  <a:moveTo>
                    <a:pt x="943" y="1"/>
                  </a:moveTo>
                  <a:cubicBezTo>
                    <a:pt x="463" y="1"/>
                    <a:pt x="166" y="734"/>
                    <a:pt x="0" y="1774"/>
                  </a:cubicBezTo>
                  <a:cubicBezTo>
                    <a:pt x="44" y="2725"/>
                    <a:pt x="271" y="3660"/>
                    <a:pt x="498" y="4576"/>
                  </a:cubicBezTo>
                  <a:cubicBezTo>
                    <a:pt x="699" y="5406"/>
                    <a:pt x="899" y="6244"/>
                    <a:pt x="1065" y="7082"/>
                  </a:cubicBezTo>
                  <a:cubicBezTo>
                    <a:pt x="1301" y="7056"/>
                    <a:pt x="1537" y="7030"/>
                    <a:pt x="1773" y="6986"/>
                  </a:cubicBezTo>
                  <a:cubicBezTo>
                    <a:pt x="2131" y="6916"/>
                    <a:pt x="2489" y="6838"/>
                    <a:pt x="2838" y="6733"/>
                  </a:cubicBezTo>
                  <a:cubicBezTo>
                    <a:pt x="3004" y="6681"/>
                    <a:pt x="3170" y="6620"/>
                    <a:pt x="3336" y="6558"/>
                  </a:cubicBezTo>
                  <a:cubicBezTo>
                    <a:pt x="3248" y="5921"/>
                    <a:pt x="3152" y="5310"/>
                    <a:pt x="3056" y="4795"/>
                  </a:cubicBezTo>
                  <a:cubicBezTo>
                    <a:pt x="2262" y="586"/>
                    <a:pt x="943" y="1"/>
                    <a:pt x="943" y="1"/>
                  </a:cubicBez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6" name="CustomShape 6"/>
            <p:cNvSpPr/>
            <p:nvPr/>
          </p:nvSpPr>
          <p:spPr>
            <a:xfrm>
              <a:off x="6869160" y="4245480"/>
              <a:ext cx="1113840" cy="661320"/>
            </a:xfrm>
            <a:custGeom>
              <a:avLst/>
              <a:gdLst/>
              <a:ahLst/>
              <a:cxnLst/>
              <a:rect l="l" t="t" r="r" b="b"/>
              <a:pathLst>
                <a:path w="8348" h="4958">
                  <a:moveTo>
                    <a:pt x="8025" y="1"/>
                  </a:moveTo>
                  <a:cubicBezTo>
                    <a:pt x="7396" y="158"/>
                    <a:pt x="6759" y="271"/>
                    <a:pt x="6113" y="324"/>
                  </a:cubicBezTo>
                  <a:cubicBezTo>
                    <a:pt x="5575" y="370"/>
                    <a:pt x="5037" y="389"/>
                    <a:pt x="4499" y="389"/>
                  </a:cubicBezTo>
                  <a:cubicBezTo>
                    <a:pt x="3509" y="389"/>
                    <a:pt x="2519" y="325"/>
                    <a:pt x="1529" y="245"/>
                  </a:cubicBezTo>
                  <a:cubicBezTo>
                    <a:pt x="1162" y="210"/>
                    <a:pt x="795" y="193"/>
                    <a:pt x="428" y="167"/>
                  </a:cubicBezTo>
                  <a:lnTo>
                    <a:pt x="428" y="167"/>
                  </a:lnTo>
                  <a:cubicBezTo>
                    <a:pt x="455" y="280"/>
                    <a:pt x="481" y="402"/>
                    <a:pt x="507" y="507"/>
                  </a:cubicBezTo>
                  <a:cubicBezTo>
                    <a:pt x="586" y="900"/>
                    <a:pt x="655" y="1293"/>
                    <a:pt x="699" y="1686"/>
                  </a:cubicBezTo>
                  <a:cubicBezTo>
                    <a:pt x="717" y="1843"/>
                    <a:pt x="751" y="2000"/>
                    <a:pt x="769" y="2158"/>
                  </a:cubicBezTo>
                  <a:cubicBezTo>
                    <a:pt x="786" y="2245"/>
                    <a:pt x="795" y="2332"/>
                    <a:pt x="786" y="2419"/>
                  </a:cubicBezTo>
                  <a:cubicBezTo>
                    <a:pt x="769" y="2507"/>
                    <a:pt x="743" y="2585"/>
                    <a:pt x="699" y="2664"/>
                  </a:cubicBezTo>
                  <a:cubicBezTo>
                    <a:pt x="629" y="2804"/>
                    <a:pt x="524" y="2926"/>
                    <a:pt x="455" y="3066"/>
                  </a:cubicBezTo>
                  <a:cubicBezTo>
                    <a:pt x="393" y="3170"/>
                    <a:pt x="332" y="3275"/>
                    <a:pt x="271" y="3389"/>
                  </a:cubicBezTo>
                  <a:cubicBezTo>
                    <a:pt x="201" y="3738"/>
                    <a:pt x="114" y="4087"/>
                    <a:pt x="1" y="4428"/>
                  </a:cubicBezTo>
                  <a:cubicBezTo>
                    <a:pt x="27" y="4559"/>
                    <a:pt x="123" y="4663"/>
                    <a:pt x="254" y="4698"/>
                  </a:cubicBezTo>
                  <a:cubicBezTo>
                    <a:pt x="769" y="4829"/>
                    <a:pt x="1284" y="4908"/>
                    <a:pt x="1817" y="4934"/>
                  </a:cubicBezTo>
                  <a:cubicBezTo>
                    <a:pt x="2003" y="4948"/>
                    <a:pt x="2320" y="4957"/>
                    <a:pt x="2720" y="4957"/>
                  </a:cubicBezTo>
                  <a:cubicBezTo>
                    <a:pt x="4286" y="4957"/>
                    <a:pt x="7124" y="4822"/>
                    <a:pt x="8348" y="4349"/>
                  </a:cubicBezTo>
                  <a:cubicBezTo>
                    <a:pt x="8348" y="4297"/>
                    <a:pt x="8348" y="4244"/>
                    <a:pt x="8348" y="4192"/>
                  </a:cubicBezTo>
                  <a:cubicBezTo>
                    <a:pt x="8243" y="4000"/>
                    <a:pt x="8156" y="3790"/>
                    <a:pt x="8095" y="3572"/>
                  </a:cubicBezTo>
                  <a:cubicBezTo>
                    <a:pt x="8069" y="3467"/>
                    <a:pt x="8051" y="3362"/>
                    <a:pt x="8042" y="3258"/>
                  </a:cubicBezTo>
                  <a:lnTo>
                    <a:pt x="7990" y="3144"/>
                  </a:lnTo>
                  <a:cubicBezTo>
                    <a:pt x="7885" y="2891"/>
                    <a:pt x="7780" y="2646"/>
                    <a:pt x="7815" y="2385"/>
                  </a:cubicBezTo>
                  <a:cubicBezTo>
                    <a:pt x="7850" y="2123"/>
                    <a:pt x="7894" y="1861"/>
                    <a:pt x="7929" y="1599"/>
                  </a:cubicBezTo>
                  <a:cubicBezTo>
                    <a:pt x="7990" y="1066"/>
                    <a:pt x="8025" y="533"/>
                    <a:pt x="8025" y="1"/>
                  </a:cubicBez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7" name="CustomShape 7"/>
            <p:cNvSpPr/>
            <p:nvPr/>
          </p:nvSpPr>
          <p:spPr>
            <a:xfrm>
              <a:off x="7388280" y="4571640"/>
              <a:ext cx="39960" cy="66240"/>
            </a:xfrm>
            <a:custGeom>
              <a:avLst/>
              <a:gdLst/>
              <a:ahLst/>
              <a:cxnLst/>
              <a:rect l="l" t="t" r="r" b="b"/>
              <a:pathLst>
                <a:path w="305" h="502">
                  <a:moveTo>
                    <a:pt x="264" y="0"/>
                  </a:moveTo>
                  <a:cubicBezTo>
                    <a:pt x="252" y="0"/>
                    <a:pt x="239" y="7"/>
                    <a:pt x="235" y="20"/>
                  </a:cubicBezTo>
                  <a:cubicBezTo>
                    <a:pt x="226" y="55"/>
                    <a:pt x="235" y="107"/>
                    <a:pt x="217" y="151"/>
                  </a:cubicBezTo>
                  <a:cubicBezTo>
                    <a:pt x="209" y="203"/>
                    <a:pt x="200" y="247"/>
                    <a:pt x="182" y="291"/>
                  </a:cubicBezTo>
                  <a:cubicBezTo>
                    <a:pt x="165" y="326"/>
                    <a:pt x="148" y="369"/>
                    <a:pt x="121" y="404"/>
                  </a:cubicBezTo>
                  <a:cubicBezTo>
                    <a:pt x="113" y="413"/>
                    <a:pt x="104" y="431"/>
                    <a:pt x="86" y="431"/>
                  </a:cubicBezTo>
                  <a:cubicBezTo>
                    <a:pt x="84" y="433"/>
                    <a:pt x="81" y="434"/>
                    <a:pt x="79" y="434"/>
                  </a:cubicBezTo>
                  <a:cubicBezTo>
                    <a:pt x="73" y="434"/>
                    <a:pt x="69" y="428"/>
                    <a:pt x="69" y="422"/>
                  </a:cubicBezTo>
                  <a:cubicBezTo>
                    <a:pt x="69" y="402"/>
                    <a:pt x="55" y="391"/>
                    <a:pt x="42" y="391"/>
                  </a:cubicBezTo>
                  <a:cubicBezTo>
                    <a:pt x="31" y="391"/>
                    <a:pt x="20" y="398"/>
                    <a:pt x="17" y="413"/>
                  </a:cubicBezTo>
                  <a:cubicBezTo>
                    <a:pt x="1" y="461"/>
                    <a:pt x="43" y="501"/>
                    <a:pt x="90" y="501"/>
                  </a:cubicBezTo>
                  <a:cubicBezTo>
                    <a:pt x="95" y="501"/>
                    <a:pt x="99" y="501"/>
                    <a:pt x="104" y="500"/>
                  </a:cubicBezTo>
                  <a:cubicBezTo>
                    <a:pt x="156" y="500"/>
                    <a:pt x="200" y="431"/>
                    <a:pt x="226" y="387"/>
                  </a:cubicBezTo>
                  <a:cubicBezTo>
                    <a:pt x="252" y="326"/>
                    <a:pt x="279" y="273"/>
                    <a:pt x="287" y="212"/>
                  </a:cubicBezTo>
                  <a:cubicBezTo>
                    <a:pt x="296" y="186"/>
                    <a:pt x="296" y="151"/>
                    <a:pt x="296" y="125"/>
                  </a:cubicBezTo>
                  <a:cubicBezTo>
                    <a:pt x="305" y="90"/>
                    <a:pt x="296" y="55"/>
                    <a:pt x="287" y="20"/>
                  </a:cubicBezTo>
                  <a:cubicBezTo>
                    <a:pt x="287" y="7"/>
                    <a:pt x="276" y="0"/>
                    <a:pt x="264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8" name="CustomShape 8"/>
            <p:cNvSpPr/>
            <p:nvPr/>
          </p:nvSpPr>
          <p:spPr>
            <a:xfrm>
              <a:off x="6689520" y="4678920"/>
              <a:ext cx="1433520" cy="576720"/>
            </a:xfrm>
            <a:custGeom>
              <a:avLst/>
              <a:gdLst/>
              <a:ahLst/>
              <a:cxnLst/>
              <a:rect l="l" t="t" r="r" b="b"/>
              <a:pathLst>
                <a:path w="10741" h="4324">
                  <a:moveTo>
                    <a:pt x="9422" y="1"/>
                  </a:moveTo>
                  <a:lnTo>
                    <a:pt x="9387" y="10"/>
                  </a:lnTo>
                  <a:cubicBezTo>
                    <a:pt x="9134" y="62"/>
                    <a:pt x="8881" y="114"/>
                    <a:pt x="8628" y="167"/>
                  </a:cubicBezTo>
                  <a:lnTo>
                    <a:pt x="8558" y="176"/>
                  </a:lnTo>
                  <a:cubicBezTo>
                    <a:pt x="8051" y="263"/>
                    <a:pt x="7528" y="333"/>
                    <a:pt x="7004" y="385"/>
                  </a:cubicBezTo>
                  <a:cubicBezTo>
                    <a:pt x="6532" y="420"/>
                    <a:pt x="6069" y="455"/>
                    <a:pt x="5607" y="464"/>
                  </a:cubicBezTo>
                  <a:lnTo>
                    <a:pt x="5519" y="464"/>
                  </a:lnTo>
                  <a:lnTo>
                    <a:pt x="5196" y="472"/>
                  </a:lnTo>
                  <a:lnTo>
                    <a:pt x="5126" y="472"/>
                  </a:lnTo>
                  <a:cubicBezTo>
                    <a:pt x="5053" y="473"/>
                    <a:pt x="4980" y="474"/>
                    <a:pt x="4907" y="474"/>
                  </a:cubicBezTo>
                  <a:cubicBezTo>
                    <a:pt x="4117" y="474"/>
                    <a:pt x="3334" y="431"/>
                    <a:pt x="2551" y="359"/>
                  </a:cubicBezTo>
                  <a:lnTo>
                    <a:pt x="2481" y="359"/>
                  </a:lnTo>
                  <a:lnTo>
                    <a:pt x="2096" y="315"/>
                  </a:lnTo>
                  <a:cubicBezTo>
                    <a:pt x="1913" y="298"/>
                    <a:pt x="1738" y="280"/>
                    <a:pt x="1564" y="254"/>
                  </a:cubicBezTo>
                  <a:cubicBezTo>
                    <a:pt x="1511" y="254"/>
                    <a:pt x="1398" y="499"/>
                    <a:pt x="1293" y="743"/>
                  </a:cubicBezTo>
                  <a:cubicBezTo>
                    <a:pt x="1284" y="769"/>
                    <a:pt x="1267" y="796"/>
                    <a:pt x="1258" y="822"/>
                  </a:cubicBezTo>
                  <a:cubicBezTo>
                    <a:pt x="1180" y="1005"/>
                    <a:pt x="1119" y="1171"/>
                    <a:pt x="1101" y="1206"/>
                  </a:cubicBezTo>
                  <a:cubicBezTo>
                    <a:pt x="909" y="1634"/>
                    <a:pt x="743" y="2088"/>
                    <a:pt x="577" y="2551"/>
                  </a:cubicBezTo>
                  <a:cubicBezTo>
                    <a:pt x="551" y="2629"/>
                    <a:pt x="516" y="2708"/>
                    <a:pt x="490" y="2795"/>
                  </a:cubicBezTo>
                  <a:cubicBezTo>
                    <a:pt x="481" y="2830"/>
                    <a:pt x="464" y="2874"/>
                    <a:pt x="455" y="2900"/>
                  </a:cubicBezTo>
                  <a:cubicBezTo>
                    <a:pt x="446" y="2935"/>
                    <a:pt x="437" y="2961"/>
                    <a:pt x="429" y="2987"/>
                  </a:cubicBezTo>
                  <a:cubicBezTo>
                    <a:pt x="359" y="3171"/>
                    <a:pt x="307" y="3363"/>
                    <a:pt x="254" y="3537"/>
                  </a:cubicBezTo>
                  <a:cubicBezTo>
                    <a:pt x="202" y="3712"/>
                    <a:pt x="149" y="3895"/>
                    <a:pt x="97" y="4070"/>
                  </a:cubicBezTo>
                  <a:cubicBezTo>
                    <a:pt x="45" y="4279"/>
                    <a:pt x="1" y="4323"/>
                    <a:pt x="219" y="4323"/>
                  </a:cubicBezTo>
                  <a:lnTo>
                    <a:pt x="9798" y="4323"/>
                  </a:lnTo>
                  <a:cubicBezTo>
                    <a:pt x="9833" y="4323"/>
                    <a:pt x="10240" y="4319"/>
                    <a:pt x="10508" y="4319"/>
                  </a:cubicBezTo>
                  <a:cubicBezTo>
                    <a:pt x="10641" y="4319"/>
                    <a:pt x="10740" y="4320"/>
                    <a:pt x="10741" y="4323"/>
                  </a:cubicBezTo>
                  <a:lnTo>
                    <a:pt x="10741" y="4323"/>
                  </a:lnTo>
                  <a:lnTo>
                    <a:pt x="10653" y="3799"/>
                  </a:lnTo>
                  <a:cubicBezTo>
                    <a:pt x="10601" y="3494"/>
                    <a:pt x="10549" y="3188"/>
                    <a:pt x="10488" y="2891"/>
                  </a:cubicBezTo>
                  <a:cubicBezTo>
                    <a:pt x="10488" y="2856"/>
                    <a:pt x="10479" y="2830"/>
                    <a:pt x="10470" y="2804"/>
                  </a:cubicBezTo>
                  <a:cubicBezTo>
                    <a:pt x="10400" y="2428"/>
                    <a:pt x="10304" y="2062"/>
                    <a:pt x="10182" y="1695"/>
                  </a:cubicBezTo>
                  <a:cubicBezTo>
                    <a:pt x="10086" y="1424"/>
                    <a:pt x="9972" y="1162"/>
                    <a:pt x="9850" y="909"/>
                  </a:cubicBezTo>
                  <a:cubicBezTo>
                    <a:pt x="9833" y="865"/>
                    <a:pt x="9815" y="830"/>
                    <a:pt x="9798" y="787"/>
                  </a:cubicBezTo>
                  <a:cubicBezTo>
                    <a:pt x="9676" y="534"/>
                    <a:pt x="9553" y="280"/>
                    <a:pt x="9431" y="27"/>
                  </a:cubicBezTo>
                  <a:cubicBezTo>
                    <a:pt x="9431" y="18"/>
                    <a:pt x="9422" y="10"/>
                    <a:pt x="9422" y="1"/>
                  </a:cubicBezTo>
                  <a:close/>
                  <a:moveTo>
                    <a:pt x="10741" y="4323"/>
                  </a:moveTo>
                  <a:lnTo>
                    <a:pt x="10741" y="4323"/>
                  </a:lnTo>
                  <a:cubicBezTo>
                    <a:pt x="10741" y="4323"/>
                    <a:pt x="10741" y="4323"/>
                    <a:pt x="10741" y="4323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9" name="CustomShape 9"/>
            <p:cNvSpPr/>
            <p:nvPr/>
          </p:nvSpPr>
          <p:spPr>
            <a:xfrm>
              <a:off x="6746760" y="4700160"/>
              <a:ext cx="1342440" cy="453960"/>
            </a:xfrm>
            <a:custGeom>
              <a:avLst/>
              <a:gdLst/>
              <a:ahLst/>
              <a:cxnLst/>
              <a:rect l="l" t="t" r="r" b="b"/>
              <a:pathLst>
                <a:path w="10060" h="3406">
                  <a:moveTo>
                    <a:pt x="4663" y="1179"/>
                  </a:moveTo>
                  <a:lnTo>
                    <a:pt x="5056" y="1188"/>
                  </a:lnTo>
                  <a:cubicBezTo>
                    <a:pt x="5048" y="1319"/>
                    <a:pt x="5048" y="1458"/>
                    <a:pt x="5039" y="1589"/>
                  </a:cubicBezTo>
                  <a:cubicBezTo>
                    <a:pt x="5030" y="2070"/>
                    <a:pt x="5013" y="2550"/>
                    <a:pt x="5004" y="3021"/>
                  </a:cubicBezTo>
                  <a:lnTo>
                    <a:pt x="4995" y="3231"/>
                  </a:lnTo>
                  <a:cubicBezTo>
                    <a:pt x="4995" y="3257"/>
                    <a:pt x="5004" y="3301"/>
                    <a:pt x="4969" y="3318"/>
                  </a:cubicBezTo>
                  <a:cubicBezTo>
                    <a:pt x="4965" y="3319"/>
                    <a:pt x="4961" y="3320"/>
                    <a:pt x="4957" y="3320"/>
                  </a:cubicBezTo>
                  <a:cubicBezTo>
                    <a:pt x="4931" y="3320"/>
                    <a:pt x="4895" y="3301"/>
                    <a:pt x="4873" y="3301"/>
                  </a:cubicBezTo>
                  <a:lnTo>
                    <a:pt x="4515" y="3240"/>
                  </a:lnTo>
                  <a:cubicBezTo>
                    <a:pt x="4524" y="2751"/>
                    <a:pt x="4559" y="2262"/>
                    <a:pt x="4602" y="1764"/>
                  </a:cubicBezTo>
                  <a:cubicBezTo>
                    <a:pt x="4620" y="1563"/>
                    <a:pt x="4637" y="1371"/>
                    <a:pt x="4663" y="1179"/>
                  </a:cubicBezTo>
                  <a:close/>
                  <a:moveTo>
                    <a:pt x="8200" y="0"/>
                  </a:moveTo>
                  <a:lnTo>
                    <a:pt x="8139" y="18"/>
                  </a:lnTo>
                  <a:cubicBezTo>
                    <a:pt x="8217" y="288"/>
                    <a:pt x="8313" y="568"/>
                    <a:pt x="8409" y="838"/>
                  </a:cubicBezTo>
                  <a:cubicBezTo>
                    <a:pt x="7850" y="934"/>
                    <a:pt x="7292" y="1004"/>
                    <a:pt x="6724" y="1048"/>
                  </a:cubicBezTo>
                  <a:cubicBezTo>
                    <a:pt x="6331" y="1075"/>
                    <a:pt x="5932" y="1086"/>
                    <a:pt x="5532" y="1086"/>
                  </a:cubicBezTo>
                  <a:cubicBezTo>
                    <a:pt x="5408" y="1086"/>
                    <a:pt x="5285" y="1085"/>
                    <a:pt x="5161" y="1083"/>
                  </a:cubicBezTo>
                  <a:lnTo>
                    <a:pt x="5161" y="1048"/>
                  </a:lnTo>
                  <a:cubicBezTo>
                    <a:pt x="5170" y="795"/>
                    <a:pt x="5179" y="550"/>
                    <a:pt x="5179" y="306"/>
                  </a:cubicBezTo>
                  <a:lnTo>
                    <a:pt x="5091" y="306"/>
                  </a:lnTo>
                  <a:cubicBezTo>
                    <a:pt x="5074" y="559"/>
                    <a:pt x="5065" y="812"/>
                    <a:pt x="5056" y="1074"/>
                  </a:cubicBezTo>
                  <a:cubicBezTo>
                    <a:pt x="4934" y="1074"/>
                    <a:pt x="4812" y="1065"/>
                    <a:pt x="4681" y="1057"/>
                  </a:cubicBezTo>
                  <a:cubicBezTo>
                    <a:pt x="4716" y="812"/>
                    <a:pt x="4751" y="559"/>
                    <a:pt x="4768" y="306"/>
                  </a:cubicBezTo>
                  <a:lnTo>
                    <a:pt x="4707" y="306"/>
                  </a:lnTo>
                  <a:cubicBezTo>
                    <a:pt x="4655" y="550"/>
                    <a:pt x="4611" y="803"/>
                    <a:pt x="4585" y="1057"/>
                  </a:cubicBezTo>
                  <a:cubicBezTo>
                    <a:pt x="3921" y="1022"/>
                    <a:pt x="3258" y="961"/>
                    <a:pt x="2594" y="865"/>
                  </a:cubicBezTo>
                  <a:cubicBezTo>
                    <a:pt x="2376" y="838"/>
                    <a:pt x="2157" y="803"/>
                    <a:pt x="1948" y="769"/>
                  </a:cubicBezTo>
                  <a:cubicBezTo>
                    <a:pt x="2026" y="585"/>
                    <a:pt x="2088" y="393"/>
                    <a:pt x="2123" y="201"/>
                  </a:cubicBezTo>
                  <a:lnTo>
                    <a:pt x="2061" y="192"/>
                  </a:lnTo>
                  <a:cubicBezTo>
                    <a:pt x="1983" y="376"/>
                    <a:pt x="1913" y="568"/>
                    <a:pt x="1843" y="751"/>
                  </a:cubicBezTo>
                  <a:cubicBezTo>
                    <a:pt x="1511" y="699"/>
                    <a:pt x="1188" y="638"/>
                    <a:pt x="874" y="576"/>
                  </a:cubicBezTo>
                  <a:cubicBezTo>
                    <a:pt x="856" y="603"/>
                    <a:pt x="848" y="629"/>
                    <a:pt x="839" y="655"/>
                  </a:cubicBezTo>
                  <a:cubicBezTo>
                    <a:pt x="1153" y="725"/>
                    <a:pt x="1476" y="786"/>
                    <a:pt x="1799" y="838"/>
                  </a:cubicBezTo>
                  <a:cubicBezTo>
                    <a:pt x="1712" y="1048"/>
                    <a:pt x="1607" y="1240"/>
                    <a:pt x="1503" y="1441"/>
                  </a:cubicBezTo>
                  <a:cubicBezTo>
                    <a:pt x="1380" y="1642"/>
                    <a:pt x="1241" y="1843"/>
                    <a:pt x="1101" y="2035"/>
                  </a:cubicBezTo>
                  <a:cubicBezTo>
                    <a:pt x="961" y="2218"/>
                    <a:pt x="804" y="2384"/>
                    <a:pt x="638" y="2532"/>
                  </a:cubicBezTo>
                  <a:cubicBezTo>
                    <a:pt x="505" y="2628"/>
                    <a:pt x="310" y="2756"/>
                    <a:pt x="131" y="2756"/>
                  </a:cubicBezTo>
                  <a:cubicBezTo>
                    <a:pt x="99" y="2756"/>
                    <a:pt x="67" y="2751"/>
                    <a:pt x="36" y="2742"/>
                  </a:cubicBezTo>
                  <a:cubicBezTo>
                    <a:pt x="18" y="2768"/>
                    <a:pt x="9" y="2794"/>
                    <a:pt x="1" y="2820"/>
                  </a:cubicBezTo>
                  <a:cubicBezTo>
                    <a:pt x="52" y="2833"/>
                    <a:pt x="103" y="2839"/>
                    <a:pt x="153" y="2839"/>
                  </a:cubicBezTo>
                  <a:cubicBezTo>
                    <a:pt x="274" y="2839"/>
                    <a:pt x="391" y="2804"/>
                    <a:pt x="490" y="2742"/>
                  </a:cubicBezTo>
                  <a:cubicBezTo>
                    <a:pt x="699" y="2620"/>
                    <a:pt x="883" y="2462"/>
                    <a:pt x="1031" y="2279"/>
                  </a:cubicBezTo>
                  <a:cubicBezTo>
                    <a:pt x="1363" y="1886"/>
                    <a:pt x="1634" y="1450"/>
                    <a:pt x="1852" y="987"/>
                  </a:cubicBezTo>
                  <a:cubicBezTo>
                    <a:pt x="1869" y="943"/>
                    <a:pt x="1887" y="899"/>
                    <a:pt x="1913" y="856"/>
                  </a:cubicBezTo>
                  <a:cubicBezTo>
                    <a:pt x="2734" y="1004"/>
                    <a:pt x="3572" y="1100"/>
                    <a:pt x="4410" y="1161"/>
                  </a:cubicBezTo>
                  <a:lnTo>
                    <a:pt x="4576" y="1161"/>
                  </a:lnTo>
                  <a:cubicBezTo>
                    <a:pt x="4550" y="1362"/>
                    <a:pt x="4532" y="1554"/>
                    <a:pt x="4515" y="1746"/>
                  </a:cubicBezTo>
                  <a:cubicBezTo>
                    <a:pt x="4471" y="2253"/>
                    <a:pt x="4436" y="2768"/>
                    <a:pt x="4428" y="3274"/>
                  </a:cubicBezTo>
                  <a:cubicBezTo>
                    <a:pt x="4419" y="3292"/>
                    <a:pt x="4436" y="3318"/>
                    <a:pt x="4463" y="3318"/>
                  </a:cubicBezTo>
                  <a:lnTo>
                    <a:pt x="4829" y="3379"/>
                  </a:lnTo>
                  <a:cubicBezTo>
                    <a:pt x="4867" y="3389"/>
                    <a:pt x="4925" y="3406"/>
                    <a:pt x="4977" y="3406"/>
                  </a:cubicBezTo>
                  <a:cubicBezTo>
                    <a:pt x="5022" y="3406"/>
                    <a:pt x="5062" y="3393"/>
                    <a:pt x="5083" y="3353"/>
                  </a:cubicBezTo>
                  <a:cubicBezTo>
                    <a:pt x="5091" y="3301"/>
                    <a:pt x="5100" y="3257"/>
                    <a:pt x="5091" y="3205"/>
                  </a:cubicBezTo>
                  <a:cubicBezTo>
                    <a:pt x="5091" y="3144"/>
                    <a:pt x="5091" y="3074"/>
                    <a:pt x="5100" y="3004"/>
                  </a:cubicBezTo>
                  <a:lnTo>
                    <a:pt x="5117" y="2611"/>
                  </a:lnTo>
                  <a:cubicBezTo>
                    <a:pt x="5126" y="2139"/>
                    <a:pt x="5144" y="1659"/>
                    <a:pt x="5161" y="1188"/>
                  </a:cubicBezTo>
                  <a:cubicBezTo>
                    <a:pt x="5331" y="1193"/>
                    <a:pt x="5502" y="1196"/>
                    <a:pt x="5672" y="1196"/>
                  </a:cubicBezTo>
                  <a:cubicBezTo>
                    <a:pt x="6601" y="1196"/>
                    <a:pt x="7529" y="1116"/>
                    <a:pt x="8444" y="961"/>
                  </a:cubicBezTo>
                  <a:cubicBezTo>
                    <a:pt x="8497" y="1100"/>
                    <a:pt x="8558" y="1240"/>
                    <a:pt x="8610" y="1380"/>
                  </a:cubicBezTo>
                  <a:cubicBezTo>
                    <a:pt x="8706" y="1650"/>
                    <a:pt x="8828" y="1904"/>
                    <a:pt x="8968" y="2157"/>
                  </a:cubicBezTo>
                  <a:cubicBezTo>
                    <a:pt x="9082" y="2384"/>
                    <a:pt x="9274" y="2567"/>
                    <a:pt x="9501" y="2689"/>
                  </a:cubicBezTo>
                  <a:cubicBezTo>
                    <a:pt x="9608" y="2738"/>
                    <a:pt x="9726" y="2763"/>
                    <a:pt x="9843" y="2763"/>
                  </a:cubicBezTo>
                  <a:cubicBezTo>
                    <a:pt x="9916" y="2763"/>
                    <a:pt x="9989" y="2753"/>
                    <a:pt x="10060" y="2733"/>
                  </a:cubicBezTo>
                  <a:cubicBezTo>
                    <a:pt x="10051" y="2698"/>
                    <a:pt x="10042" y="2672"/>
                    <a:pt x="10042" y="2646"/>
                  </a:cubicBezTo>
                  <a:cubicBezTo>
                    <a:pt x="9985" y="2657"/>
                    <a:pt x="9929" y="2663"/>
                    <a:pt x="9873" y="2663"/>
                  </a:cubicBezTo>
                  <a:cubicBezTo>
                    <a:pt x="9756" y="2663"/>
                    <a:pt x="9642" y="2638"/>
                    <a:pt x="9536" y="2585"/>
                  </a:cubicBezTo>
                  <a:cubicBezTo>
                    <a:pt x="9317" y="2471"/>
                    <a:pt x="9134" y="2288"/>
                    <a:pt x="9020" y="2070"/>
                  </a:cubicBezTo>
                  <a:cubicBezTo>
                    <a:pt x="8890" y="1825"/>
                    <a:pt x="8776" y="1572"/>
                    <a:pt x="8671" y="1310"/>
                  </a:cubicBezTo>
                  <a:cubicBezTo>
                    <a:pt x="8628" y="1188"/>
                    <a:pt x="8575" y="1065"/>
                    <a:pt x="8532" y="943"/>
                  </a:cubicBezTo>
                  <a:cubicBezTo>
                    <a:pt x="8828" y="891"/>
                    <a:pt x="9125" y="821"/>
                    <a:pt x="9422" y="751"/>
                  </a:cubicBezTo>
                  <a:cubicBezTo>
                    <a:pt x="9405" y="707"/>
                    <a:pt x="9387" y="672"/>
                    <a:pt x="9370" y="629"/>
                  </a:cubicBezTo>
                  <a:cubicBezTo>
                    <a:pt x="9160" y="690"/>
                    <a:pt x="8951" y="734"/>
                    <a:pt x="8732" y="777"/>
                  </a:cubicBezTo>
                  <a:cubicBezTo>
                    <a:pt x="8654" y="795"/>
                    <a:pt x="8566" y="812"/>
                    <a:pt x="8488" y="821"/>
                  </a:cubicBezTo>
                  <a:cubicBezTo>
                    <a:pt x="8444" y="716"/>
                    <a:pt x="8409" y="611"/>
                    <a:pt x="8374" y="507"/>
                  </a:cubicBezTo>
                  <a:cubicBezTo>
                    <a:pt x="8322" y="341"/>
                    <a:pt x="8261" y="175"/>
                    <a:pt x="8200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0" name="CustomShape 10"/>
            <p:cNvSpPr/>
            <p:nvPr/>
          </p:nvSpPr>
          <p:spPr>
            <a:xfrm>
              <a:off x="6339960" y="3144600"/>
              <a:ext cx="2030040" cy="1445760"/>
            </a:xfrm>
            <a:custGeom>
              <a:avLst/>
              <a:gdLst/>
              <a:ahLst/>
              <a:cxnLst/>
              <a:rect l="l" t="t" r="r" b="b"/>
              <a:pathLst>
                <a:path w="15211" h="10833">
                  <a:moveTo>
                    <a:pt x="8151" y="1"/>
                  </a:moveTo>
                  <a:cubicBezTo>
                    <a:pt x="7847" y="1"/>
                    <a:pt x="7543" y="10"/>
                    <a:pt x="7239" y="28"/>
                  </a:cubicBezTo>
                  <a:lnTo>
                    <a:pt x="7169" y="28"/>
                  </a:lnTo>
                  <a:cubicBezTo>
                    <a:pt x="6654" y="63"/>
                    <a:pt x="6156" y="124"/>
                    <a:pt x="5658" y="212"/>
                  </a:cubicBezTo>
                  <a:cubicBezTo>
                    <a:pt x="5528" y="238"/>
                    <a:pt x="5405" y="264"/>
                    <a:pt x="5283" y="290"/>
                  </a:cubicBezTo>
                  <a:lnTo>
                    <a:pt x="5213" y="308"/>
                  </a:lnTo>
                  <a:cubicBezTo>
                    <a:pt x="3860" y="605"/>
                    <a:pt x="3362" y="1041"/>
                    <a:pt x="3109" y="1286"/>
                  </a:cubicBezTo>
                  <a:cubicBezTo>
                    <a:pt x="2384" y="1976"/>
                    <a:pt x="1258" y="3146"/>
                    <a:pt x="367" y="4123"/>
                  </a:cubicBezTo>
                  <a:lnTo>
                    <a:pt x="306" y="4202"/>
                  </a:lnTo>
                  <a:cubicBezTo>
                    <a:pt x="193" y="4324"/>
                    <a:pt x="96" y="4429"/>
                    <a:pt x="0" y="4543"/>
                  </a:cubicBezTo>
                  <a:cubicBezTo>
                    <a:pt x="210" y="4848"/>
                    <a:pt x="2105" y="7311"/>
                    <a:pt x="2227" y="7442"/>
                  </a:cubicBezTo>
                  <a:cubicBezTo>
                    <a:pt x="2340" y="7302"/>
                    <a:pt x="2463" y="7171"/>
                    <a:pt x="2594" y="7049"/>
                  </a:cubicBezTo>
                  <a:lnTo>
                    <a:pt x="2637" y="6996"/>
                  </a:lnTo>
                  <a:cubicBezTo>
                    <a:pt x="3091" y="6568"/>
                    <a:pt x="3650" y="6149"/>
                    <a:pt x="3860" y="5983"/>
                  </a:cubicBezTo>
                  <a:cubicBezTo>
                    <a:pt x="3886" y="5966"/>
                    <a:pt x="3903" y="5948"/>
                    <a:pt x="3930" y="5922"/>
                  </a:cubicBezTo>
                  <a:cubicBezTo>
                    <a:pt x="3930" y="5922"/>
                    <a:pt x="3938" y="5913"/>
                    <a:pt x="3938" y="5913"/>
                  </a:cubicBezTo>
                  <a:lnTo>
                    <a:pt x="3938" y="5913"/>
                  </a:lnTo>
                  <a:cubicBezTo>
                    <a:pt x="3938" y="5948"/>
                    <a:pt x="3834" y="7625"/>
                    <a:pt x="3685" y="9502"/>
                  </a:cubicBezTo>
                  <a:cubicBezTo>
                    <a:pt x="3676" y="9528"/>
                    <a:pt x="3676" y="9555"/>
                    <a:pt x="3676" y="9581"/>
                  </a:cubicBezTo>
                  <a:cubicBezTo>
                    <a:pt x="3650" y="9904"/>
                    <a:pt x="3624" y="10236"/>
                    <a:pt x="3598" y="10559"/>
                  </a:cubicBezTo>
                  <a:cubicBezTo>
                    <a:pt x="3930" y="10585"/>
                    <a:pt x="4253" y="10602"/>
                    <a:pt x="4585" y="10629"/>
                  </a:cubicBezTo>
                  <a:cubicBezTo>
                    <a:pt x="5484" y="10690"/>
                    <a:pt x="6392" y="10760"/>
                    <a:pt x="7300" y="10794"/>
                  </a:cubicBezTo>
                  <a:cubicBezTo>
                    <a:pt x="7873" y="10817"/>
                    <a:pt x="8452" y="10833"/>
                    <a:pt x="9033" y="10833"/>
                  </a:cubicBezTo>
                  <a:cubicBezTo>
                    <a:pt x="10211" y="10833"/>
                    <a:pt x="11395" y="10769"/>
                    <a:pt x="12548" y="10576"/>
                  </a:cubicBezTo>
                  <a:cubicBezTo>
                    <a:pt x="12661" y="10550"/>
                    <a:pt x="12766" y="10532"/>
                    <a:pt x="12880" y="10506"/>
                  </a:cubicBezTo>
                  <a:cubicBezTo>
                    <a:pt x="12853" y="10253"/>
                    <a:pt x="12827" y="9991"/>
                    <a:pt x="12810" y="9755"/>
                  </a:cubicBezTo>
                  <a:lnTo>
                    <a:pt x="12801" y="9651"/>
                  </a:lnTo>
                  <a:cubicBezTo>
                    <a:pt x="12722" y="8708"/>
                    <a:pt x="12661" y="7957"/>
                    <a:pt x="12644" y="7747"/>
                  </a:cubicBezTo>
                  <a:cubicBezTo>
                    <a:pt x="12644" y="7730"/>
                    <a:pt x="12644" y="7712"/>
                    <a:pt x="12644" y="7695"/>
                  </a:cubicBezTo>
                  <a:lnTo>
                    <a:pt x="12670" y="7686"/>
                  </a:lnTo>
                  <a:lnTo>
                    <a:pt x="12696" y="7677"/>
                  </a:lnTo>
                  <a:lnTo>
                    <a:pt x="12705" y="7677"/>
                  </a:lnTo>
                  <a:cubicBezTo>
                    <a:pt x="12723" y="7678"/>
                    <a:pt x="12741" y="7678"/>
                    <a:pt x="12760" y="7678"/>
                  </a:cubicBezTo>
                  <a:cubicBezTo>
                    <a:pt x="13540" y="7678"/>
                    <a:pt x="15074" y="7161"/>
                    <a:pt x="15211" y="7101"/>
                  </a:cubicBezTo>
                  <a:cubicBezTo>
                    <a:pt x="15202" y="7066"/>
                    <a:pt x="15132" y="6760"/>
                    <a:pt x="15010" y="6298"/>
                  </a:cubicBezTo>
                  <a:cubicBezTo>
                    <a:pt x="15001" y="6263"/>
                    <a:pt x="14993" y="6228"/>
                    <a:pt x="14984" y="6193"/>
                  </a:cubicBezTo>
                  <a:cubicBezTo>
                    <a:pt x="14600" y="4805"/>
                    <a:pt x="13770" y="2229"/>
                    <a:pt x="12827" y="1286"/>
                  </a:cubicBezTo>
                  <a:cubicBezTo>
                    <a:pt x="12417" y="849"/>
                    <a:pt x="11893" y="526"/>
                    <a:pt x="11325" y="351"/>
                  </a:cubicBezTo>
                  <a:cubicBezTo>
                    <a:pt x="11290" y="343"/>
                    <a:pt x="11255" y="334"/>
                    <a:pt x="11221" y="325"/>
                  </a:cubicBezTo>
                  <a:lnTo>
                    <a:pt x="11168" y="308"/>
                  </a:lnTo>
                  <a:cubicBezTo>
                    <a:pt x="10889" y="247"/>
                    <a:pt x="10609" y="194"/>
                    <a:pt x="10321" y="151"/>
                  </a:cubicBezTo>
                  <a:lnTo>
                    <a:pt x="10251" y="142"/>
                  </a:lnTo>
                  <a:cubicBezTo>
                    <a:pt x="9815" y="81"/>
                    <a:pt x="9378" y="46"/>
                    <a:pt x="8942" y="20"/>
                  </a:cubicBezTo>
                  <a:cubicBezTo>
                    <a:pt x="8678" y="7"/>
                    <a:pt x="8415" y="1"/>
                    <a:pt x="8151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1" name="CustomShape 11"/>
            <p:cNvSpPr/>
            <p:nvPr/>
          </p:nvSpPr>
          <p:spPr>
            <a:xfrm>
              <a:off x="6829560" y="4413240"/>
              <a:ext cx="1220040" cy="57960"/>
            </a:xfrm>
            <a:custGeom>
              <a:avLst/>
              <a:gdLst/>
              <a:ahLst/>
              <a:cxnLst/>
              <a:rect l="l" t="t" r="r" b="b"/>
              <a:pathLst>
                <a:path w="9143" h="440">
                  <a:moveTo>
                    <a:pt x="9" y="0"/>
                  </a:moveTo>
                  <a:cubicBezTo>
                    <a:pt x="1" y="26"/>
                    <a:pt x="1" y="53"/>
                    <a:pt x="1" y="79"/>
                  </a:cubicBezTo>
                  <a:cubicBezTo>
                    <a:pt x="1101" y="227"/>
                    <a:pt x="2210" y="332"/>
                    <a:pt x="3319" y="393"/>
                  </a:cubicBezTo>
                  <a:cubicBezTo>
                    <a:pt x="3967" y="424"/>
                    <a:pt x="4617" y="440"/>
                    <a:pt x="5267" y="440"/>
                  </a:cubicBezTo>
                  <a:cubicBezTo>
                    <a:pt x="6079" y="440"/>
                    <a:pt x="6892" y="415"/>
                    <a:pt x="7702" y="367"/>
                  </a:cubicBezTo>
                  <a:cubicBezTo>
                    <a:pt x="8112" y="341"/>
                    <a:pt x="8514" y="306"/>
                    <a:pt x="8924" y="271"/>
                  </a:cubicBezTo>
                  <a:lnTo>
                    <a:pt x="9143" y="253"/>
                  </a:lnTo>
                  <a:lnTo>
                    <a:pt x="9125" y="140"/>
                  </a:lnTo>
                  <a:cubicBezTo>
                    <a:pt x="8732" y="175"/>
                    <a:pt x="8339" y="218"/>
                    <a:pt x="7938" y="245"/>
                  </a:cubicBezTo>
                  <a:cubicBezTo>
                    <a:pt x="7222" y="288"/>
                    <a:pt x="6497" y="323"/>
                    <a:pt x="5781" y="332"/>
                  </a:cubicBezTo>
                  <a:cubicBezTo>
                    <a:pt x="5619" y="334"/>
                    <a:pt x="5457" y="335"/>
                    <a:pt x="5295" y="335"/>
                  </a:cubicBezTo>
                  <a:cubicBezTo>
                    <a:pt x="4008" y="335"/>
                    <a:pt x="2721" y="274"/>
                    <a:pt x="1441" y="157"/>
                  </a:cubicBezTo>
                  <a:cubicBezTo>
                    <a:pt x="961" y="114"/>
                    <a:pt x="490" y="61"/>
                    <a:pt x="9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2" name="CustomShape 12"/>
            <p:cNvSpPr/>
            <p:nvPr/>
          </p:nvSpPr>
          <p:spPr>
            <a:xfrm>
              <a:off x="6379560" y="3695040"/>
              <a:ext cx="311760" cy="389880"/>
            </a:xfrm>
            <a:custGeom>
              <a:avLst/>
              <a:gdLst/>
              <a:ahLst/>
              <a:cxnLst/>
              <a:rect l="l" t="t" r="r" b="b"/>
              <a:pathLst>
                <a:path w="2341" h="2926">
                  <a:moveTo>
                    <a:pt x="70" y="0"/>
                  </a:moveTo>
                  <a:lnTo>
                    <a:pt x="0" y="79"/>
                  </a:lnTo>
                  <a:cubicBezTo>
                    <a:pt x="149" y="315"/>
                    <a:pt x="306" y="551"/>
                    <a:pt x="463" y="778"/>
                  </a:cubicBezTo>
                  <a:cubicBezTo>
                    <a:pt x="882" y="1371"/>
                    <a:pt x="1336" y="1939"/>
                    <a:pt x="1834" y="2463"/>
                  </a:cubicBezTo>
                  <a:cubicBezTo>
                    <a:pt x="1982" y="2620"/>
                    <a:pt x="2131" y="2777"/>
                    <a:pt x="2288" y="2926"/>
                  </a:cubicBezTo>
                  <a:lnTo>
                    <a:pt x="2340" y="2882"/>
                  </a:lnTo>
                  <a:cubicBezTo>
                    <a:pt x="1467" y="2017"/>
                    <a:pt x="708" y="1048"/>
                    <a:pt x="70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3" name="CustomShape 13"/>
            <p:cNvSpPr/>
            <p:nvPr/>
          </p:nvSpPr>
          <p:spPr>
            <a:xfrm>
              <a:off x="7989480" y="3762000"/>
              <a:ext cx="353880" cy="415440"/>
            </a:xfrm>
            <a:custGeom>
              <a:avLst/>
              <a:gdLst/>
              <a:ahLst/>
              <a:cxnLst/>
              <a:rect l="l" t="t" r="r" b="b"/>
              <a:pathLst>
                <a:path w="2656" h="3116">
                  <a:moveTo>
                    <a:pt x="28" y="0"/>
                  </a:moveTo>
                  <a:cubicBezTo>
                    <a:pt x="14" y="0"/>
                    <a:pt x="1" y="11"/>
                    <a:pt x="1" y="33"/>
                  </a:cubicBezTo>
                  <a:cubicBezTo>
                    <a:pt x="1" y="574"/>
                    <a:pt x="27" y="1125"/>
                    <a:pt x="97" y="1666"/>
                  </a:cubicBezTo>
                  <a:cubicBezTo>
                    <a:pt x="123" y="1972"/>
                    <a:pt x="158" y="2268"/>
                    <a:pt x="201" y="2574"/>
                  </a:cubicBezTo>
                  <a:lnTo>
                    <a:pt x="193" y="2574"/>
                  </a:lnTo>
                  <a:cubicBezTo>
                    <a:pt x="167" y="2583"/>
                    <a:pt x="175" y="2618"/>
                    <a:pt x="201" y="2618"/>
                  </a:cubicBezTo>
                  <a:lnTo>
                    <a:pt x="210" y="2618"/>
                  </a:lnTo>
                  <a:cubicBezTo>
                    <a:pt x="228" y="2784"/>
                    <a:pt x="254" y="2949"/>
                    <a:pt x="289" y="3115"/>
                  </a:cubicBezTo>
                  <a:cubicBezTo>
                    <a:pt x="289" y="3089"/>
                    <a:pt x="289" y="3072"/>
                    <a:pt x="289" y="3054"/>
                  </a:cubicBezTo>
                  <a:lnTo>
                    <a:pt x="315" y="3054"/>
                  </a:lnTo>
                  <a:lnTo>
                    <a:pt x="341" y="3046"/>
                  </a:lnTo>
                  <a:cubicBezTo>
                    <a:pt x="324" y="2906"/>
                    <a:pt x="306" y="2757"/>
                    <a:pt x="289" y="2609"/>
                  </a:cubicBezTo>
                  <a:cubicBezTo>
                    <a:pt x="376" y="2591"/>
                    <a:pt x="463" y="2565"/>
                    <a:pt x="542" y="2539"/>
                  </a:cubicBezTo>
                  <a:cubicBezTo>
                    <a:pt x="655" y="2504"/>
                    <a:pt x="778" y="2469"/>
                    <a:pt x="891" y="2434"/>
                  </a:cubicBezTo>
                  <a:cubicBezTo>
                    <a:pt x="1127" y="2356"/>
                    <a:pt x="1354" y="2268"/>
                    <a:pt x="1581" y="2172"/>
                  </a:cubicBezTo>
                  <a:cubicBezTo>
                    <a:pt x="1948" y="2024"/>
                    <a:pt x="2306" y="1849"/>
                    <a:pt x="2655" y="1666"/>
                  </a:cubicBezTo>
                  <a:cubicBezTo>
                    <a:pt x="2638" y="1631"/>
                    <a:pt x="2638" y="1596"/>
                    <a:pt x="2620" y="1561"/>
                  </a:cubicBezTo>
                  <a:cubicBezTo>
                    <a:pt x="2515" y="1614"/>
                    <a:pt x="2402" y="1675"/>
                    <a:pt x="2297" y="1727"/>
                  </a:cubicBezTo>
                  <a:cubicBezTo>
                    <a:pt x="1852" y="1945"/>
                    <a:pt x="1406" y="2146"/>
                    <a:pt x="944" y="2312"/>
                  </a:cubicBezTo>
                  <a:cubicBezTo>
                    <a:pt x="821" y="2356"/>
                    <a:pt x="690" y="2399"/>
                    <a:pt x="559" y="2443"/>
                  </a:cubicBezTo>
                  <a:cubicBezTo>
                    <a:pt x="472" y="2478"/>
                    <a:pt x="367" y="2504"/>
                    <a:pt x="280" y="2539"/>
                  </a:cubicBezTo>
                  <a:cubicBezTo>
                    <a:pt x="245" y="2242"/>
                    <a:pt x="210" y="1945"/>
                    <a:pt x="184" y="1648"/>
                  </a:cubicBezTo>
                  <a:cubicBezTo>
                    <a:pt x="175" y="1596"/>
                    <a:pt x="167" y="1535"/>
                    <a:pt x="167" y="1474"/>
                  </a:cubicBezTo>
                  <a:cubicBezTo>
                    <a:pt x="184" y="1413"/>
                    <a:pt x="201" y="1343"/>
                    <a:pt x="219" y="1282"/>
                  </a:cubicBezTo>
                  <a:cubicBezTo>
                    <a:pt x="245" y="1177"/>
                    <a:pt x="271" y="1081"/>
                    <a:pt x="306" y="976"/>
                  </a:cubicBezTo>
                  <a:cubicBezTo>
                    <a:pt x="367" y="784"/>
                    <a:pt x="446" y="592"/>
                    <a:pt x="507" y="400"/>
                  </a:cubicBezTo>
                  <a:cubicBezTo>
                    <a:pt x="518" y="378"/>
                    <a:pt x="502" y="363"/>
                    <a:pt x="486" y="363"/>
                  </a:cubicBezTo>
                  <a:cubicBezTo>
                    <a:pt x="476" y="363"/>
                    <a:pt x="467" y="369"/>
                    <a:pt x="463" y="382"/>
                  </a:cubicBezTo>
                  <a:cubicBezTo>
                    <a:pt x="367" y="566"/>
                    <a:pt x="297" y="749"/>
                    <a:pt x="245" y="950"/>
                  </a:cubicBezTo>
                  <a:cubicBezTo>
                    <a:pt x="210" y="1046"/>
                    <a:pt x="184" y="1142"/>
                    <a:pt x="167" y="1238"/>
                  </a:cubicBezTo>
                  <a:lnTo>
                    <a:pt x="149" y="1282"/>
                  </a:lnTo>
                  <a:cubicBezTo>
                    <a:pt x="123" y="863"/>
                    <a:pt x="105" y="444"/>
                    <a:pt x="62" y="33"/>
                  </a:cubicBezTo>
                  <a:cubicBezTo>
                    <a:pt x="57" y="11"/>
                    <a:pt x="42" y="0"/>
                    <a:pt x="28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4" name="CustomShape 14"/>
            <p:cNvSpPr/>
            <p:nvPr/>
          </p:nvSpPr>
          <p:spPr>
            <a:xfrm>
              <a:off x="6816960" y="3746520"/>
              <a:ext cx="53280" cy="197640"/>
            </a:xfrm>
            <a:custGeom>
              <a:avLst/>
              <a:gdLst/>
              <a:ahLst/>
              <a:cxnLst/>
              <a:rect l="l" t="t" r="r" b="b"/>
              <a:pathLst>
                <a:path w="405" h="1485">
                  <a:moveTo>
                    <a:pt x="259" y="1"/>
                  </a:moveTo>
                  <a:cubicBezTo>
                    <a:pt x="250" y="1"/>
                    <a:pt x="242" y="8"/>
                    <a:pt x="242" y="17"/>
                  </a:cubicBezTo>
                  <a:cubicBezTo>
                    <a:pt x="277" y="297"/>
                    <a:pt x="295" y="567"/>
                    <a:pt x="286" y="847"/>
                  </a:cubicBezTo>
                  <a:cubicBezTo>
                    <a:pt x="216" y="681"/>
                    <a:pt x="129" y="524"/>
                    <a:pt x="33" y="375"/>
                  </a:cubicBezTo>
                  <a:cubicBezTo>
                    <a:pt x="30" y="370"/>
                    <a:pt x="26" y="368"/>
                    <a:pt x="22" y="368"/>
                  </a:cubicBezTo>
                  <a:cubicBezTo>
                    <a:pt x="11" y="368"/>
                    <a:pt x="0" y="380"/>
                    <a:pt x="6" y="393"/>
                  </a:cubicBezTo>
                  <a:cubicBezTo>
                    <a:pt x="102" y="576"/>
                    <a:pt x="190" y="768"/>
                    <a:pt x="286" y="960"/>
                  </a:cubicBezTo>
                  <a:lnTo>
                    <a:pt x="286" y="1283"/>
                  </a:lnTo>
                  <a:cubicBezTo>
                    <a:pt x="286" y="1344"/>
                    <a:pt x="277" y="1414"/>
                    <a:pt x="277" y="1484"/>
                  </a:cubicBezTo>
                  <a:cubicBezTo>
                    <a:pt x="303" y="1467"/>
                    <a:pt x="329" y="1440"/>
                    <a:pt x="347" y="1423"/>
                  </a:cubicBezTo>
                  <a:lnTo>
                    <a:pt x="347" y="1283"/>
                  </a:lnTo>
                  <a:cubicBezTo>
                    <a:pt x="356" y="1222"/>
                    <a:pt x="356" y="1161"/>
                    <a:pt x="356" y="1100"/>
                  </a:cubicBezTo>
                  <a:lnTo>
                    <a:pt x="373" y="1117"/>
                  </a:lnTo>
                  <a:cubicBezTo>
                    <a:pt x="376" y="1127"/>
                    <a:pt x="382" y="1131"/>
                    <a:pt x="387" y="1131"/>
                  </a:cubicBezTo>
                  <a:cubicBezTo>
                    <a:pt x="396" y="1131"/>
                    <a:pt x="405" y="1120"/>
                    <a:pt x="399" y="1109"/>
                  </a:cubicBezTo>
                  <a:cubicBezTo>
                    <a:pt x="399" y="1074"/>
                    <a:pt x="373" y="1039"/>
                    <a:pt x="364" y="1004"/>
                  </a:cubicBezTo>
                  <a:lnTo>
                    <a:pt x="364" y="847"/>
                  </a:lnTo>
                  <a:cubicBezTo>
                    <a:pt x="373" y="567"/>
                    <a:pt x="347" y="288"/>
                    <a:pt x="277" y="17"/>
                  </a:cubicBezTo>
                  <a:cubicBezTo>
                    <a:pt x="273" y="5"/>
                    <a:pt x="266" y="1"/>
                    <a:pt x="259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5" name="CustomShape 15"/>
            <p:cNvSpPr/>
            <p:nvPr/>
          </p:nvSpPr>
          <p:spPr>
            <a:xfrm>
              <a:off x="7034760" y="3183480"/>
              <a:ext cx="815400" cy="244440"/>
            </a:xfrm>
            <a:custGeom>
              <a:avLst/>
              <a:gdLst/>
              <a:ahLst/>
              <a:cxnLst/>
              <a:rect l="l" t="t" r="r" b="b"/>
              <a:pathLst>
                <a:path w="6113" h="1836">
                  <a:moveTo>
                    <a:pt x="70" y="0"/>
                  </a:moveTo>
                  <a:lnTo>
                    <a:pt x="0" y="18"/>
                  </a:lnTo>
                  <a:cubicBezTo>
                    <a:pt x="463" y="839"/>
                    <a:pt x="1232" y="1458"/>
                    <a:pt x="2140" y="1712"/>
                  </a:cubicBezTo>
                  <a:cubicBezTo>
                    <a:pt x="2445" y="1794"/>
                    <a:pt x="2757" y="1835"/>
                    <a:pt x="3070" y="1835"/>
                  </a:cubicBezTo>
                  <a:cubicBezTo>
                    <a:pt x="3357" y="1835"/>
                    <a:pt x="3646" y="1800"/>
                    <a:pt x="3930" y="1729"/>
                  </a:cubicBezTo>
                  <a:cubicBezTo>
                    <a:pt x="4523" y="1581"/>
                    <a:pt x="5065" y="1275"/>
                    <a:pt x="5493" y="839"/>
                  </a:cubicBezTo>
                  <a:cubicBezTo>
                    <a:pt x="5720" y="594"/>
                    <a:pt x="5929" y="332"/>
                    <a:pt x="6113" y="61"/>
                  </a:cubicBezTo>
                  <a:cubicBezTo>
                    <a:pt x="6086" y="44"/>
                    <a:pt x="6051" y="35"/>
                    <a:pt x="6017" y="27"/>
                  </a:cubicBezTo>
                  <a:cubicBezTo>
                    <a:pt x="5886" y="219"/>
                    <a:pt x="5746" y="402"/>
                    <a:pt x="5597" y="577"/>
                  </a:cubicBezTo>
                  <a:cubicBezTo>
                    <a:pt x="5213" y="1039"/>
                    <a:pt x="4707" y="1380"/>
                    <a:pt x="4139" y="1572"/>
                  </a:cubicBezTo>
                  <a:cubicBezTo>
                    <a:pt x="3789" y="1685"/>
                    <a:pt x="3421" y="1742"/>
                    <a:pt x="3056" y="1742"/>
                  </a:cubicBezTo>
                  <a:cubicBezTo>
                    <a:pt x="2830" y="1742"/>
                    <a:pt x="2605" y="1720"/>
                    <a:pt x="2384" y="1677"/>
                  </a:cubicBezTo>
                  <a:cubicBezTo>
                    <a:pt x="1834" y="1563"/>
                    <a:pt x="1328" y="1319"/>
                    <a:pt x="891" y="970"/>
                  </a:cubicBezTo>
                  <a:cubicBezTo>
                    <a:pt x="568" y="699"/>
                    <a:pt x="289" y="367"/>
                    <a:pt x="70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6" name="CustomShape 16"/>
            <p:cNvSpPr/>
            <p:nvPr/>
          </p:nvSpPr>
          <p:spPr>
            <a:xfrm>
              <a:off x="7119720" y="3143880"/>
              <a:ext cx="653400" cy="196920"/>
            </a:xfrm>
            <a:custGeom>
              <a:avLst/>
              <a:gdLst/>
              <a:ahLst/>
              <a:cxnLst/>
              <a:rect l="l" t="t" r="r" b="b"/>
              <a:pathLst>
                <a:path w="4900" h="1479">
                  <a:moveTo>
                    <a:pt x="2241" y="0"/>
                  </a:moveTo>
                  <a:cubicBezTo>
                    <a:pt x="1957" y="0"/>
                    <a:pt x="1673" y="9"/>
                    <a:pt x="1389" y="27"/>
                  </a:cubicBezTo>
                  <a:lnTo>
                    <a:pt x="1319" y="35"/>
                  </a:lnTo>
                  <a:cubicBezTo>
                    <a:pt x="874" y="70"/>
                    <a:pt x="437" y="114"/>
                    <a:pt x="1" y="193"/>
                  </a:cubicBezTo>
                  <a:cubicBezTo>
                    <a:pt x="568" y="760"/>
                    <a:pt x="1171" y="1380"/>
                    <a:pt x="2018" y="1467"/>
                  </a:cubicBezTo>
                  <a:cubicBezTo>
                    <a:pt x="2109" y="1475"/>
                    <a:pt x="2201" y="1479"/>
                    <a:pt x="2292" y="1479"/>
                  </a:cubicBezTo>
                  <a:cubicBezTo>
                    <a:pt x="3035" y="1479"/>
                    <a:pt x="3758" y="1228"/>
                    <a:pt x="4349" y="769"/>
                  </a:cubicBezTo>
                  <a:cubicBezTo>
                    <a:pt x="4506" y="638"/>
                    <a:pt x="4655" y="498"/>
                    <a:pt x="4794" y="341"/>
                  </a:cubicBezTo>
                  <a:cubicBezTo>
                    <a:pt x="4829" y="306"/>
                    <a:pt x="4864" y="262"/>
                    <a:pt x="4899" y="227"/>
                  </a:cubicBezTo>
                  <a:cubicBezTo>
                    <a:pt x="4760" y="201"/>
                    <a:pt x="4620" y="184"/>
                    <a:pt x="4480" y="166"/>
                  </a:cubicBezTo>
                  <a:lnTo>
                    <a:pt x="4402" y="149"/>
                  </a:lnTo>
                  <a:cubicBezTo>
                    <a:pt x="3974" y="88"/>
                    <a:pt x="3528" y="53"/>
                    <a:pt x="3092" y="27"/>
                  </a:cubicBezTo>
                  <a:cubicBezTo>
                    <a:pt x="2808" y="9"/>
                    <a:pt x="2524" y="0"/>
                    <a:pt x="2241" y="0"/>
                  </a:cubicBez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7" name="CustomShape 17"/>
            <p:cNvSpPr/>
            <p:nvPr/>
          </p:nvSpPr>
          <p:spPr>
            <a:xfrm>
              <a:off x="6497280" y="1581480"/>
              <a:ext cx="1886760" cy="1558440"/>
            </a:xfrm>
            <a:custGeom>
              <a:avLst/>
              <a:gdLst/>
              <a:ahLst/>
              <a:cxnLst/>
              <a:rect l="l" t="t" r="r" b="b"/>
              <a:pathLst>
                <a:path w="14137" h="11676">
                  <a:moveTo>
                    <a:pt x="6908" y="1"/>
                  </a:moveTo>
                  <a:cubicBezTo>
                    <a:pt x="6799" y="1"/>
                    <a:pt x="6691" y="7"/>
                    <a:pt x="6584" y="19"/>
                  </a:cubicBezTo>
                  <a:cubicBezTo>
                    <a:pt x="6217" y="45"/>
                    <a:pt x="5859" y="123"/>
                    <a:pt x="5510" y="237"/>
                  </a:cubicBezTo>
                  <a:cubicBezTo>
                    <a:pt x="4602" y="534"/>
                    <a:pt x="3798" y="1093"/>
                    <a:pt x="3213" y="1843"/>
                  </a:cubicBezTo>
                  <a:cubicBezTo>
                    <a:pt x="2943" y="2193"/>
                    <a:pt x="2716" y="2594"/>
                    <a:pt x="2707" y="3031"/>
                  </a:cubicBezTo>
                  <a:cubicBezTo>
                    <a:pt x="2698" y="3310"/>
                    <a:pt x="2777" y="3590"/>
                    <a:pt x="2786" y="3869"/>
                  </a:cubicBezTo>
                  <a:cubicBezTo>
                    <a:pt x="2786" y="4149"/>
                    <a:pt x="2672" y="4472"/>
                    <a:pt x="2419" y="4576"/>
                  </a:cubicBezTo>
                  <a:cubicBezTo>
                    <a:pt x="2244" y="4655"/>
                    <a:pt x="2026" y="4620"/>
                    <a:pt x="1869" y="4725"/>
                  </a:cubicBezTo>
                  <a:cubicBezTo>
                    <a:pt x="1703" y="4838"/>
                    <a:pt x="1624" y="5039"/>
                    <a:pt x="1659" y="5240"/>
                  </a:cubicBezTo>
                  <a:cubicBezTo>
                    <a:pt x="1694" y="5432"/>
                    <a:pt x="1773" y="5616"/>
                    <a:pt x="1877" y="5781"/>
                  </a:cubicBezTo>
                  <a:cubicBezTo>
                    <a:pt x="1794" y="5765"/>
                    <a:pt x="1710" y="5757"/>
                    <a:pt x="1626" y="5757"/>
                  </a:cubicBezTo>
                  <a:cubicBezTo>
                    <a:pt x="961" y="5757"/>
                    <a:pt x="305" y="6257"/>
                    <a:pt x="157" y="6917"/>
                  </a:cubicBezTo>
                  <a:cubicBezTo>
                    <a:pt x="0" y="7659"/>
                    <a:pt x="480" y="8479"/>
                    <a:pt x="1196" y="8724"/>
                  </a:cubicBezTo>
                  <a:cubicBezTo>
                    <a:pt x="830" y="8768"/>
                    <a:pt x="533" y="9117"/>
                    <a:pt x="489" y="9492"/>
                  </a:cubicBezTo>
                  <a:cubicBezTo>
                    <a:pt x="463" y="9877"/>
                    <a:pt x="611" y="10252"/>
                    <a:pt x="891" y="10514"/>
                  </a:cubicBezTo>
                  <a:cubicBezTo>
                    <a:pt x="1170" y="10767"/>
                    <a:pt x="1502" y="10959"/>
                    <a:pt x="1860" y="11073"/>
                  </a:cubicBezTo>
                  <a:cubicBezTo>
                    <a:pt x="2079" y="11148"/>
                    <a:pt x="2312" y="11206"/>
                    <a:pt x="2537" y="11206"/>
                  </a:cubicBezTo>
                  <a:cubicBezTo>
                    <a:pt x="2680" y="11206"/>
                    <a:pt x="2819" y="11183"/>
                    <a:pt x="2951" y="11125"/>
                  </a:cubicBezTo>
                  <a:cubicBezTo>
                    <a:pt x="3161" y="11012"/>
                    <a:pt x="3344" y="10872"/>
                    <a:pt x="3502" y="10697"/>
                  </a:cubicBezTo>
                  <a:cubicBezTo>
                    <a:pt x="3589" y="10802"/>
                    <a:pt x="3694" y="10889"/>
                    <a:pt x="3807" y="10968"/>
                  </a:cubicBezTo>
                  <a:cubicBezTo>
                    <a:pt x="4413" y="11430"/>
                    <a:pt x="5157" y="11675"/>
                    <a:pt x="5913" y="11675"/>
                  </a:cubicBezTo>
                  <a:cubicBezTo>
                    <a:pt x="6029" y="11675"/>
                    <a:pt x="6145" y="11669"/>
                    <a:pt x="6261" y="11658"/>
                  </a:cubicBezTo>
                  <a:cubicBezTo>
                    <a:pt x="6689" y="11614"/>
                    <a:pt x="7134" y="11466"/>
                    <a:pt x="7387" y="11125"/>
                  </a:cubicBezTo>
                  <a:cubicBezTo>
                    <a:pt x="7773" y="11315"/>
                    <a:pt x="8188" y="11408"/>
                    <a:pt x="8600" y="11408"/>
                  </a:cubicBezTo>
                  <a:cubicBezTo>
                    <a:pt x="9231" y="11408"/>
                    <a:pt x="9854" y="11190"/>
                    <a:pt x="10356" y="10767"/>
                  </a:cubicBezTo>
                  <a:cubicBezTo>
                    <a:pt x="10469" y="10671"/>
                    <a:pt x="10565" y="10575"/>
                    <a:pt x="10679" y="10479"/>
                  </a:cubicBezTo>
                  <a:cubicBezTo>
                    <a:pt x="10932" y="10680"/>
                    <a:pt x="11142" y="10951"/>
                    <a:pt x="11439" y="11090"/>
                  </a:cubicBezTo>
                  <a:cubicBezTo>
                    <a:pt x="11601" y="11163"/>
                    <a:pt x="11777" y="11191"/>
                    <a:pt x="11956" y="11191"/>
                  </a:cubicBezTo>
                  <a:cubicBezTo>
                    <a:pt x="12162" y="11191"/>
                    <a:pt x="12373" y="11154"/>
                    <a:pt x="12574" y="11108"/>
                  </a:cubicBezTo>
                  <a:cubicBezTo>
                    <a:pt x="13159" y="10968"/>
                    <a:pt x="13787" y="10697"/>
                    <a:pt x="14014" y="10138"/>
                  </a:cubicBezTo>
                  <a:cubicBezTo>
                    <a:pt x="14110" y="9885"/>
                    <a:pt x="14137" y="9615"/>
                    <a:pt x="14084" y="9353"/>
                  </a:cubicBezTo>
                  <a:cubicBezTo>
                    <a:pt x="13979" y="8706"/>
                    <a:pt x="13508" y="8087"/>
                    <a:pt x="12871" y="7964"/>
                  </a:cubicBezTo>
                  <a:cubicBezTo>
                    <a:pt x="13246" y="7903"/>
                    <a:pt x="13499" y="7493"/>
                    <a:pt x="13456" y="7109"/>
                  </a:cubicBezTo>
                  <a:cubicBezTo>
                    <a:pt x="13421" y="6724"/>
                    <a:pt x="13159" y="6401"/>
                    <a:pt x="12844" y="6183"/>
                  </a:cubicBezTo>
                  <a:cubicBezTo>
                    <a:pt x="12609" y="6017"/>
                    <a:pt x="12312" y="5869"/>
                    <a:pt x="12224" y="5589"/>
                  </a:cubicBezTo>
                  <a:cubicBezTo>
                    <a:pt x="12155" y="5354"/>
                    <a:pt x="12251" y="5109"/>
                    <a:pt x="12286" y="4865"/>
                  </a:cubicBezTo>
                  <a:cubicBezTo>
                    <a:pt x="12329" y="4515"/>
                    <a:pt x="12233" y="4166"/>
                    <a:pt x="12111" y="3834"/>
                  </a:cubicBezTo>
                  <a:cubicBezTo>
                    <a:pt x="11735" y="2839"/>
                    <a:pt x="11142" y="1939"/>
                    <a:pt x="10373" y="1206"/>
                  </a:cubicBezTo>
                  <a:cubicBezTo>
                    <a:pt x="10373" y="1180"/>
                    <a:pt x="10338" y="1136"/>
                    <a:pt x="10277" y="1084"/>
                  </a:cubicBezTo>
                  <a:cubicBezTo>
                    <a:pt x="10146" y="996"/>
                    <a:pt x="10015" y="909"/>
                    <a:pt x="9867" y="831"/>
                  </a:cubicBezTo>
                  <a:cubicBezTo>
                    <a:pt x="9691" y="759"/>
                    <a:pt x="9501" y="716"/>
                    <a:pt x="9309" y="716"/>
                  </a:cubicBezTo>
                  <a:cubicBezTo>
                    <a:pt x="9291" y="716"/>
                    <a:pt x="9273" y="716"/>
                    <a:pt x="9256" y="717"/>
                  </a:cubicBezTo>
                  <a:cubicBezTo>
                    <a:pt x="9212" y="717"/>
                    <a:pt x="9168" y="726"/>
                    <a:pt x="9125" y="726"/>
                  </a:cubicBezTo>
                  <a:cubicBezTo>
                    <a:pt x="9072" y="726"/>
                    <a:pt x="9029" y="735"/>
                    <a:pt x="8985" y="743"/>
                  </a:cubicBezTo>
                  <a:cubicBezTo>
                    <a:pt x="8852" y="759"/>
                    <a:pt x="8776" y="781"/>
                    <a:pt x="8714" y="781"/>
                  </a:cubicBezTo>
                  <a:cubicBezTo>
                    <a:pt x="8638" y="781"/>
                    <a:pt x="8585" y="747"/>
                    <a:pt x="8479" y="621"/>
                  </a:cubicBezTo>
                  <a:cubicBezTo>
                    <a:pt x="8400" y="525"/>
                    <a:pt x="8313" y="438"/>
                    <a:pt x="8208" y="368"/>
                  </a:cubicBezTo>
                  <a:cubicBezTo>
                    <a:pt x="8068" y="272"/>
                    <a:pt x="7911" y="193"/>
                    <a:pt x="7754" y="132"/>
                  </a:cubicBezTo>
                  <a:cubicBezTo>
                    <a:pt x="7481" y="43"/>
                    <a:pt x="7195" y="1"/>
                    <a:pt x="6908" y="1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8" name="CustomShape 18"/>
            <p:cNvSpPr/>
            <p:nvPr/>
          </p:nvSpPr>
          <p:spPr>
            <a:xfrm>
              <a:off x="6947280" y="2156040"/>
              <a:ext cx="1040400" cy="983520"/>
            </a:xfrm>
            <a:custGeom>
              <a:avLst/>
              <a:gdLst/>
              <a:ahLst/>
              <a:cxnLst/>
              <a:rect l="l" t="t" r="r" b="b"/>
              <a:pathLst>
                <a:path w="7798" h="7371">
                  <a:moveTo>
                    <a:pt x="5816" y="1"/>
                  </a:moveTo>
                  <a:cubicBezTo>
                    <a:pt x="5723" y="1"/>
                    <a:pt x="5629" y="10"/>
                    <a:pt x="5536" y="28"/>
                  </a:cubicBezTo>
                  <a:cubicBezTo>
                    <a:pt x="5274" y="98"/>
                    <a:pt x="5030" y="220"/>
                    <a:pt x="4812" y="386"/>
                  </a:cubicBezTo>
                  <a:cubicBezTo>
                    <a:pt x="4558" y="578"/>
                    <a:pt x="4305" y="788"/>
                    <a:pt x="4043" y="962"/>
                  </a:cubicBezTo>
                  <a:cubicBezTo>
                    <a:pt x="3729" y="1181"/>
                    <a:pt x="3388" y="1355"/>
                    <a:pt x="3039" y="1504"/>
                  </a:cubicBezTo>
                  <a:cubicBezTo>
                    <a:pt x="2690" y="1643"/>
                    <a:pt x="2332" y="1748"/>
                    <a:pt x="1965" y="1818"/>
                  </a:cubicBezTo>
                  <a:cubicBezTo>
                    <a:pt x="1625" y="1870"/>
                    <a:pt x="1249" y="1914"/>
                    <a:pt x="961" y="2124"/>
                  </a:cubicBezTo>
                  <a:cubicBezTo>
                    <a:pt x="472" y="2490"/>
                    <a:pt x="193" y="3119"/>
                    <a:pt x="70" y="3704"/>
                  </a:cubicBezTo>
                  <a:cubicBezTo>
                    <a:pt x="1" y="4027"/>
                    <a:pt x="9" y="4359"/>
                    <a:pt x="79" y="4682"/>
                  </a:cubicBezTo>
                  <a:cubicBezTo>
                    <a:pt x="175" y="5022"/>
                    <a:pt x="315" y="5346"/>
                    <a:pt x="498" y="5651"/>
                  </a:cubicBezTo>
                  <a:cubicBezTo>
                    <a:pt x="795" y="6201"/>
                    <a:pt x="1022" y="6821"/>
                    <a:pt x="1511" y="7223"/>
                  </a:cubicBezTo>
                  <a:cubicBezTo>
                    <a:pt x="1845" y="7321"/>
                    <a:pt x="2194" y="7370"/>
                    <a:pt x="2543" y="7370"/>
                  </a:cubicBezTo>
                  <a:cubicBezTo>
                    <a:pt x="2659" y="7370"/>
                    <a:pt x="2775" y="7365"/>
                    <a:pt x="2891" y="7354"/>
                  </a:cubicBezTo>
                  <a:cubicBezTo>
                    <a:pt x="3319" y="7310"/>
                    <a:pt x="3764" y="7162"/>
                    <a:pt x="4017" y="6821"/>
                  </a:cubicBezTo>
                  <a:cubicBezTo>
                    <a:pt x="4402" y="7008"/>
                    <a:pt x="4818" y="7101"/>
                    <a:pt x="5231" y="7101"/>
                  </a:cubicBezTo>
                  <a:cubicBezTo>
                    <a:pt x="5783" y="7101"/>
                    <a:pt x="6330" y="6936"/>
                    <a:pt x="6794" y="6612"/>
                  </a:cubicBezTo>
                  <a:cubicBezTo>
                    <a:pt x="6907" y="6428"/>
                    <a:pt x="7003" y="6245"/>
                    <a:pt x="7091" y="6062"/>
                  </a:cubicBezTo>
                  <a:cubicBezTo>
                    <a:pt x="7431" y="5363"/>
                    <a:pt x="7719" y="4603"/>
                    <a:pt x="7772" y="3835"/>
                  </a:cubicBezTo>
                  <a:cubicBezTo>
                    <a:pt x="7798" y="3049"/>
                    <a:pt x="7684" y="2263"/>
                    <a:pt x="7440" y="1512"/>
                  </a:cubicBezTo>
                  <a:cubicBezTo>
                    <a:pt x="7274" y="962"/>
                    <a:pt x="7003" y="403"/>
                    <a:pt x="6462" y="150"/>
                  </a:cubicBezTo>
                  <a:cubicBezTo>
                    <a:pt x="6259" y="52"/>
                    <a:pt x="6039" y="1"/>
                    <a:pt x="5816" y="1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9" name="CustomShape 19"/>
            <p:cNvSpPr/>
            <p:nvPr/>
          </p:nvSpPr>
          <p:spPr>
            <a:xfrm>
              <a:off x="7298280" y="2937240"/>
              <a:ext cx="342000" cy="318960"/>
            </a:xfrm>
            <a:custGeom>
              <a:avLst/>
              <a:gdLst/>
              <a:ahLst/>
              <a:cxnLst/>
              <a:rect l="l" t="t" r="r" b="b"/>
              <a:pathLst>
                <a:path w="2568" h="2394">
                  <a:moveTo>
                    <a:pt x="1" y="1"/>
                  </a:moveTo>
                  <a:lnTo>
                    <a:pt x="1" y="1808"/>
                  </a:lnTo>
                  <a:cubicBezTo>
                    <a:pt x="1" y="1878"/>
                    <a:pt x="27" y="1939"/>
                    <a:pt x="62" y="1992"/>
                  </a:cubicBezTo>
                  <a:cubicBezTo>
                    <a:pt x="184" y="2131"/>
                    <a:pt x="507" y="2393"/>
                    <a:pt x="1284" y="2393"/>
                  </a:cubicBezTo>
                  <a:cubicBezTo>
                    <a:pt x="2061" y="2393"/>
                    <a:pt x="2385" y="2131"/>
                    <a:pt x="2507" y="1992"/>
                  </a:cubicBezTo>
                  <a:cubicBezTo>
                    <a:pt x="2550" y="1939"/>
                    <a:pt x="2568" y="1878"/>
                    <a:pt x="2568" y="1808"/>
                  </a:cubicBezTo>
                  <a:lnTo>
                    <a:pt x="2568" y="1"/>
                  </a:ln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20" name="CustomShape 20"/>
            <p:cNvSpPr/>
            <p:nvPr/>
          </p:nvSpPr>
          <p:spPr>
            <a:xfrm>
              <a:off x="7836840" y="2320920"/>
              <a:ext cx="246240" cy="327240"/>
            </a:xfrm>
            <a:custGeom>
              <a:avLst/>
              <a:gdLst/>
              <a:ahLst/>
              <a:cxnLst/>
              <a:rect l="l" t="t" r="r" b="b"/>
              <a:pathLst>
                <a:path w="1849" h="2456">
                  <a:moveTo>
                    <a:pt x="936" y="1"/>
                  </a:moveTo>
                  <a:cubicBezTo>
                    <a:pt x="537" y="1"/>
                    <a:pt x="298" y="574"/>
                    <a:pt x="298" y="574"/>
                  </a:cubicBezTo>
                  <a:cubicBezTo>
                    <a:pt x="140" y="1028"/>
                    <a:pt x="1" y="2067"/>
                    <a:pt x="341" y="2347"/>
                  </a:cubicBezTo>
                  <a:cubicBezTo>
                    <a:pt x="430" y="2422"/>
                    <a:pt x="521" y="2456"/>
                    <a:pt x="610" y="2456"/>
                  </a:cubicBezTo>
                  <a:cubicBezTo>
                    <a:pt x="1264" y="2456"/>
                    <a:pt x="1848" y="640"/>
                    <a:pt x="1311" y="164"/>
                  </a:cubicBezTo>
                  <a:cubicBezTo>
                    <a:pt x="1174" y="47"/>
                    <a:pt x="1048" y="1"/>
                    <a:pt x="936" y="1"/>
                  </a:cubicBez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21" name="CustomShape 21"/>
            <p:cNvSpPr/>
            <p:nvPr/>
          </p:nvSpPr>
          <p:spPr>
            <a:xfrm>
              <a:off x="7920720" y="2394000"/>
              <a:ext cx="88200" cy="150840"/>
            </a:xfrm>
            <a:custGeom>
              <a:avLst/>
              <a:gdLst/>
              <a:ahLst/>
              <a:cxnLst/>
              <a:rect l="l" t="t" r="r" b="b"/>
              <a:pathLst>
                <a:path w="665" h="1136">
                  <a:moveTo>
                    <a:pt x="446" y="1"/>
                  </a:moveTo>
                  <a:cubicBezTo>
                    <a:pt x="378" y="1"/>
                    <a:pt x="312" y="51"/>
                    <a:pt x="262" y="122"/>
                  </a:cubicBezTo>
                  <a:cubicBezTo>
                    <a:pt x="166" y="244"/>
                    <a:pt x="105" y="384"/>
                    <a:pt x="70" y="541"/>
                  </a:cubicBezTo>
                  <a:cubicBezTo>
                    <a:pt x="44" y="629"/>
                    <a:pt x="35" y="725"/>
                    <a:pt x="27" y="821"/>
                  </a:cubicBezTo>
                  <a:cubicBezTo>
                    <a:pt x="9" y="917"/>
                    <a:pt x="0" y="1013"/>
                    <a:pt x="18" y="1109"/>
                  </a:cubicBezTo>
                  <a:cubicBezTo>
                    <a:pt x="18" y="1126"/>
                    <a:pt x="27" y="1135"/>
                    <a:pt x="36" y="1135"/>
                  </a:cubicBezTo>
                  <a:cubicBezTo>
                    <a:pt x="46" y="1135"/>
                    <a:pt x="57" y="1126"/>
                    <a:pt x="62" y="1109"/>
                  </a:cubicBezTo>
                  <a:cubicBezTo>
                    <a:pt x="79" y="1039"/>
                    <a:pt x="97" y="960"/>
                    <a:pt x="97" y="882"/>
                  </a:cubicBezTo>
                  <a:cubicBezTo>
                    <a:pt x="105" y="812"/>
                    <a:pt x="114" y="733"/>
                    <a:pt x="131" y="655"/>
                  </a:cubicBezTo>
                  <a:cubicBezTo>
                    <a:pt x="149" y="524"/>
                    <a:pt x="193" y="393"/>
                    <a:pt x="254" y="279"/>
                  </a:cubicBezTo>
                  <a:cubicBezTo>
                    <a:pt x="280" y="236"/>
                    <a:pt x="306" y="192"/>
                    <a:pt x="341" y="148"/>
                  </a:cubicBezTo>
                  <a:cubicBezTo>
                    <a:pt x="437" y="393"/>
                    <a:pt x="455" y="655"/>
                    <a:pt x="393" y="908"/>
                  </a:cubicBezTo>
                  <a:cubicBezTo>
                    <a:pt x="387" y="914"/>
                    <a:pt x="398" y="924"/>
                    <a:pt x="408" y="924"/>
                  </a:cubicBezTo>
                  <a:cubicBezTo>
                    <a:pt x="412" y="924"/>
                    <a:pt x="417" y="922"/>
                    <a:pt x="420" y="917"/>
                  </a:cubicBezTo>
                  <a:cubicBezTo>
                    <a:pt x="507" y="655"/>
                    <a:pt x="498" y="375"/>
                    <a:pt x="376" y="122"/>
                  </a:cubicBezTo>
                  <a:cubicBezTo>
                    <a:pt x="393" y="100"/>
                    <a:pt x="420" y="90"/>
                    <a:pt x="447" y="90"/>
                  </a:cubicBezTo>
                  <a:cubicBezTo>
                    <a:pt x="474" y="90"/>
                    <a:pt x="503" y="100"/>
                    <a:pt x="524" y="122"/>
                  </a:cubicBezTo>
                  <a:cubicBezTo>
                    <a:pt x="612" y="218"/>
                    <a:pt x="603" y="384"/>
                    <a:pt x="594" y="524"/>
                  </a:cubicBezTo>
                  <a:cubicBezTo>
                    <a:pt x="594" y="528"/>
                    <a:pt x="601" y="530"/>
                    <a:pt x="607" y="530"/>
                  </a:cubicBezTo>
                  <a:cubicBezTo>
                    <a:pt x="614" y="530"/>
                    <a:pt x="620" y="528"/>
                    <a:pt x="620" y="524"/>
                  </a:cubicBezTo>
                  <a:cubicBezTo>
                    <a:pt x="647" y="367"/>
                    <a:pt x="664" y="175"/>
                    <a:pt x="568" y="61"/>
                  </a:cubicBezTo>
                  <a:cubicBezTo>
                    <a:pt x="529" y="19"/>
                    <a:pt x="487" y="1"/>
                    <a:pt x="446" y="1"/>
                  </a:cubicBezTo>
                  <a:close/>
                </a:path>
              </a:pathLst>
            </a:custGeom>
            <a:solidFill>
              <a:srgbClr val="D5314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22" name="CustomShape 22"/>
            <p:cNvSpPr/>
            <p:nvPr/>
          </p:nvSpPr>
          <p:spPr>
            <a:xfrm>
              <a:off x="6823440" y="2320920"/>
              <a:ext cx="308520" cy="327240"/>
            </a:xfrm>
            <a:custGeom>
              <a:avLst/>
              <a:gdLst/>
              <a:ahLst/>
              <a:cxnLst/>
              <a:rect l="l" t="t" r="r" b="b"/>
              <a:pathLst>
                <a:path w="2317" h="2456">
                  <a:moveTo>
                    <a:pt x="1150" y="1"/>
                  </a:moveTo>
                  <a:cubicBezTo>
                    <a:pt x="1009" y="1"/>
                    <a:pt x="853" y="47"/>
                    <a:pt x="684" y="164"/>
                  </a:cubicBezTo>
                  <a:cubicBezTo>
                    <a:pt x="0" y="640"/>
                    <a:pt x="737" y="2456"/>
                    <a:pt x="1560" y="2456"/>
                  </a:cubicBezTo>
                  <a:cubicBezTo>
                    <a:pt x="1672" y="2456"/>
                    <a:pt x="1786" y="2422"/>
                    <a:pt x="1898" y="2347"/>
                  </a:cubicBezTo>
                  <a:cubicBezTo>
                    <a:pt x="2317" y="2067"/>
                    <a:pt x="2151" y="1028"/>
                    <a:pt x="1950" y="574"/>
                  </a:cubicBezTo>
                  <a:cubicBezTo>
                    <a:pt x="1950" y="574"/>
                    <a:pt x="1648" y="1"/>
                    <a:pt x="1150" y="1"/>
                  </a:cubicBez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23" name="CustomShape 23"/>
            <p:cNvSpPr/>
            <p:nvPr/>
          </p:nvSpPr>
          <p:spPr>
            <a:xfrm>
              <a:off x="6915600" y="2394000"/>
              <a:ext cx="110160" cy="150840"/>
            </a:xfrm>
            <a:custGeom>
              <a:avLst/>
              <a:gdLst/>
              <a:ahLst/>
              <a:cxnLst/>
              <a:rect l="l" t="t" r="r" b="b"/>
              <a:pathLst>
                <a:path w="831" h="1136">
                  <a:moveTo>
                    <a:pt x="277" y="1"/>
                  </a:moveTo>
                  <a:cubicBezTo>
                    <a:pt x="227" y="1"/>
                    <a:pt x="178" y="19"/>
                    <a:pt x="132" y="61"/>
                  </a:cubicBezTo>
                  <a:cubicBezTo>
                    <a:pt x="1" y="175"/>
                    <a:pt x="27" y="367"/>
                    <a:pt x="71" y="524"/>
                  </a:cubicBezTo>
                  <a:cubicBezTo>
                    <a:pt x="71" y="528"/>
                    <a:pt x="75" y="530"/>
                    <a:pt x="81" y="530"/>
                  </a:cubicBezTo>
                  <a:cubicBezTo>
                    <a:pt x="86" y="530"/>
                    <a:pt x="93" y="528"/>
                    <a:pt x="97" y="524"/>
                  </a:cubicBezTo>
                  <a:cubicBezTo>
                    <a:pt x="79" y="384"/>
                    <a:pt x="71" y="218"/>
                    <a:pt x="193" y="122"/>
                  </a:cubicBezTo>
                  <a:cubicBezTo>
                    <a:pt x="219" y="100"/>
                    <a:pt x="250" y="90"/>
                    <a:pt x="281" y="90"/>
                  </a:cubicBezTo>
                  <a:cubicBezTo>
                    <a:pt x="313" y="90"/>
                    <a:pt x="346" y="100"/>
                    <a:pt x="376" y="122"/>
                  </a:cubicBezTo>
                  <a:cubicBezTo>
                    <a:pt x="219" y="367"/>
                    <a:pt x="202" y="664"/>
                    <a:pt x="324" y="917"/>
                  </a:cubicBezTo>
                  <a:cubicBezTo>
                    <a:pt x="324" y="922"/>
                    <a:pt x="327" y="924"/>
                    <a:pt x="332" y="924"/>
                  </a:cubicBezTo>
                  <a:cubicBezTo>
                    <a:pt x="341" y="924"/>
                    <a:pt x="356" y="914"/>
                    <a:pt x="350" y="908"/>
                  </a:cubicBezTo>
                  <a:cubicBezTo>
                    <a:pt x="272" y="655"/>
                    <a:pt x="298" y="384"/>
                    <a:pt x="411" y="148"/>
                  </a:cubicBezTo>
                  <a:cubicBezTo>
                    <a:pt x="455" y="192"/>
                    <a:pt x="490" y="236"/>
                    <a:pt x="525" y="279"/>
                  </a:cubicBezTo>
                  <a:cubicBezTo>
                    <a:pt x="595" y="393"/>
                    <a:pt x="647" y="524"/>
                    <a:pt x="682" y="655"/>
                  </a:cubicBezTo>
                  <a:cubicBezTo>
                    <a:pt x="699" y="733"/>
                    <a:pt x="708" y="812"/>
                    <a:pt x="717" y="882"/>
                  </a:cubicBezTo>
                  <a:cubicBezTo>
                    <a:pt x="726" y="960"/>
                    <a:pt x="734" y="1039"/>
                    <a:pt x="760" y="1109"/>
                  </a:cubicBezTo>
                  <a:cubicBezTo>
                    <a:pt x="765" y="1126"/>
                    <a:pt x="778" y="1135"/>
                    <a:pt x="791" y="1135"/>
                  </a:cubicBezTo>
                  <a:cubicBezTo>
                    <a:pt x="804" y="1135"/>
                    <a:pt x="817" y="1126"/>
                    <a:pt x="822" y="1109"/>
                  </a:cubicBezTo>
                  <a:cubicBezTo>
                    <a:pt x="830" y="1013"/>
                    <a:pt x="830" y="917"/>
                    <a:pt x="813" y="821"/>
                  </a:cubicBezTo>
                  <a:cubicBezTo>
                    <a:pt x="795" y="725"/>
                    <a:pt x="778" y="629"/>
                    <a:pt x="752" y="541"/>
                  </a:cubicBezTo>
                  <a:cubicBezTo>
                    <a:pt x="708" y="384"/>
                    <a:pt x="630" y="236"/>
                    <a:pt x="516" y="122"/>
                  </a:cubicBezTo>
                  <a:cubicBezTo>
                    <a:pt x="445" y="51"/>
                    <a:pt x="360" y="1"/>
                    <a:pt x="277" y="1"/>
                  </a:cubicBezTo>
                  <a:close/>
                </a:path>
              </a:pathLst>
            </a:custGeom>
            <a:solidFill>
              <a:srgbClr val="D5314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24" name="CustomShape 24"/>
            <p:cNvSpPr/>
            <p:nvPr/>
          </p:nvSpPr>
          <p:spPr>
            <a:xfrm>
              <a:off x="7000920" y="1814760"/>
              <a:ext cx="936720" cy="1240920"/>
            </a:xfrm>
            <a:custGeom>
              <a:avLst/>
              <a:gdLst/>
              <a:ahLst/>
              <a:cxnLst/>
              <a:rect l="l" t="t" r="r" b="b"/>
              <a:pathLst>
                <a:path w="7021" h="9300">
                  <a:moveTo>
                    <a:pt x="3484" y="0"/>
                  </a:moveTo>
                  <a:cubicBezTo>
                    <a:pt x="1441" y="9"/>
                    <a:pt x="0" y="2463"/>
                    <a:pt x="0" y="4890"/>
                  </a:cubicBezTo>
                  <a:cubicBezTo>
                    <a:pt x="0" y="7326"/>
                    <a:pt x="1432" y="9300"/>
                    <a:pt x="3484" y="9300"/>
                  </a:cubicBezTo>
                  <a:cubicBezTo>
                    <a:pt x="5545" y="9300"/>
                    <a:pt x="7020" y="7326"/>
                    <a:pt x="7020" y="4890"/>
                  </a:cubicBezTo>
                  <a:cubicBezTo>
                    <a:pt x="7020" y="2454"/>
                    <a:pt x="6077" y="0"/>
                    <a:pt x="3484" y="0"/>
                  </a:cubicBez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25" name="CustomShape 25"/>
            <p:cNvSpPr/>
            <p:nvPr/>
          </p:nvSpPr>
          <p:spPr>
            <a:xfrm>
              <a:off x="7341480" y="2699640"/>
              <a:ext cx="300240" cy="118440"/>
            </a:xfrm>
            <a:custGeom>
              <a:avLst/>
              <a:gdLst/>
              <a:ahLst/>
              <a:cxnLst/>
              <a:rect l="l" t="t" r="r" b="b"/>
              <a:pathLst>
                <a:path w="2253" h="892">
                  <a:moveTo>
                    <a:pt x="283" y="1"/>
                  </a:moveTo>
                  <a:cubicBezTo>
                    <a:pt x="174" y="1"/>
                    <a:pt x="102" y="6"/>
                    <a:pt x="87" y="18"/>
                  </a:cubicBezTo>
                  <a:cubicBezTo>
                    <a:pt x="1" y="96"/>
                    <a:pt x="496" y="892"/>
                    <a:pt x="1115" y="892"/>
                  </a:cubicBezTo>
                  <a:cubicBezTo>
                    <a:pt x="1122" y="892"/>
                    <a:pt x="1128" y="892"/>
                    <a:pt x="1135" y="891"/>
                  </a:cubicBezTo>
                  <a:cubicBezTo>
                    <a:pt x="1755" y="874"/>
                    <a:pt x="2253" y="263"/>
                    <a:pt x="2139" y="114"/>
                  </a:cubicBezTo>
                  <a:cubicBezTo>
                    <a:pt x="2139" y="114"/>
                    <a:pt x="798" y="1"/>
                    <a:pt x="283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26" name="CustomShape 26"/>
            <p:cNvSpPr/>
            <p:nvPr/>
          </p:nvSpPr>
          <p:spPr>
            <a:xfrm>
              <a:off x="7377480" y="2745000"/>
              <a:ext cx="173160" cy="73080"/>
            </a:xfrm>
            <a:custGeom>
              <a:avLst/>
              <a:gdLst/>
              <a:ahLst/>
              <a:cxnLst/>
              <a:rect l="l" t="t" r="r" b="b"/>
              <a:pathLst>
                <a:path w="1302" h="552">
                  <a:moveTo>
                    <a:pt x="343" y="1"/>
                  </a:moveTo>
                  <a:cubicBezTo>
                    <a:pt x="226" y="1"/>
                    <a:pt x="110" y="22"/>
                    <a:pt x="1" y="62"/>
                  </a:cubicBezTo>
                  <a:cubicBezTo>
                    <a:pt x="190" y="294"/>
                    <a:pt x="497" y="552"/>
                    <a:pt x="848" y="552"/>
                  </a:cubicBezTo>
                  <a:cubicBezTo>
                    <a:pt x="853" y="552"/>
                    <a:pt x="859" y="551"/>
                    <a:pt x="865" y="551"/>
                  </a:cubicBezTo>
                  <a:cubicBezTo>
                    <a:pt x="1013" y="543"/>
                    <a:pt x="1162" y="508"/>
                    <a:pt x="1302" y="438"/>
                  </a:cubicBezTo>
                  <a:cubicBezTo>
                    <a:pt x="1223" y="316"/>
                    <a:pt x="1109" y="228"/>
                    <a:pt x="978" y="176"/>
                  </a:cubicBezTo>
                  <a:cubicBezTo>
                    <a:pt x="830" y="106"/>
                    <a:pt x="682" y="54"/>
                    <a:pt x="524" y="19"/>
                  </a:cubicBezTo>
                  <a:cubicBezTo>
                    <a:pt x="465" y="7"/>
                    <a:pt x="404" y="1"/>
                    <a:pt x="343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27" name="CustomShape 27"/>
            <p:cNvSpPr/>
            <p:nvPr/>
          </p:nvSpPr>
          <p:spPr>
            <a:xfrm>
              <a:off x="6943680" y="1674360"/>
              <a:ext cx="1063800" cy="845280"/>
            </a:xfrm>
            <a:custGeom>
              <a:avLst/>
              <a:gdLst/>
              <a:ahLst/>
              <a:cxnLst/>
              <a:rect l="l" t="t" r="r" b="b"/>
              <a:pathLst>
                <a:path w="7973" h="6335">
                  <a:moveTo>
                    <a:pt x="3851" y="1"/>
                  </a:moveTo>
                  <a:cubicBezTo>
                    <a:pt x="3200" y="1"/>
                    <a:pt x="2547" y="118"/>
                    <a:pt x="1974" y="379"/>
                  </a:cubicBezTo>
                  <a:cubicBezTo>
                    <a:pt x="1668" y="519"/>
                    <a:pt x="1380" y="711"/>
                    <a:pt x="1118" y="947"/>
                  </a:cubicBezTo>
                  <a:cubicBezTo>
                    <a:pt x="550" y="1471"/>
                    <a:pt x="245" y="2178"/>
                    <a:pt x="131" y="2920"/>
                  </a:cubicBezTo>
                  <a:cubicBezTo>
                    <a:pt x="0" y="3749"/>
                    <a:pt x="44" y="4492"/>
                    <a:pt x="376" y="5277"/>
                  </a:cubicBezTo>
                  <a:cubicBezTo>
                    <a:pt x="481" y="5522"/>
                    <a:pt x="498" y="5793"/>
                    <a:pt x="629" y="6037"/>
                  </a:cubicBezTo>
                  <a:cubicBezTo>
                    <a:pt x="652" y="6080"/>
                    <a:pt x="693" y="6100"/>
                    <a:pt x="733" y="6100"/>
                  </a:cubicBezTo>
                  <a:cubicBezTo>
                    <a:pt x="782" y="6100"/>
                    <a:pt x="829" y="6069"/>
                    <a:pt x="839" y="6011"/>
                  </a:cubicBezTo>
                  <a:cubicBezTo>
                    <a:pt x="865" y="5924"/>
                    <a:pt x="882" y="5828"/>
                    <a:pt x="891" y="5723"/>
                  </a:cubicBezTo>
                  <a:cubicBezTo>
                    <a:pt x="908" y="5723"/>
                    <a:pt x="926" y="5714"/>
                    <a:pt x="926" y="5697"/>
                  </a:cubicBezTo>
                  <a:cubicBezTo>
                    <a:pt x="900" y="5347"/>
                    <a:pt x="978" y="5007"/>
                    <a:pt x="1170" y="4710"/>
                  </a:cubicBezTo>
                  <a:cubicBezTo>
                    <a:pt x="1223" y="4631"/>
                    <a:pt x="1284" y="4562"/>
                    <a:pt x="1354" y="4500"/>
                  </a:cubicBezTo>
                  <a:cubicBezTo>
                    <a:pt x="1843" y="4204"/>
                    <a:pt x="2297" y="3863"/>
                    <a:pt x="2725" y="3488"/>
                  </a:cubicBezTo>
                  <a:cubicBezTo>
                    <a:pt x="2978" y="3252"/>
                    <a:pt x="3231" y="3016"/>
                    <a:pt x="3458" y="2754"/>
                  </a:cubicBezTo>
                  <a:cubicBezTo>
                    <a:pt x="3694" y="2501"/>
                    <a:pt x="3938" y="2239"/>
                    <a:pt x="4069" y="1925"/>
                  </a:cubicBezTo>
                  <a:cubicBezTo>
                    <a:pt x="4148" y="2003"/>
                    <a:pt x="4235" y="2082"/>
                    <a:pt x="4323" y="2152"/>
                  </a:cubicBezTo>
                  <a:cubicBezTo>
                    <a:pt x="4593" y="2352"/>
                    <a:pt x="4890" y="2527"/>
                    <a:pt x="5169" y="2719"/>
                  </a:cubicBezTo>
                  <a:cubicBezTo>
                    <a:pt x="5178" y="2719"/>
                    <a:pt x="5178" y="2728"/>
                    <a:pt x="5187" y="2728"/>
                  </a:cubicBezTo>
                  <a:cubicBezTo>
                    <a:pt x="5327" y="2859"/>
                    <a:pt x="5484" y="2972"/>
                    <a:pt x="5641" y="3068"/>
                  </a:cubicBezTo>
                  <a:cubicBezTo>
                    <a:pt x="6060" y="3383"/>
                    <a:pt x="6436" y="3758"/>
                    <a:pt x="6759" y="4177"/>
                  </a:cubicBezTo>
                  <a:cubicBezTo>
                    <a:pt x="6890" y="4343"/>
                    <a:pt x="7003" y="4527"/>
                    <a:pt x="7073" y="4727"/>
                  </a:cubicBezTo>
                  <a:cubicBezTo>
                    <a:pt x="7134" y="4920"/>
                    <a:pt x="7134" y="5129"/>
                    <a:pt x="7073" y="5321"/>
                  </a:cubicBezTo>
                  <a:cubicBezTo>
                    <a:pt x="7073" y="5339"/>
                    <a:pt x="7073" y="5356"/>
                    <a:pt x="7082" y="5365"/>
                  </a:cubicBezTo>
                  <a:cubicBezTo>
                    <a:pt x="7021" y="5644"/>
                    <a:pt x="7012" y="5924"/>
                    <a:pt x="7047" y="6212"/>
                  </a:cubicBezTo>
                  <a:cubicBezTo>
                    <a:pt x="7064" y="6264"/>
                    <a:pt x="7090" y="6334"/>
                    <a:pt x="7160" y="6334"/>
                  </a:cubicBezTo>
                  <a:cubicBezTo>
                    <a:pt x="7221" y="6325"/>
                    <a:pt x="7230" y="6273"/>
                    <a:pt x="7248" y="6221"/>
                  </a:cubicBezTo>
                  <a:cubicBezTo>
                    <a:pt x="7309" y="5993"/>
                    <a:pt x="7344" y="5766"/>
                    <a:pt x="7431" y="5548"/>
                  </a:cubicBezTo>
                  <a:cubicBezTo>
                    <a:pt x="7483" y="5417"/>
                    <a:pt x="7571" y="5295"/>
                    <a:pt x="7675" y="5190"/>
                  </a:cubicBezTo>
                  <a:cubicBezTo>
                    <a:pt x="7710" y="5094"/>
                    <a:pt x="7745" y="4989"/>
                    <a:pt x="7780" y="4885"/>
                  </a:cubicBezTo>
                  <a:cubicBezTo>
                    <a:pt x="7885" y="4588"/>
                    <a:pt x="7946" y="4273"/>
                    <a:pt x="7955" y="3968"/>
                  </a:cubicBezTo>
                  <a:cubicBezTo>
                    <a:pt x="7972" y="3357"/>
                    <a:pt x="7841" y="2754"/>
                    <a:pt x="7597" y="2204"/>
                  </a:cubicBezTo>
                  <a:cubicBezTo>
                    <a:pt x="7440" y="1846"/>
                    <a:pt x="7230" y="1523"/>
                    <a:pt x="6968" y="1226"/>
                  </a:cubicBezTo>
                  <a:cubicBezTo>
                    <a:pt x="6619" y="816"/>
                    <a:pt x="6174" y="501"/>
                    <a:pt x="5676" y="309"/>
                  </a:cubicBezTo>
                  <a:lnTo>
                    <a:pt x="5589" y="274"/>
                  </a:lnTo>
                  <a:cubicBezTo>
                    <a:pt x="5257" y="170"/>
                    <a:pt x="4916" y="91"/>
                    <a:pt x="4567" y="47"/>
                  </a:cubicBezTo>
                  <a:cubicBezTo>
                    <a:pt x="4331" y="17"/>
                    <a:pt x="4091" y="1"/>
                    <a:pt x="3851" y="1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28" name="CustomShape 28"/>
            <p:cNvSpPr/>
            <p:nvPr/>
          </p:nvSpPr>
          <p:spPr>
            <a:xfrm>
              <a:off x="7598880" y="1677960"/>
              <a:ext cx="287280" cy="334440"/>
            </a:xfrm>
            <a:custGeom>
              <a:avLst/>
              <a:gdLst/>
              <a:ahLst/>
              <a:cxnLst/>
              <a:rect l="l" t="t" r="r" b="b"/>
              <a:pathLst>
                <a:path w="2158" h="2511">
                  <a:moveTo>
                    <a:pt x="1067" y="0"/>
                  </a:moveTo>
                  <a:cubicBezTo>
                    <a:pt x="1046" y="0"/>
                    <a:pt x="1025" y="1"/>
                    <a:pt x="1005" y="2"/>
                  </a:cubicBezTo>
                  <a:cubicBezTo>
                    <a:pt x="961" y="2"/>
                    <a:pt x="917" y="11"/>
                    <a:pt x="874" y="11"/>
                  </a:cubicBezTo>
                  <a:cubicBezTo>
                    <a:pt x="830" y="89"/>
                    <a:pt x="804" y="185"/>
                    <a:pt x="769" y="272"/>
                  </a:cubicBezTo>
                  <a:cubicBezTo>
                    <a:pt x="725" y="421"/>
                    <a:pt x="673" y="552"/>
                    <a:pt x="603" y="692"/>
                  </a:cubicBezTo>
                  <a:cubicBezTo>
                    <a:pt x="463" y="945"/>
                    <a:pt x="297" y="1181"/>
                    <a:pt x="105" y="1399"/>
                  </a:cubicBezTo>
                  <a:cubicBezTo>
                    <a:pt x="44" y="1443"/>
                    <a:pt x="9" y="1512"/>
                    <a:pt x="1" y="1591"/>
                  </a:cubicBezTo>
                  <a:cubicBezTo>
                    <a:pt x="1" y="1635"/>
                    <a:pt x="18" y="1678"/>
                    <a:pt x="44" y="1722"/>
                  </a:cubicBezTo>
                  <a:cubicBezTo>
                    <a:pt x="149" y="1888"/>
                    <a:pt x="271" y="2045"/>
                    <a:pt x="402" y="2193"/>
                  </a:cubicBezTo>
                  <a:cubicBezTo>
                    <a:pt x="524" y="2342"/>
                    <a:pt x="690" y="2447"/>
                    <a:pt x="874" y="2499"/>
                  </a:cubicBezTo>
                  <a:cubicBezTo>
                    <a:pt x="907" y="2507"/>
                    <a:pt x="940" y="2510"/>
                    <a:pt x="973" y="2510"/>
                  </a:cubicBezTo>
                  <a:cubicBezTo>
                    <a:pt x="1131" y="2510"/>
                    <a:pt x="1282" y="2425"/>
                    <a:pt x="1354" y="2281"/>
                  </a:cubicBezTo>
                  <a:cubicBezTo>
                    <a:pt x="1380" y="2167"/>
                    <a:pt x="1389" y="2054"/>
                    <a:pt x="1371" y="1931"/>
                  </a:cubicBezTo>
                  <a:cubicBezTo>
                    <a:pt x="1363" y="1818"/>
                    <a:pt x="1433" y="1704"/>
                    <a:pt x="1537" y="1652"/>
                  </a:cubicBezTo>
                  <a:cubicBezTo>
                    <a:pt x="1558" y="1645"/>
                    <a:pt x="1580" y="1642"/>
                    <a:pt x="1602" y="1642"/>
                  </a:cubicBezTo>
                  <a:cubicBezTo>
                    <a:pt x="1658" y="1642"/>
                    <a:pt x="1718" y="1658"/>
                    <a:pt x="1774" y="1658"/>
                  </a:cubicBezTo>
                  <a:cubicBezTo>
                    <a:pt x="1801" y="1658"/>
                    <a:pt x="1827" y="1654"/>
                    <a:pt x="1852" y="1643"/>
                  </a:cubicBezTo>
                  <a:cubicBezTo>
                    <a:pt x="1921" y="1600"/>
                    <a:pt x="1965" y="1530"/>
                    <a:pt x="1983" y="1451"/>
                  </a:cubicBezTo>
                  <a:cubicBezTo>
                    <a:pt x="2018" y="1373"/>
                    <a:pt x="2044" y="1285"/>
                    <a:pt x="2061" y="1198"/>
                  </a:cubicBezTo>
                  <a:cubicBezTo>
                    <a:pt x="2079" y="1137"/>
                    <a:pt x="2096" y="1076"/>
                    <a:pt x="2114" y="1015"/>
                  </a:cubicBezTo>
                  <a:cubicBezTo>
                    <a:pt x="2149" y="892"/>
                    <a:pt x="2157" y="761"/>
                    <a:pt x="2140" y="630"/>
                  </a:cubicBezTo>
                  <a:cubicBezTo>
                    <a:pt x="2114" y="534"/>
                    <a:pt x="2079" y="447"/>
                    <a:pt x="2026" y="369"/>
                  </a:cubicBezTo>
                  <a:cubicBezTo>
                    <a:pt x="1895" y="272"/>
                    <a:pt x="1764" y="185"/>
                    <a:pt x="1616" y="115"/>
                  </a:cubicBezTo>
                  <a:cubicBezTo>
                    <a:pt x="1443" y="37"/>
                    <a:pt x="1256" y="0"/>
                    <a:pt x="1067" y="0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29" name="CustomShape 29"/>
            <p:cNvSpPr/>
            <p:nvPr/>
          </p:nvSpPr>
          <p:spPr>
            <a:xfrm>
              <a:off x="7203600" y="1581480"/>
              <a:ext cx="388800" cy="441360"/>
            </a:xfrm>
            <a:custGeom>
              <a:avLst/>
              <a:gdLst/>
              <a:ahLst/>
              <a:cxnLst/>
              <a:rect l="l" t="t" r="r" b="b"/>
              <a:pathLst>
                <a:path w="2917" h="3311">
                  <a:moveTo>
                    <a:pt x="1617" y="1"/>
                  </a:moveTo>
                  <a:cubicBezTo>
                    <a:pt x="1508" y="1"/>
                    <a:pt x="1400" y="7"/>
                    <a:pt x="1293" y="19"/>
                  </a:cubicBezTo>
                  <a:cubicBezTo>
                    <a:pt x="935" y="45"/>
                    <a:pt x="568" y="123"/>
                    <a:pt x="228" y="237"/>
                  </a:cubicBezTo>
                  <a:cubicBezTo>
                    <a:pt x="97" y="403"/>
                    <a:pt x="27" y="604"/>
                    <a:pt x="9" y="813"/>
                  </a:cubicBezTo>
                  <a:cubicBezTo>
                    <a:pt x="1" y="900"/>
                    <a:pt x="9" y="988"/>
                    <a:pt x="35" y="1075"/>
                  </a:cubicBezTo>
                  <a:cubicBezTo>
                    <a:pt x="44" y="1101"/>
                    <a:pt x="53" y="1127"/>
                    <a:pt x="62" y="1154"/>
                  </a:cubicBezTo>
                  <a:cubicBezTo>
                    <a:pt x="123" y="1267"/>
                    <a:pt x="219" y="1363"/>
                    <a:pt x="332" y="1424"/>
                  </a:cubicBezTo>
                  <a:cubicBezTo>
                    <a:pt x="245" y="1512"/>
                    <a:pt x="175" y="1625"/>
                    <a:pt x="149" y="1747"/>
                  </a:cubicBezTo>
                  <a:cubicBezTo>
                    <a:pt x="123" y="1878"/>
                    <a:pt x="166" y="2001"/>
                    <a:pt x="262" y="2088"/>
                  </a:cubicBezTo>
                  <a:cubicBezTo>
                    <a:pt x="393" y="2193"/>
                    <a:pt x="594" y="2158"/>
                    <a:pt x="734" y="2254"/>
                  </a:cubicBezTo>
                  <a:cubicBezTo>
                    <a:pt x="612" y="2385"/>
                    <a:pt x="524" y="2551"/>
                    <a:pt x="481" y="2734"/>
                  </a:cubicBezTo>
                  <a:cubicBezTo>
                    <a:pt x="437" y="2917"/>
                    <a:pt x="481" y="3110"/>
                    <a:pt x="603" y="3249"/>
                  </a:cubicBezTo>
                  <a:cubicBezTo>
                    <a:pt x="620" y="3284"/>
                    <a:pt x="655" y="3302"/>
                    <a:pt x="690" y="3310"/>
                  </a:cubicBezTo>
                  <a:cubicBezTo>
                    <a:pt x="725" y="3302"/>
                    <a:pt x="769" y="3293"/>
                    <a:pt x="795" y="3267"/>
                  </a:cubicBezTo>
                  <a:lnTo>
                    <a:pt x="1694" y="2664"/>
                  </a:lnTo>
                  <a:cubicBezTo>
                    <a:pt x="1756" y="2629"/>
                    <a:pt x="1808" y="2586"/>
                    <a:pt x="1852" y="2525"/>
                  </a:cubicBezTo>
                  <a:cubicBezTo>
                    <a:pt x="1887" y="2455"/>
                    <a:pt x="1913" y="2367"/>
                    <a:pt x="1913" y="2280"/>
                  </a:cubicBezTo>
                  <a:cubicBezTo>
                    <a:pt x="1991" y="1712"/>
                    <a:pt x="2271" y="1206"/>
                    <a:pt x="2620" y="743"/>
                  </a:cubicBezTo>
                  <a:cubicBezTo>
                    <a:pt x="2716" y="612"/>
                    <a:pt x="2812" y="499"/>
                    <a:pt x="2917" y="377"/>
                  </a:cubicBezTo>
                  <a:cubicBezTo>
                    <a:pt x="2777" y="272"/>
                    <a:pt x="2629" y="193"/>
                    <a:pt x="2463" y="132"/>
                  </a:cubicBezTo>
                  <a:cubicBezTo>
                    <a:pt x="2190" y="43"/>
                    <a:pt x="1904" y="1"/>
                    <a:pt x="1617" y="1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30" name="CustomShape 30"/>
            <p:cNvSpPr/>
            <p:nvPr/>
          </p:nvSpPr>
          <p:spPr>
            <a:xfrm>
              <a:off x="7699320" y="2074320"/>
              <a:ext cx="1800" cy="720"/>
            </a:xfrm>
            <a:custGeom>
              <a:avLst/>
              <a:gdLst/>
              <a:ahLst/>
              <a:cxnLst/>
              <a:rect l="l" t="t" r="r" b="b"/>
              <a:pathLst>
                <a:path w="18" h="12">
                  <a:moveTo>
                    <a:pt x="5" y="0"/>
                  </a:moveTo>
                  <a:cubicBezTo>
                    <a:pt x="1" y="0"/>
                    <a:pt x="2" y="11"/>
                    <a:pt x="9" y="11"/>
                  </a:cubicBezTo>
                  <a:cubicBezTo>
                    <a:pt x="18" y="11"/>
                    <a:pt x="18" y="3"/>
                    <a:pt x="9" y="3"/>
                  </a:cubicBezTo>
                  <a:cubicBezTo>
                    <a:pt x="7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DF665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31" name="CustomShape 31"/>
            <p:cNvSpPr/>
            <p:nvPr/>
          </p:nvSpPr>
          <p:spPr>
            <a:xfrm>
              <a:off x="7663320" y="2403360"/>
              <a:ext cx="99360" cy="83880"/>
            </a:xfrm>
            <a:custGeom>
              <a:avLst/>
              <a:gdLst/>
              <a:ahLst/>
              <a:cxnLst/>
              <a:rect l="l" t="t" r="r" b="b"/>
              <a:pathLst>
                <a:path w="749" h="634">
                  <a:moveTo>
                    <a:pt x="423" y="1"/>
                  </a:moveTo>
                  <a:cubicBezTo>
                    <a:pt x="151" y="1"/>
                    <a:pt x="0" y="318"/>
                    <a:pt x="181" y="525"/>
                  </a:cubicBezTo>
                  <a:cubicBezTo>
                    <a:pt x="247" y="600"/>
                    <a:pt x="333" y="633"/>
                    <a:pt x="419" y="633"/>
                  </a:cubicBezTo>
                  <a:cubicBezTo>
                    <a:pt x="573" y="633"/>
                    <a:pt x="723" y="524"/>
                    <a:pt x="740" y="350"/>
                  </a:cubicBezTo>
                  <a:cubicBezTo>
                    <a:pt x="749" y="167"/>
                    <a:pt x="618" y="10"/>
                    <a:pt x="434" y="1"/>
                  </a:cubicBezTo>
                  <a:cubicBezTo>
                    <a:pt x="431" y="1"/>
                    <a:pt x="427" y="1"/>
                    <a:pt x="423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32" name="CustomShape 32"/>
            <p:cNvSpPr/>
            <p:nvPr/>
          </p:nvSpPr>
          <p:spPr>
            <a:xfrm>
              <a:off x="7208640" y="2418480"/>
              <a:ext cx="99360" cy="84960"/>
            </a:xfrm>
            <a:custGeom>
              <a:avLst/>
              <a:gdLst/>
              <a:ahLst/>
              <a:cxnLst/>
              <a:rect l="l" t="t" r="r" b="b"/>
              <a:pathLst>
                <a:path w="750" h="642">
                  <a:moveTo>
                    <a:pt x="424" y="0"/>
                  </a:moveTo>
                  <a:cubicBezTo>
                    <a:pt x="152" y="0"/>
                    <a:pt x="1" y="326"/>
                    <a:pt x="182" y="533"/>
                  </a:cubicBezTo>
                  <a:cubicBezTo>
                    <a:pt x="247" y="607"/>
                    <a:pt x="332" y="641"/>
                    <a:pt x="416" y="641"/>
                  </a:cubicBezTo>
                  <a:cubicBezTo>
                    <a:pt x="568" y="641"/>
                    <a:pt x="718" y="530"/>
                    <a:pt x="741" y="350"/>
                  </a:cubicBezTo>
                  <a:cubicBezTo>
                    <a:pt x="749" y="175"/>
                    <a:pt x="610" y="18"/>
                    <a:pt x="435" y="0"/>
                  </a:cubicBezTo>
                  <a:cubicBezTo>
                    <a:pt x="431" y="0"/>
                    <a:pt x="428" y="0"/>
                    <a:pt x="424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33" name="CustomShape 33"/>
            <p:cNvSpPr/>
            <p:nvPr/>
          </p:nvSpPr>
          <p:spPr>
            <a:xfrm>
              <a:off x="7665480" y="2252880"/>
              <a:ext cx="159120" cy="88920"/>
            </a:xfrm>
            <a:custGeom>
              <a:avLst/>
              <a:gdLst/>
              <a:ahLst/>
              <a:cxnLst/>
              <a:rect l="l" t="t" r="r" b="b"/>
              <a:pathLst>
                <a:path w="1197" h="671">
                  <a:moveTo>
                    <a:pt x="483" y="1"/>
                  </a:moveTo>
                  <a:cubicBezTo>
                    <a:pt x="258" y="1"/>
                    <a:pt x="82" y="91"/>
                    <a:pt x="61" y="237"/>
                  </a:cubicBezTo>
                  <a:cubicBezTo>
                    <a:pt x="0" y="595"/>
                    <a:pt x="253" y="595"/>
                    <a:pt x="559" y="656"/>
                  </a:cubicBezTo>
                  <a:cubicBezTo>
                    <a:pt x="615" y="666"/>
                    <a:pt x="671" y="671"/>
                    <a:pt x="723" y="671"/>
                  </a:cubicBezTo>
                  <a:cubicBezTo>
                    <a:pt x="956" y="671"/>
                    <a:pt x="1140" y="580"/>
                    <a:pt x="1162" y="438"/>
                  </a:cubicBezTo>
                  <a:cubicBezTo>
                    <a:pt x="1196" y="263"/>
                    <a:pt x="969" y="71"/>
                    <a:pt x="664" y="19"/>
                  </a:cubicBezTo>
                  <a:cubicBezTo>
                    <a:pt x="602" y="6"/>
                    <a:pt x="541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34" name="CustomShape 34"/>
            <p:cNvSpPr/>
            <p:nvPr/>
          </p:nvSpPr>
          <p:spPr>
            <a:xfrm>
              <a:off x="7182720" y="2254320"/>
              <a:ext cx="141480" cy="85680"/>
            </a:xfrm>
            <a:custGeom>
              <a:avLst/>
              <a:gdLst/>
              <a:ahLst/>
              <a:cxnLst/>
              <a:rect l="l" t="t" r="r" b="b"/>
              <a:pathLst>
                <a:path w="1066" h="647">
                  <a:moveTo>
                    <a:pt x="533" y="0"/>
                  </a:moveTo>
                  <a:cubicBezTo>
                    <a:pt x="236" y="0"/>
                    <a:pt x="0" y="149"/>
                    <a:pt x="0" y="323"/>
                  </a:cubicBezTo>
                  <a:cubicBezTo>
                    <a:pt x="0" y="498"/>
                    <a:pt x="236" y="646"/>
                    <a:pt x="533" y="646"/>
                  </a:cubicBezTo>
                  <a:cubicBezTo>
                    <a:pt x="821" y="646"/>
                    <a:pt x="1066" y="646"/>
                    <a:pt x="1066" y="323"/>
                  </a:cubicBezTo>
                  <a:cubicBezTo>
                    <a:pt x="1066" y="149"/>
                    <a:pt x="821" y="0"/>
                    <a:pt x="533" y="0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35" name="CustomShape 35"/>
            <p:cNvSpPr/>
            <p:nvPr/>
          </p:nvSpPr>
          <p:spPr>
            <a:xfrm>
              <a:off x="7435800" y="2343960"/>
              <a:ext cx="93600" cy="306000"/>
            </a:xfrm>
            <a:custGeom>
              <a:avLst/>
              <a:gdLst/>
              <a:ahLst/>
              <a:cxnLst/>
              <a:rect l="l" t="t" r="r" b="b"/>
              <a:pathLst>
                <a:path w="707" h="2298">
                  <a:moveTo>
                    <a:pt x="572" y="0"/>
                  </a:moveTo>
                  <a:cubicBezTo>
                    <a:pt x="537" y="0"/>
                    <a:pt x="501" y="16"/>
                    <a:pt x="480" y="52"/>
                  </a:cubicBezTo>
                  <a:cubicBezTo>
                    <a:pt x="201" y="541"/>
                    <a:pt x="44" y="1100"/>
                    <a:pt x="26" y="1659"/>
                  </a:cubicBezTo>
                  <a:cubicBezTo>
                    <a:pt x="0" y="2148"/>
                    <a:pt x="9" y="2209"/>
                    <a:pt x="463" y="2296"/>
                  </a:cubicBezTo>
                  <a:cubicBezTo>
                    <a:pt x="468" y="2297"/>
                    <a:pt x="474" y="2298"/>
                    <a:pt x="479" y="2298"/>
                  </a:cubicBezTo>
                  <a:cubicBezTo>
                    <a:pt x="555" y="2298"/>
                    <a:pt x="588" y="2181"/>
                    <a:pt x="507" y="2156"/>
                  </a:cubicBezTo>
                  <a:cubicBezTo>
                    <a:pt x="253" y="2078"/>
                    <a:pt x="236" y="2078"/>
                    <a:pt x="227" y="1807"/>
                  </a:cubicBezTo>
                  <a:cubicBezTo>
                    <a:pt x="236" y="1597"/>
                    <a:pt x="262" y="1388"/>
                    <a:pt x="314" y="1187"/>
                  </a:cubicBezTo>
                  <a:cubicBezTo>
                    <a:pt x="402" y="820"/>
                    <a:pt x="524" y="471"/>
                    <a:pt x="672" y="131"/>
                  </a:cubicBezTo>
                  <a:cubicBezTo>
                    <a:pt x="707" y="56"/>
                    <a:pt x="640" y="0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36" name="CustomShape 36"/>
            <p:cNvSpPr/>
            <p:nvPr/>
          </p:nvSpPr>
          <p:spPr>
            <a:xfrm>
              <a:off x="6069240" y="3190320"/>
              <a:ext cx="392400" cy="1166040"/>
            </a:xfrm>
            <a:custGeom>
              <a:avLst/>
              <a:gdLst/>
              <a:ahLst/>
              <a:cxnLst/>
              <a:rect l="l" t="t" r="r" b="b"/>
              <a:pathLst>
                <a:path w="2944" h="8739">
                  <a:moveTo>
                    <a:pt x="1066" y="1"/>
                  </a:moveTo>
                  <a:cubicBezTo>
                    <a:pt x="1031" y="97"/>
                    <a:pt x="1005" y="193"/>
                    <a:pt x="970" y="280"/>
                  </a:cubicBezTo>
                  <a:cubicBezTo>
                    <a:pt x="926" y="402"/>
                    <a:pt x="883" y="533"/>
                    <a:pt x="848" y="656"/>
                  </a:cubicBezTo>
                  <a:cubicBezTo>
                    <a:pt x="359" y="2201"/>
                    <a:pt x="27" y="4122"/>
                    <a:pt x="9" y="6619"/>
                  </a:cubicBezTo>
                  <a:cubicBezTo>
                    <a:pt x="1" y="6934"/>
                    <a:pt x="18" y="7257"/>
                    <a:pt x="79" y="7571"/>
                  </a:cubicBezTo>
                  <a:cubicBezTo>
                    <a:pt x="225" y="8285"/>
                    <a:pt x="676" y="8739"/>
                    <a:pt x="1132" y="8739"/>
                  </a:cubicBezTo>
                  <a:cubicBezTo>
                    <a:pt x="1279" y="8739"/>
                    <a:pt x="1426" y="8692"/>
                    <a:pt x="1564" y="8593"/>
                  </a:cubicBezTo>
                  <a:cubicBezTo>
                    <a:pt x="1616" y="8558"/>
                    <a:pt x="1668" y="8514"/>
                    <a:pt x="1721" y="8462"/>
                  </a:cubicBezTo>
                  <a:cubicBezTo>
                    <a:pt x="2070" y="8104"/>
                    <a:pt x="2245" y="7545"/>
                    <a:pt x="2384" y="7082"/>
                  </a:cubicBezTo>
                  <a:cubicBezTo>
                    <a:pt x="2777" y="5842"/>
                    <a:pt x="2891" y="5039"/>
                    <a:pt x="2935" y="3170"/>
                  </a:cubicBezTo>
                  <a:cubicBezTo>
                    <a:pt x="2943" y="2917"/>
                    <a:pt x="2935" y="254"/>
                    <a:pt x="2917" y="254"/>
                  </a:cubicBezTo>
                  <a:cubicBezTo>
                    <a:pt x="2629" y="245"/>
                    <a:pt x="2349" y="210"/>
                    <a:pt x="2061" y="175"/>
                  </a:cubicBezTo>
                  <a:cubicBezTo>
                    <a:pt x="1730" y="132"/>
                    <a:pt x="1398" y="79"/>
                    <a:pt x="1066" y="1"/>
                  </a:cubicBez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37" name="CustomShape 37"/>
            <p:cNvSpPr/>
            <p:nvPr/>
          </p:nvSpPr>
          <p:spPr>
            <a:xfrm>
              <a:off x="6168600" y="2647800"/>
              <a:ext cx="459000" cy="733320"/>
            </a:xfrm>
            <a:custGeom>
              <a:avLst/>
              <a:gdLst/>
              <a:ahLst/>
              <a:cxnLst/>
              <a:rect l="l" t="t" r="r" b="b"/>
              <a:pathLst>
                <a:path w="3442" h="5498">
                  <a:moveTo>
                    <a:pt x="1718" y="1"/>
                  </a:moveTo>
                  <a:cubicBezTo>
                    <a:pt x="1707" y="1"/>
                    <a:pt x="1697" y="4"/>
                    <a:pt x="1686" y="13"/>
                  </a:cubicBezTo>
                  <a:cubicBezTo>
                    <a:pt x="1660" y="31"/>
                    <a:pt x="1651" y="48"/>
                    <a:pt x="1642" y="74"/>
                  </a:cubicBezTo>
                  <a:cubicBezTo>
                    <a:pt x="1546" y="284"/>
                    <a:pt x="1485" y="511"/>
                    <a:pt x="1450" y="738"/>
                  </a:cubicBezTo>
                  <a:cubicBezTo>
                    <a:pt x="1354" y="1262"/>
                    <a:pt x="1276" y="1716"/>
                    <a:pt x="1206" y="2240"/>
                  </a:cubicBezTo>
                  <a:cubicBezTo>
                    <a:pt x="1188" y="1873"/>
                    <a:pt x="1101" y="1244"/>
                    <a:pt x="1075" y="869"/>
                  </a:cubicBezTo>
                  <a:cubicBezTo>
                    <a:pt x="1075" y="764"/>
                    <a:pt x="1066" y="659"/>
                    <a:pt x="1040" y="563"/>
                  </a:cubicBezTo>
                  <a:cubicBezTo>
                    <a:pt x="1031" y="515"/>
                    <a:pt x="992" y="491"/>
                    <a:pt x="953" y="491"/>
                  </a:cubicBezTo>
                  <a:cubicBezTo>
                    <a:pt x="913" y="491"/>
                    <a:pt x="874" y="515"/>
                    <a:pt x="865" y="563"/>
                  </a:cubicBezTo>
                  <a:cubicBezTo>
                    <a:pt x="726" y="1140"/>
                    <a:pt x="726" y="2065"/>
                    <a:pt x="717" y="2650"/>
                  </a:cubicBezTo>
                  <a:cubicBezTo>
                    <a:pt x="656" y="2214"/>
                    <a:pt x="568" y="1786"/>
                    <a:pt x="455" y="1358"/>
                  </a:cubicBezTo>
                  <a:cubicBezTo>
                    <a:pt x="455" y="1332"/>
                    <a:pt x="437" y="1314"/>
                    <a:pt x="420" y="1288"/>
                  </a:cubicBezTo>
                  <a:cubicBezTo>
                    <a:pt x="407" y="1278"/>
                    <a:pt x="391" y="1273"/>
                    <a:pt x="376" y="1273"/>
                  </a:cubicBezTo>
                  <a:cubicBezTo>
                    <a:pt x="349" y="1273"/>
                    <a:pt x="323" y="1287"/>
                    <a:pt x="306" y="1314"/>
                  </a:cubicBezTo>
                  <a:cubicBezTo>
                    <a:pt x="272" y="1358"/>
                    <a:pt x="254" y="1402"/>
                    <a:pt x="237" y="1454"/>
                  </a:cubicBezTo>
                  <a:cubicBezTo>
                    <a:pt x="1" y="2353"/>
                    <a:pt x="324" y="3637"/>
                    <a:pt x="237" y="4554"/>
                  </a:cubicBezTo>
                  <a:cubicBezTo>
                    <a:pt x="219" y="4737"/>
                    <a:pt x="499" y="5156"/>
                    <a:pt x="717" y="5261"/>
                  </a:cubicBezTo>
                  <a:cubicBezTo>
                    <a:pt x="892" y="5357"/>
                    <a:pt x="1075" y="5427"/>
                    <a:pt x="1258" y="5470"/>
                  </a:cubicBezTo>
                  <a:cubicBezTo>
                    <a:pt x="1333" y="5489"/>
                    <a:pt x="1410" y="5498"/>
                    <a:pt x="1488" y="5498"/>
                  </a:cubicBezTo>
                  <a:cubicBezTo>
                    <a:pt x="1555" y="5498"/>
                    <a:pt x="1621" y="5491"/>
                    <a:pt x="1686" y="5479"/>
                  </a:cubicBezTo>
                  <a:cubicBezTo>
                    <a:pt x="2227" y="5322"/>
                    <a:pt x="2297" y="4658"/>
                    <a:pt x="2489" y="4169"/>
                  </a:cubicBezTo>
                  <a:cubicBezTo>
                    <a:pt x="2769" y="3471"/>
                    <a:pt x="3441" y="2545"/>
                    <a:pt x="3249" y="2310"/>
                  </a:cubicBezTo>
                  <a:cubicBezTo>
                    <a:pt x="3229" y="2287"/>
                    <a:pt x="3206" y="2276"/>
                    <a:pt x="3180" y="2276"/>
                  </a:cubicBezTo>
                  <a:cubicBezTo>
                    <a:pt x="2941" y="2276"/>
                    <a:pt x="2472" y="3165"/>
                    <a:pt x="2472" y="3165"/>
                  </a:cubicBezTo>
                  <a:cubicBezTo>
                    <a:pt x="2594" y="2388"/>
                    <a:pt x="2725" y="1244"/>
                    <a:pt x="2603" y="502"/>
                  </a:cubicBezTo>
                  <a:cubicBezTo>
                    <a:pt x="2594" y="446"/>
                    <a:pt x="2547" y="418"/>
                    <a:pt x="2502" y="418"/>
                  </a:cubicBezTo>
                  <a:cubicBezTo>
                    <a:pt x="2462" y="418"/>
                    <a:pt x="2423" y="440"/>
                    <a:pt x="2411" y="485"/>
                  </a:cubicBezTo>
                  <a:cubicBezTo>
                    <a:pt x="2227" y="1113"/>
                    <a:pt x="2114" y="1733"/>
                    <a:pt x="1852" y="2380"/>
                  </a:cubicBezTo>
                  <a:cubicBezTo>
                    <a:pt x="1878" y="1611"/>
                    <a:pt x="2070" y="799"/>
                    <a:pt x="1817" y="109"/>
                  </a:cubicBezTo>
                  <a:cubicBezTo>
                    <a:pt x="1796" y="60"/>
                    <a:pt x="1759" y="1"/>
                    <a:pt x="1718" y="1"/>
                  </a:cubicBez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138" name="CustomShape 38"/>
          <p:cNvSpPr/>
          <p:nvPr/>
        </p:nvSpPr>
        <p:spPr>
          <a:xfrm>
            <a:off x="0" y="5760"/>
            <a:ext cx="1038240" cy="1038240"/>
          </a:xfrm>
          <a:prstGeom prst="lightningBolt">
            <a:avLst/>
          </a:pr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9" name="CustomShape 39"/>
          <p:cNvSpPr/>
          <p:nvPr/>
        </p:nvSpPr>
        <p:spPr>
          <a:xfrm>
            <a:off x="453600" y="444960"/>
            <a:ext cx="754164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36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Trening słuchowy - rodzaje</a:t>
            </a:r>
            <a:endParaRPr lang="pl-PL" sz="3600" b="0" strike="noStrike" spc="-1">
              <a:latin typeface="Arial"/>
            </a:endParaRPr>
          </a:p>
        </p:txBody>
      </p:sp>
      <p:sp>
        <p:nvSpPr>
          <p:cNvPr id="2140" name="CustomShape 40"/>
          <p:cNvSpPr/>
          <p:nvPr/>
        </p:nvSpPr>
        <p:spPr>
          <a:xfrm>
            <a:off x="621000" y="1581480"/>
            <a:ext cx="4656240" cy="243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  <a:ea typeface="Arial"/>
              </a:rPr>
              <a:t>SPPS – Stymulacja Polimodalnej Percepcji Sensorycznej</a:t>
            </a:r>
            <a:endParaRPr lang="pl-PL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  <a:ea typeface="Arial"/>
              </a:rPr>
              <a:t>Polega na wielozmysłowym oddziaływaniu (słuch, wzrok, dotyk). Efekt materiał dźwiękowy słuchanego przez dziecko jest wzmacniany przez moduł psychologiczny.</a:t>
            </a:r>
            <a:endParaRPr lang="pl-PL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  <a:ea typeface="Arial"/>
              </a:rPr>
              <a:t>Czas trwania: 2h dziennie przez 15 dni na każdy poziom terapii (liczba poziomów zależna od stopnia zaawansowania CAPD)</a:t>
            </a:r>
            <a:endParaRPr lang="pl-PL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1" name="Group 1"/>
          <p:cNvGrpSpPr/>
          <p:nvPr/>
        </p:nvGrpSpPr>
        <p:grpSpPr>
          <a:xfrm>
            <a:off x="6069240" y="1581480"/>
            <a:ext cx="2356920" cy="3674520"/>
            <a:chOff x="6069240" y="1581480"/>
            <a:chExt cx="2356920" cy="3674520"/>
          </a:xfrm>
        </p:grpSpPr>
        <p:sp>
          <p:nvSpPr>
            <p:cNvPr id="2142" name="CustomShape 2"/>
            <p:cNvSpPr/>
            <p:nvPr/>
          </p:nvSpPr>
          <p:spPr>
            <a:xfrm>
              <a:off x="6091560" y="3663720"/>
              <a:ext cx="675360" cy="690120"/>
            </a:xfrm>
            <a:custGeom>
              <a:avLst/>
              <a:gdLst/>
              <a:ahLst/>
              <a:cxnLst/>
              <a:rect l="l" t="t" r="r" b="b"/>
              <a:pathLst>
                <a:path w="5064" h="5174">
                  <a:moveTo>
                    <a:pt x="2872" y="1"/>
                  </a:moveTo>
                  <a:cubicBezTo>
                    <a:pt x="2069" y="996"/>
                    <a:pt x="1336" y="2044"/>
                    <a:pt x="672" y="3127"/>
                  </a:cubicBezTo>
                  <a:cubicBezTo>
                    <a:pt x="489" y="3406"/>
                    <a:pt x="331" y="3712"/>
                    <a:pt x="218" y="4026"/>
                  </a:cubicBezTo>
                  <a:cubicBezTo>
                    <a:pt x="1" y="4718"/>
                    <a:pt x="327" y="5173"/>
                    <a:pt x="930" y="5173"/>
                  </a:cubicBezTo>
                  <a:cubicBezTo>
                    <a:pt x="1103" y="5173"/>
                    <a:pt x="1298" y="5136"/>
                    <a:pt x="1510" y="5056"/>
                  </a:cubicBezTo>
                  <a:cubicBezTo>
                    <a:pt x="1973" y="4882"/>
                    <a:pt x="2392" y="4567"/>
                    <a:pt x="2768" y="4236"/>
                  </a:cubicBezTo>
                  <a:cubicBezTo>
                    <a:pt x="3405" y="3677"/>
                    <a:pt x="3999" y="3162"/>
                    <a:pt x="4549" y="2629"/>
                  </a:cubicBezTo>
                  <a:cubicBezTo>
                    <a:pt x="4732" y="2463"/>
                    <a:pt x="4898" y="2288"/>
                    <a:pt x="5064" y="2123"/>
                  </a:cubicBezTo>
                  <a:cubicBezTo>
                    <a:pt x="4566" y="1861"/>
                    <a:pt x="4147" y="1450"/>
                    <a:pt x="3780" y="1049"/>
                  </a:cubicBezTo>
                  <a:cubicBezTo>
                    <a:pt x="3510" y="760"/>
                    <a:pt x="3256" y="455"/>
                    <a:pt x="3003" y="149"/>
                  </a:cubicBezTo>
                  <a:cubicBezTo>
                    <a:pt x="2960" y="106"/>
                    <a:pt x="2916" y="53"/>
                    <a:pt x="2872" y="1"/>
                  </a:cubicBez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43" name="CustomShape 3"/>
            <p:cNvSpPr/>
            <p:nvPr/>
          </p:nvSpPr>
          <p:spPr>
            <a:xfrm>
              <a:off x="6377040" y="3663720"/>
              <a:ext cx="389880" cy="458640"/>
            </a:xfrm>
            <a:custGeom>
              <a:avLst/>
              <a:gdLst/>
              <a:ahLst/>
              <a:cxnLst/>
              <a:rect l="l" t="t" r="r" b="b"/>
              <a:pathLst>
                <a:path w="2926" h="3441">
                  <a:moveTo>
                    <a:pt x="734" y="1"/>
                  </a:moveTo>
                  <a:cubicBezTo>
                    <a:pt x="490" y="306"/>
                    <a:pt x="245" y="621"/>
                    <a:pt x="1" y="952"/>
                  </a:cubicBezTo>
                  <a:cubicBezTo>
                    <a:pt x="71" y="1180"/>
                    <a:pt x="158" y="1407"/>
                    <a:pt x="254" y="1625"/>
                  </a:cubicBezTo>
                  <a:cubicBezTo>
                    <a:pt x="429" y="2026"/>
                    <a:pt x="647" y="2393"/>
                    <a:pt x="909" y="2742"/>
                  </a:cubicBezTo>
                  <a:cubicBezTo>
                    <a:pt x="1049" y="2926"/>
                    <a:pt x="1188" y="3092"/>
                    <a:pt x="1346" y="3258"/>
                  </a:cubicBezTo>
                  <a:cubicBezTo>
                    <a:pt x="1407" y="3319"/>
                    <a:pt x="1468" y="3380"/>
                    <a:pt x="1529" y="3441"/>
                  </a:cubicBezTo>
                  <a:cubicBezTo>
                    <a:pt x="1834" y="3170"/>
                    <a:pt x="2131" y="2900"/>
                    <a:pt x="2411" y="2629"/>
                  </a:cubicBezTo>
                  <a:cubicBezTo>
                    <a:pt x="2585" y="2463"/>
                    <a:pt x="2760" y="2288"/>
                    <a:pt x="2926" y="2123"/>
                  </a:cubicBezTo>
                  <a:cubicBezTo>
                    <a:pt x="2428" y="1861"/>
                    <a:pt x="2009" y="1450"/>
                    <a:pt x="1634" y="1049"/>
                  </a:cubicBezTo>
                  <a:cubicBezTo>
                    <a:pt x="1372" y="760"/>
                    <a:pt x="1118" y="455"/>
                    <a:pt x="865" y="149"/>
                  </a:cubicBezTo>
                  <a:cubicBezTo>
                    <a:pt x="822" y="106"/>
                    <a:pt x="778" y="53"/>
                    <a:pt x="734" y="1"/>
                  </a:cubicBez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44" name="CustomShape 4"/>
            <p:cNvSpPr/>
            <p:nvPr/>
          </p:nvSpPr>
          <p:spPr>
            <a:xfrm>
              <a:off x="7866000" y="3267360"/>
              <a:ext cx="560160" cy="1988640"/>
            </a:xfrm>
            <a:custGeom>
              <a:avLst/>
              <a:gdLst/>
              <a:ahLst/>
              <a:cxnLst/>
              <a:rect l="l" t="t" r="r" b="b"/>
              <a:pathLst>
                <a:path w="4200" h="14898">
                  <a:moveTo>
                    <a:pt x="943" y="1"/>
                  </a:moveTo>
                  <a:cubicBezTo>
                    <a:pt x="463" y="1"/>
                    <a:pt x="166" y="734"/>
                    <a:pt x="0" y="1774"/>
                  </a:cubicBezTo>
                  <a:cubicBezTo>
                    <a:pt x="44" y="2725"/>
                    <a:pt x="271" y="3660"/>
                    <a:pt x="498" y="4576"/>
                  </a:cubicBezTo>
                  <a:cubicBezTo>
                    <a:pt x="777" y="5703"/>
                    <a:pt x="1048" y="6838"/>
                    <a:pt x="1240" y="7999"/>
                  </a:cubicBezTo>
                  <a:cubicBezTo>
                    <a:pt x="1432" y="9187"/>
                    <a:pt x="1563" y="10383"/>
                    <a:pt x="1633" y="11579"/>
                  </a:cubicBezTo>
                  <a:cubicBezTo>
                    <a:pt x="1677" y="12251"/>
                    <a:pt x="1685" y="12924"/>
                    <a:pt x="1685" y="13596"/>
                  </a:cubicBezTo>
                  <a:cubicBezTo>
                    <a:pt x="1685" y="13683"/>
                    <a:pt x="1685" y="13762"/>
                    <a:pt x="1685" y="13849"/>
                  </a:cubicBezTo>
                  <a:cubicBezTo>
                    <a:pt x="1746" y="14443"/>
                    <a:pt x="1790" y="14897"/>
                    <a:pt x="1790" y="14897"/>
                  </a:cubicBezTo>
                  <a:lnTo>
                    <a:pt x="3859" y="14897"/>
                  </a:lnTo>
                  <a:cubicBezTo>
                    <a:pt x="4200" y="14626"/>
                    <a:pt x="3685" y="8113"/>
                    <a:pt x="3056" y="4795"/>
                  </a:cubicBezTo>
                  <a:cubicBezTo>
                    <a:pt x="2262" y="586"/>
                    <a:pt x="943" y="1"/>
                    <a:pt x="943" y="1"/>
                  </a:cubicBez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45" name="CustomShape 5"/>
            <p:cNvSpPr/>
            <p:nvPr/>
          </p:nvSpPr>
          <p:spPr>
            <a:xfrm>
              <a:off x="7866000" y="3267360"/>
              <a:ext cx="444600" cy="945000"/>
            </a:xfrm>
            <a:custGeom>
              <a:avLst/>
              <a:gdLst/>
              <a:ahLst/>
              <a:cxnLst/>
              <a:rect l="l" t="t" r="r" b="b"/>
              <a:pathLst>
                <a:path w="3336" h="7083">
                  <a:moveTo>
                    <a:pt x="943" y="1"/>
                  </a:moveTo>
                  <a:cubicBezTo>
                    <a:pt x="463" y="1"/>
                    <a:pt x="166" y="734"/>
                    <a:pt x="0" y="1774"/>
                  </a:cubicBezTo>
                  <a:cubicBezTo>
                    <a:pt x="44" y="2725"/>
                    <a:pt x="271" y="3660"/>
                    <a:pt x="498" y="4576"/>
                  </a:cubicBezTo>
                  <a:cubicBezTo>
                    <a:pt x="699" y="5406"/>
                    <a:pt x="899" y="6244"/>
                    <a:pt x="1065" y="7082"/>
                  </a:cubicBezTo>
                  <a:cubicBezTo>
                    <a:pt x="1301" y="7056"/>
                    <a:pt x="1537" y="7030"/>
                    <a:pt x="1773" y="6986"/>
                  </a:cubicBezTo>
                  <a:cubicBezTo>
                    <a:pt x="2131" y="6916"/>
                    <a:pt x="2489" y="6838"/>
                    <a:pt x="2838" y="6733"/>
                  </a:cubicBezTo>
                  <a:cubicBezTo>
                    <a:pt x="3004" y="6681"/>
                    <a:pt x="3170" y="6620"/>
                    <a:pt x="3336" y="6558"/>
                  </a:cubicBezTo>
                  <a:cubicBezTo>
                    <a:pt x="3248" y="5921"/>
                    <a:pt x="3152" y="5310"/>
                    <a:pt x="3056" y="4795"/>
                  </a:cubicBezTo>
                  <a:cubicBezTo>
                    <a:pt x="2262" y="586"/>
                    <a:pt x="943" y="1"/>
                    <a:pt x="943" y="1"/>
                  </a:cubicBez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46" name="CustomShape 6"/>
            <p:cNvSpPr/>
            <p:nvPr/>
          </p:nvSpPr>
          <p:spPr>
            <a:xfrm>
              <a:off x="6869160" y="4245480"/>
              <a:ext cx="1113840" cy="661320"/>
            </a:xfrm>
            <a:custGeom>
              <a:avLst/>
              <a:gdLst/>
              <a:ahLst/>
              <a:cxnLst/>
              <a:rect l="l" t="t" r="r" b="b"/>
              <a:pathLst>
                <a:path w="8348" h="4958">
                  <a:moveTo>
                    <a:pt x="8025" y="1"/>
                  </a:moveTo>
                  <a:cubicBezTo>
                    <a:pt x="7396" y="158"/>
                    <a:pt x="6759" y="271"/>
                    <a:pt x="6113" y="324"/>
                  </a:cubicBezTo>
                  <a:cubicBezTo>
                    <a:pt x="5575" y="370"/>
                    <a:pt x="5037" y="389"/>
                    <a:pt x="4499" y="389"/>
                  </a:cubicBezTo>
                  <a:cubicBezTo>
                    <a:pt x="3509" y="389"/>
                    <a:pt x="2519" y="325"/>
                    <a:pt x="1529" y="245"/>
                  </a:cubicBezTo>
                  <a:cubicBezTo>
                    <a:pt x="1162" y="210"/>
                    <a:pt x="795" y="193"/>
                    <a:pt x="428" y="167"/>
                  </a:cubicBezTo>
                  <a:lnTo>
                    <a:pt x="428" y="167"/>
                  </a:lnTo>
                  <a:cubicBezTo>
                    <a:pt x="455" y="280"/>
                    <a:pt x="481" y="402"/>
                    <a:pt x="507" y="507"/>
                  </a:cubicBezTo>
                  <a:cubicBezTo>
                    <a:pt x="586" y="900"/>
                    <a:pt x="655" y="1293"/>
                    <a:pt x="699" y="1686"/>
                  </a:cubicBezTo>
                  <a:cubicBezTo>
                    <a:pt x="717" y="1843"/>
                    <a:pt x="751" y="2000"/>
                    <a:pt x="769" y="2158"/>
                  </a:cubicBezTo>
                  <a:cubicBezTo>
                    <a:pt x="786" y="2245"/>
                    <a:pt x="795" y="2332"/>
                    <a:pt x="786" y="2419"/>
                  </a:cubicBezTo>
                  <a:cubicBezTo>
                    <a:pt x="769" y="2507"/>
                    <a:pt x="743" y="2585"/>
                    <a:pt x="699" y="2664"/>
                  </a:cubicBezTo>
                  <a:cubicBezTo>
                    <a:pt x="629" y="2804"/>
                    <a:pt x="524" y="2926"/>
                    <a:pt x="455" y="3066"/>
                  </a:cubicBezTo>
                  <a:cubicBezTo>
                    <a:pt x="393" y="3170"/>
                    <a:pt x="332" y="3275"/>
                    <a:pt x="271" y="3389"/>
                  </a:cubicBezTo>
                  <a:cubicBezTo>
                    <a:pt x="201" y="3738"/>
                    <a:pt x="114" y="4087"/>
                    <a:pt x="1" y="4428"/>
                  </a:cubicBezTo>
                  <a:cubicBezTo>
                    <a:pt x="27" y="4559"/>
                    <a:pt x="123" y="4663"/>
                    <a:pt x="254" y="4698"/>
                  </a:cubicBezTo>
                  <a:cubicBezTo>
                    <a:pt x="769" y="4829"/>
                    <a:pt x="1284" y="4908"/>
                    <a:pt x="1817" y="4934"/>
                  </a:cubicBezTo>
                  <a:cubicBezTo>
                    <a:pt x="2003" y="4948"/>
                    <a:pt x="2320" y="4957"/>
                    <a:pt x="2720" y="4957"/>
                  </a:cubicBezTo>
                  <a:cubicBezTo>
                    <a:pt x="4286" y="4957"/>
                    <a:pt x="7124" y="4822"/>
                    <a:pt x="8348" y="4349"/>
                  </a:cubicBezTo>
                  <a:cubicBezTo>
                    <a:pt x="8348" y="4297"/>
                    <a:pt x="8348" y="4244"/>
                    <a:pt x="8348" y="4192"/>
                  </a:cubicBezTo>
                  <a:cubicBezTo>
                    <a:pt x="8243" y="4000"/>
                    <a:pt x="8156" y="3790"/>
                    <a:pt x="8095" y="3572"/>
                  </a:cubicBezTo>
                  <a:cubicBezTo>
                    <a:pt x="8069" y="3467"/>
                    <a:pt x="8051" y="3362"/>
                    <a:pt x="8042" y="3258"/>
                  </a:cubicBezTo>
                  <a:lnTo>
                    <a:pt x="7990" y="3144"/>
                  </a:lnTo>
                  <a:cubicBezTo>
                    <a:pt x="7885" y="2891"/>
                    <a:pt x="7780" y="2646"/>
                    <a:pt x="7815" y="2385"/>
                  </a:cubicBezTo>
                  <a:cubicBezTo>
                    <a:pt x="7850" y="2123"/>
                    <a:pt x="7894" y="1861"/>
                    <a:pt x="7929" y="1599"/>
                  </a:cubicBezTo>
                  <a:cubicBezTo>
                    <a:pt x="7990" y="1066"/>
                    <a:pt x="8025" y="533"/>
                    <a:pt x="8025" y="1"/>
                  </a:cubicBez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47" name="CustomShape 7"/>
            <p:cNvSpPr/>
            <p:nvPr/>
          </p:nvSpPr>
          <p:spPr>
            <a:xfrm>
              <a:off x="7388280" y="4571640"/>
              <a:ext cx="39960" cy="66240"/>
            </a:xfrm>
            <a:custGeom>
              <a:avLst/>
              <a:gdLst/>
              <a:ahLst/>
              <a:cxnLst/>
              <a:rect l="l" t="t" r="r" b="b"/>
              <a:pathLst>
                <a:path w="305" h="502">
                  <a:moveTo>
                    <a:pt x="264" y="0"/>
                  </a:moveTo>
                  <a:cubicBezTo>
                    <a:pt x="252" y="0"/>
                    <a:pt x="239" y="7"/>
                    <a:pt x="235" y="20"/>
                  </a:cubicBezTo>
                  <a:cubicBezTo>
                    <a:pt x="226" y="55"/>
                    <a:pt x="235" y="107"/>
                    <a:pt x="217" y="151"/>
                  </a:cubicBezTo>
                  <a:cubicBezTo>
                    <a:pt x="209" y="203"/>
                    <a:pt x="200" y="247"/>
                    <a:pt x="182" y="291"/>
                  </a:cubicBezTo>
                  <a:cubicBezTo>
                    <a:pt x="165" y="326"/>
                    <a:pt x="148" y="369"/>
                    <a:pt x="121" y="404"/>
                  </a:cubicBezTo>
                  <a:cubicBezTo>
                    <a:pt x="113" y="413"/>
                    <a:pt x="104" y="431"/>
                    <a:pt x="86" y="431"/>
                  </a:cubicBezTo>
                  <a:cubicBezTo>
                    <a:pt x="84" y="433"/>
                    <a:pt x="81" y="434"/>
                    <a:pt x="79" y="434"/>
                  </a:cubicBezTo>
                  <a:cubicBezTo>
                    <a:pt x="73" y="434"/>
                    <a:pt x="69" y="428"/>
                    <a:pt x="69" y="422"/>
                  </a:cubicBezTo>
                  <a:cubicBezTo>
                    <a:pt x="69" y="402"/>
                    <a:pt x="55" y="391"/>
                    <a:pt x="42" y="391"/>
                  </a:cubicBezTo>
                  <a:cubicBezTo>
                    <a:pt x="31" y="391"/>
                    <a:pt x="20" y="398"/>
                    <a:pt x="17" y="413"/>
                  </a:cubicBezTo>
                  <a:cubicBezTo>
                    <a:pt x="1" y="461"/>
                    <a:pt x="43" y="501"/>
                    <a:pt x="90" y="501"/>
                  </a:cubicBezTo>
                  <a:cubicBezTo>
                    <a:pt x="95" y="501"/>
                    <a:pt x="99" y="501"/>
                    <a:pt x="104" y="500"/>
                  </a:cubicBezTo>
                  <a:cubicBezTo>
                    <a:pt x="156" y="500"/>
                    <a:pt x="200" y="431"/>
                    <a:pt x="226" y="387"/>
                  </a:cubicBezTo>
                  <a:cubicBezTo>
                    <a:pt x="252" y="326"/>
                    <a:pt x="279" y="273"/>
                    <a:pt x="287" y="212"/>
                  </a:cubicBezTo>
                  <a:cubicBezTo>
                    <a:pt x="296" y="186"/>
                    <a:pt x="296" y="151"/>
                    <a:pt x="296" y="125"/>
                  </a:cubicBezTo>
                  <a:cubicBezTo>
                    <a:pt x="305" y="90"/>
                    <a:pt x="296" y="55"/>
                    <a:pt x="287" y="20"/>
                  </a:cubicBezTo>
                  <a:cubicBezTo>
                    <a:pt x="287" y="7"/>
                    <a:pt x="276" y="0"/>
                    <a:pt x="264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48" name="CustomShape 8"/>
            <p:cNvSpPr/>
            <p:nvPr/>
          </p:nvSpPr>
          <p:spPr>
            <a:xfrm>
              <a:off x="6689520" y="4678920"/>
              <a:ext cx="1433520" cy="576720"/>
            </a:xfrm>
            <a:custGeom>
              <a:avLst/>
              <a:gdLst/>
              <a:ahLst/>
              <a:cxnLst/>
              <a:rect l="l" t="t" r="r" b="b"/>
              <a:pathLst>
                <a:path w="10741" h="4324">
                  <a:moveTo>
                    <a:pt x="9422" y="1"/>
                  </a:moveTo>
                  <a:lnTo>
                    <a:pt x="9387" y="10"/>
                  </a:lnTo>
                  <a:cubicBezTo>
                    <a:pt x="9134" y="62"/>
                    <a:pt x="8881" y="114"/>
                    <a:pt x="8628" y="167"/>
                  </a:cubicBezTo>
                  <a:lnTo>
                    <a:pt x="8558" y="176"/>
                  </a:lnTo>
                  <a:cubicBezTo>
                    <a:pt x="8051" y="263"/>
                    <a:pt x="7528" y="333"/>
                    <a:pt x="7004" y="385"/>
                  </a:cubicBezTo>
                  <a:cubicBezTo>
                    <a:pt x="6532" y="420"/>
                    <a:pt x="6069" y="455"/>
                    <a:pt x="5607" y="464"/>
                  </a:cubicBezTo>
                  <a:lnTo>
                    <a:pt x="5519" y="464"/>
                  </a:lnTo>
                  <a:lnTo>
                    <a:pt x="5196" y="472"/>
                  </a:lnTo>
                  <a:lnTo>
                    <a:pt x="5126" y="472"/>
                  </a:lnTo>
                  <a:cubicBezTo>
                    <a:pt x="5053" y="473"/>
                    <a:pt x="4980" y="474"/>
                    <a:pt x="4907" y="474"/>
                  </a:cubicBezTo>
                  <a:cubicBezTo>
                    <a:pt x="4117" y="474"/>
                    <a:pt x="3334" y="431"/>
                    <a:pt x="2551" y="359"/>
                  </a:cubicBezTo>
                  <a:lnTo>
                    <a:pt x="2481" y="359"/>
                  </a:lnTo>
                  <a:lnTo>
                    <a:pt x="2096" y="315"/>
                  </a:lnTo>
                  <a:cubicBezTo>
                    <a:pt x="1913" y="298"/>
                    <a:pt x="1738" y="280"/>
                    <a:pt x="1564" y="254"/>
                  </a:cubicBezTo>
                  <a:cubicBezTo>
                    <a:pt x="1511" y="254"/>
                    <a:pt x="1398" y="499"/>
                    <a:pt x="1293" y="743"/>
                  </a:cubicBezTo>
                  <a:cubicBezTo>
                    <a:pt x="1284" y="769"/>
                    <a:pt x="1267" y="796"/>
                    <a:pt x="1258" y="822"/>
                  </a:cubicBezTo>
                  <a:cubicBezTo>
                    <a:pt x="1180" y="1005"/>
                    <a:pt x="1119" y="1171"/>
                    <a:pt x="1101" y="1206"/>
                  </a:cubicBezTo>
                  <a:cubicBezTo>
                    <a:pt x="909" y="1634"/>
                    <a:pt x="743" y="2088"/>
                    <a:pt x="577" y="2551"/>
                  </a:cubicBezTo>
                  <a:cubicBezTo>
                    <a:pt x="551" y="2629"/>
                    <a:pt x="516" y="2708"/>
                    <a:pt x="490" y="2795"/>
                  </a:cubicBezTo>
                  <a:cubicBezTo>
                    <a:pt x="481" y="2830"/>
                    <a:pt x="464" y="2874"/>
                    <a:pt x="455" y="2900"/>
                  </a:cubicBezTo>
                  <a:cubicBezTo>
                    <a:pt x="446" y="2935"/>
                    <a:pt x="437" y="2961"/>
                    <a:pt x="429" y="2987"/>
                  </a:cubicBezTo>
                  <a:cubicBezTo>
                    <a:pt x="359" y="3171"/>
                    <a:pt x="307" y="3363"/>
                    <a:pt x="254" y="3537"/>
                  </a:cubicBezTo>
                  <a:cubicBezTo>
                    <a:pt x="202" y="3712"/>
                    <a:pt x="149" y="3895"/>
                    <a:pt x="97" y="4070"/>
                  </a:cubicBezTo>
                  <a:cubicBezTo>
                    <a:pt x="45" y="4279"/>
                    <a:pt x="1" y="4323"/>
                    <a:pt x="219" y="4323"/>
                  </a:cubicBezTo>
                  <a:lnTo>
                    <a:pt x="9798" y="4323"/>
                  </a:lnTo>
                  <a:cubicBezTo>
                    <a:pt x="9833" y="4323"/>
                    <a:pt x="10240" y="4319"/>
                    <a:pt x="10508" y="4319"/>
                  </a:cubicBezTo>
                  <a:cubicBezTo>
                    <a:pt x="10641" y="4319"/>
                    <a:pt x="10740" y="4320"/>
                    <a:pt x="10741" y="4323"/>
                  </a:cubicBezTo>
                  <a:lnTo>
                    <a:pt x="10741" y="4323"/>
                  </a:lnTo>
                  <a:lnTo>
                    <a:pt x="10653" y="3799"/>
                  </a:lnTo>
                  <a:cubicBezTo>
                    <a:pt x="10601" y="3494"/>
                    <a:pt x="10549" y="3188"/>
                    <a:pt x="10488" y="2891"/>
                  </a:cubicBezTo>
                  <a:cubicBezTo>
                    <a:pt x="10488" y="2856"/>
                    <a:pt x="10479" y="2830"/>
                    <a:pt x="10470" y="2804"/>
                  </a:cubicBezTo>
                  <a:cubicBezTo>
                    <a:pt x="10400" y="2428"/>
                    <a:pt x="10304" y="2062"/>
                    <a:pt x="10182" y="1695"/>
                  </a:cubicBezTo>
                  <a:cubicBezTo>
                    <a:pt x="10086" y="1424"/>
                    <a:pt x="9972" y="1162"/>
                    <a:pt x="9850" y="909"/>
                  </a:cubicBezTo>
                  <a:cubicBezTo>
                    <a:pt x="9833" y="865"/>
                    <a:pt x="9815" y="830"/>
                    <a:pt x="9798" y="787"/>
                  </a:cubicBezTo>
                  <a:cubicBezTo>
                    <a:pt x="9676" y="534"/>
                    <a:pt x="9553" y="280"/>
                    <a:pt x="9431" y="27"/>
                  </a:cubicBezTo>
                  <a:cubicBezTo>
                    <a:pt x="9431" y="18"/>
                    <a:pt x="9422" y="10"/>
                    <a:pt x="9422" y="1"/>
                  </a:cubicBezTo>
                  <a:close/>
                  <a:moveTo>
                    <a:pt x="10741" y="4323"/>
                  </a:moveTo>
                  <a:lnTo>
                    <a:pt x="10741" y="4323"/>
                  </a:lnTo>
                  <a:cubicBezTo>
                    <a:pt x="10741" y="4323"/>
                    <a:pt x="10741" y="4323"/>
                    <a:pt x="10741" y="4323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49" name="CustomShape 9"/>
            <p:cNvSpPr/>
            <p:nvPr/>
          </p:nvSpPr>
          <p:spPr>
            <a:xfrm>
              <a:off x="6746760" y="4700160"/>
              <a:ext cx="1342440" cy="453960"/>
            </a:xfrm>
            <a:custGeom>
              <a:avLst/>
              <a:gdLst/>
              <a:ahLst/>
              <a:cxnLst/>
              <a:rect l="l" t="t" r="r" b="b"/>
              <a:pathLst>
                <a:path w="10060" h="3406">
                  <a:moveTo>
                    <a:pt x="4663" y="1179"/>
                  </a:moveTo>
                  <a:lnTo>
                    <a:pt x="5056" y="1188"/>
                  </a:lnTo>
                  <a:cubicBezTo>
                    <a:pt x="5048" y="1319"/>
                    <a:pt x="5048" y="1458"/>
                    <a:pt x="5039" y="1589"/>
                  </a:cubicBezTo>
                  <a:cubicBezTo>
                    <a:pt x="5030" y="2070"/>
                    <a:pt x="5013" y="2550"/>
                    <a:pt x="5004" y="3021"/>
                  </a:cubicBezTo>
                  <a:lnTo>
                    <a:pt x="4995" y="3231"/>
                  </a:lnTo>
                  <a:cubicBezTo>
                    <a:pt x="4995" y="3257"/>
                    <a:pt x="5004" y="3301"/>
                    <a:pt x="4969" y="3318"/>
                  </a:cubicBezTo>
                  <a:cubicBezTo>
                    <a:pt x="4965" y="3319"/>
                    <a:pt x="4961" y="3320"/>
                    <a:pt x="4957" y="3320"/>
                  </a:cubicBezTo>
                  <a:cubicBezTo>
                    <a:pt x="4931" y="3320"/>
                    <a:pt x="4895" y="3301"/>
                    <a:pt x="4873" y="3301"/>
                  </a:cubicBezTo>
                  <a:lnTo>
                    <a:pt x="4515" y="3240"/>
                  </a:lnTo>
                  <a:cubicBezTo>
                    <a:pt x="4524" y="2751"/>
                    <a:pt x="4559" y="2262"/>
                    <a:pt x="4602" y="1764"/>
                  </a:cubicBezTo>
                  <a:cubicBezTo>
                    <a:pt x="4620" y="1563"/>
                    <a:pt x="4637" y="1371"/>
                    <a:pt x="4663" y="1179"/>
                  </a:cubicBezTo>
                  <a:close/>
                  <a:moveTo>
                    <a:pt x="8200" y="0"/>
                  </a:moveTo>
                  <a:lnTo>
                    <a:pt x="8139" y="18"/>
                  </a:lnTo>
                  <a:cubicBezTo>
                    <a:pt x="8217" y="288"/>
                    <a:pt x="8313" y="568"/>
                    <a:pt x="8409" y="838"/>
                  </a:cubicBezTo>
                  <a:cubicBezTo>
                    <a:pt x="7850" y="934"/>
                    <a:pt x="7292" y="1004"/>
                    <a:pt x="6724" y="1048"/>
                  </a:cubicBezTo>
                  <a:cubicBezTo>
                    <a:pt x="6331" y="1075"/>
                    <a:pt x="5932" y="1086"/>
                    <a:pt x="5532" y="1086"/>
                  </a:cubicBezTo>
                  <a:cubicBezTo>
                    <a:pt x="5408" y="1086"/>
                    <a:pt x="5285" y="1085"/>
                    <a:pt x="5161" y="1083"/>
                  </a:cubicBezTo>
                  <a:lnTo>
                    <a:pt x="5161" y="1048"/>
                  </a:lnTo>
                  <a:cubicBezTo>
                    <a:pt x="5170" y="795"/>
                    <a:pt x="5179" y="550"/>
                    <a:pt x="5179" y="306"/>
                  </a:cubicBezTo>
                  <a:lnTo>
                    <a:pt x="5091" y="306"/>
                  </a:lnTo>
                  <a:cubicBezTo>
                    <a:pt x="5074" y="559"/>
                    <a:pt x="5065" y="812"/>
                    <a:pt x="5056" y="1074"/>
                  </a:cubicBezTo>
                  <a:cubicBezTo>
                    <a:pt x="4934" y="1074"/>
                    <a:pt x="4812" y="1065"/>
                    <a:pt x="4681" y="1057"/>
                  </a:cubicBezTo>
                  <a:cubicBezTo>
                    <a:pt x="4716" y="812"/>
                    <a:pt x="4751" y="559"/>
                    <a:pt x="4768" y="306"/>
                  </a:cubicBezTo>
                  <a:lnTo>
                    <a:pt x="4707" y="306"/>
                  </a:lnTo>
                  <a:cubicBezTo>
                    <a:pt x="4655" y="550"/>
                    <a:pt x="4611" y="803"/>
                    <a:pt x="4585" y="1057"/>
                  </a:cubicBezTo>
                  <a:cubicBezTo>
                    <a:pt x="3921" y="1022"/>
                    <a:pt x="3258" y="961"/>
                    <a:pt x="2594" y="865"/>
                  </a:cubicBezTo>
                  <a:cubicBezTo>
                    <a:pt x="2376" y="838"/>
                    <a:pt x="2157" y="803"/>
                    <a:pt x="1948" y="769"/>
                  </a:cubicBezTo>
                  <a:cubicBezTo>
                    <a:pt x="2026" y="585"/>
                    <a:pt x="2088" y="393"/>
                    <a:pt x="2123" y="201"/>
                  </a:cubicBezTo>
                  <a:lnTo>
                    <a:pt x="2061" y="192"/>
                  </a:lnTo>
                  <a:cubicBezTo>
                    <a:pt x="1983" y="376"/>
                    <a:pt x="1913" y="568"/>
                    <a:pt x="1843" y="751"/>
                  </a:cubicBezTo>
                  <a:cubicBezTo>
                    <a:pt x="1511" y="699"/>
                    <a:pt x="1188" y="638"/>
                    <a:pt x="874" y="576"/>
                  </a:cubicBezTo>
                  <a:cubicBezTo>
                    <a:pt x="856" y="603"/>
                    <a:pt x="848" y="629"/>
                    <a:pt x="839" y="655"/>
                  </a:cubicBezTo>
                  <a:cubicBezTo>
                    <a:pt x="1153" y="725"/>
                    <a:pt x="1476" y="786"/>
                    <a:pt x="1799" y="838"/>
                  </a:cubicBezTo>
                  <a:cubicBezTo>
                    <a:pt x="1712" y="1048"/>
                    <a:pt x="1607" y="1240"/>
                    <a:pt x="1503" y="1441"/>
                  </a:cubicBezTo>
                  <a:cubicBezTo>
                    <a:pt x="1380" y="1642"/>
                    <a:pt x="1241" y="1843"/>
                    <a:pt x="1101" y="2035"/>
                  </a:cubicBezTo>
                  <a:cubicBezTo>
                    <a:pt x="961" y="2218"/>
                    <a:pt x="804" y="2384"/>
                    <a:pt x="638" y="2532"/>
                  </a:cubicBezTo>
                  <a:cubicBezTo>
                    <a:pt x="505" y="2628"/>
                    <a:pt x="310" y="2756"/>
                    <a:pt x="131" y="2756"/>
                  </a:cubicBezTo>
                  <a:cubicBezTo>
                    <a:pt x="99" y="2756"/>
                    <a:pt x="67" y="2751"/>
                    <a:pt x="36" y="2742"/>
                  </a:cubicBezTo>
                  <a:cubicBezTo>
                    <a:pt x="18" y="2768"/>
                    <a:pt x="9" y="2794"/>
                    <a:pt x="1" y="2820"/>
                  </a:cubicBezTo>
                  <a:cubicBezTo>
                    <a:pt x="52" y="2833"/>
                    <a:pt x="103" y="2839"/>
                    <a:pt x="153" y="2839"/>
                  </a:cubicBezTo>
                  <a:cubicBezTo>
                    <a:pt x="274" y="2839"/>
                    <a:pt x="391" y="2804"/>
                    <a:pt x="490" y="2742"/>
                  </a:cubicBezTo>
                  <a:cubicBezTo>
                    <a:pt x="699" y="2620"/>
                    <a:pt x="883" y="2462"/>
                    <a:pt x="1031" y="2279"/>
                  </a:cubicBezTo>
                  <a:cubicBezTo>
                    <a:pt x="1363" y="1886"/>
                    <a:pt x="1634" y="1450"/>
                    <a:pt x="1852" y="987"/>
                  </a:cubicBezTo>
                  <a:cubicBezTo>
                    <a:pt x="1869" y="943"/>
                    <a:pt x="1887" y="899"/>
                    <a:pt x="1913" y="856"/>
                  </a:cubicBezTo>
                  <a:cubicBezTo>
                    <a:pt x="2734" y="1004"/>
                    <a:pt x="3572" y="1100"/>
                    <a:pt x="4410" y="1161"/>
                  </a:cubicBezTo>
                  <a:lnTo>
                    <a:pt x="4576" y="1161"/>
                  </a:lnTo>
                  <a:cubicBezTo>
                    <a:pt x="4550" y="1362"/>
                    <a:pt x="4532" y="1554"/>
                    <a:pt x="4515" y="1746"/>
                  </a:cubicBezTo>
                  <a:cubicBezTo>
                    <a:pt x="4471" y="2253"/>
                    <a:pt x="4436" y="2768"/>
                    <a:pt x="4428" y="3274"/>
                  </a:cubicBezTo>
                  <a:cubicBezTo>
                    <a:pt x="4419" y="3292"/>
                    <a:pt x="4436" y="3318"/>
                    <a:pt x="4463" y="3318"/>
                  </a:cubicBezTo>
                  <a:lnTo>
                    <a:pt x="4829" y="3379"/>
                  </a:lnTo>
                  <a:cubicBezTo>
                    <a:pt x="4867" y="3389"/>
                    <a:pt x="4925" y="3406"/>
                    <a:pt x="4977" y="3406"/>
                  </a:cubicBezTo>
                  <a:cubicBezTo>
                    <a:pt x="5022" y="3406"/>
                    <a:pt x="5062" y="3393"/>
                    <a:pt x="5083" y="3353"/>
                  </a:cubicBezTo>
                  <a:cubicBezTo>
                    <a:pt x="5091" y="3301"/>
                    <a:pt x="5100" y="3257"/>
                    <a:pt x="5091" y="3205"/>
                  </a:cubicBezTo>
                  <a:cubicBezTo>
                    <a:pt x="5091" y="3144"/>
                    <a:pt x="5091" y="3074"/>
                    <a:pt x="5100" y="3004"/>
                  </a:cubicBezTo>
                  <a:lnTo>
                    <a:pt x="5117" y="2611"/>
                  </a:lnTo>
                  <a:cubicBezTo>
                    <a:pt x="5126" y="2139"/>
                    <a:pt x="5144" y="1659"/>
                    <a:pt x="5161" y="1188"/>
                  </a:cubicBezTo>
                  <a:cubicBezTo>
                    <a:pt x="5331" y="1193"/>
                    <a:pt x="5502" y="1196"/>
                    <a:pt x="5672" y="1196"/>
                  </a:cubicBezTo>
                  <a:cubicBezTo>
                    <a:pt x="6601" y="1196"/>
                    <a:pt x="7529" y="1116"/>
                    <a:pt x="8444" y="961"/>
                  </a:cubicBezTo>
                  <a:cubicBezTo>
                    <a:pt x="8497" y="1100"/>
                    <a:pt x="8558" y="1240"/>
                    <a:pt x="8610" y="1380"/>
                  </a:cubicBezTo>
                  <a:cubicBezTo>
                    <a:pt x="8706" y="1650"/>
                    <a:pt x="8828" y="1904"/>
                    <a:pt x="8968" y="2157"/>
                  </a:cubicBezTo>
                  <a:cubicBezTo>
                    <a:pt x="9082" y="2384"/>
                    <a:pt x="9274" y="2567"/>
                    <a:pt x="9501" y="2689"/>
                  </a:cubicBezTo>
                  <a:cubicBezTo>
                    <a:pt x="9608" y="2738"/>
                    <a:pt x="9726" y="2763"/>
                    <a:pt x="9843" y="2763"/>
                  </a:cubicBezTo>
                  <a:cubicBezTo>
                    <a:pt x="9916" y="2763"/>
                    <a:pt x="9989" y="2753"/>
                    <a:pt x="10060" y="2733"/>
                  </a:cubicBezTo>
                  <a:cubicBezTo>
                    <a:pt x="10051" y="2698"/>
                    <a:pt x="10042" y="2672"/>
                    <a:pt x="10042" y="2646"/>
                  </a:cubicBezTo>
                  <a:cubicBezTo>
                    <a:pt x="9985" y="2657"/>
                    <a:pt x="9929" y="2663"/>
                    <a:pt x="9873" y="2663"/>
                  </a:cubicBezTo>
                  <a:cubicBezTo>
                    <a:pt x="9756" y="2663"/>
                    <a:pt x="9642" y="2638"/>
                    <a:pt x="9536" y="2585"/>
                  </a:cubicBezTo>
                  <a:cubicBezTo>
                    <a:pt x="9317" y="2471"/>
                    <a:pt x="9134" y="2288"/>
                    <a:pt x="9020" y="2070"/>
                  </a:cubicBezTo>
                  <a:cubicBezTo>
                    <a:pt x="8890" y="1825"/>
                    <a:pt x="8776" y="1572"/>
                    <a:pt x="8671" y="1310"/>
                  </a:cubicBezTo>
                  <a:cubicBezTo>
                    <a:pt x="8628" y="1188"/>
                    <a:pt x="8575" y="1065"/>
                    <a:pt x="8532" y="943"/>
                  </a:cubicBezTo>
                  <a:cubicBezTo>
                    <a:pt x="8828" y="891"/>
                    <a:pt x="9125" y="821"/>
                    <a:pt x="9422" y="751"/>
                  </a:cubicBezTo>
                  <a:cubicBezTo>
                    <a:pt x="9405" y="707"/>
                    <a:pt x="9387" y="672"/>
                    <a:pt x="9370" y="629"/>
                  </a:cubicBezTo>
                  <a:cubicBezTo>
                    <a:pt x="9160" y="690"/>
                    <a:pt x="8951" y="734"/>
                    <a:pt x="8732" y="777"/>
                  </a:cubicBezTo>
                  <a:cubicBezTo>
                    <a:pt x="8654" y="795"/>
                    <a:pt x="8566" y="812"/>
                    <a:pt x="8488" y="821"/>
                  </a:cubicBezTo>
                  <a:cubicBezTo>
                    <a:pt x="8444" y="716"/>
                    <a:pt x="8409" y="611"/>
                    <a:pt x="8374" y="507"/>
                  </a:cubicBezTo>
                  <a:cubicBezTo>
                    <a:pt x="8322" y="341"/>
                    <a:pt x="8261" y="175"/>
                    <a:pt x="8200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50" name="CustomShape 10"/>
            <p:cNvSpPr/>
            <p:nvPr/>
          </p:nvSpPr>
          <p:spPr>
            <a:xfrm>
              <a:off x="6339960" y="3144600"/>
              <a:ext cx="2030040" cy="1445760"/>
            </a:xfrm>
            <a:custGeom>
              <a:avLst/>
              <a:gdLst/>
              <a:ahLst/>
              <a:cxnLst/>
              <a:rect l="l" t="t" r="r" b="b"/>
              <a:pathLst>
                <a:path w="15211" h="10833">
                  <a:moveTo>
                    <a:pt x="8151" y="1"/>
                  </a:moveTo>
                  <a:cubicBezTo>
                    <a:pt x="7847" y="1"/>
                    <a:pt x="7543" y="10"/>
                    <a:pt x="7239" y="28"/>
                  </a:cubicBezTo>
                  <a:lnTo>
                    <a:pt x="7169" y="28"/>
                  </a:lnTo>
                  <a:cubicBezTo>
                    <a:pt x="6654" y="63"/>
                    <a:pt x="6156" y="124"/>
                    <a:pt x="5658" y="212"/>
                  </a:cubicBezTo>
                  <a:cubicBezTo>
                    <a:pt x="5528" y="238"/>
                    <a:pt x="5405" y="264"/>
                    <a:pt x="5283" y="290"/>
                  </a:cubicBezTo>
                  <a:lnTo>
                    <a:pt x="5213" y="308"/>
                  </a:lnTo>
                  <a:cubicBezTo>
                    <a:pt x="3860" y="605"/>
                    <a:pt x="3362" y="1041"/>
                    <a:pt x="3109" y="1286"/>
                  </a:cubicBezTo>
                  <a:cubicBezTo>
                    <a:pt x="2384" y="1976"/>
                    <a:pt x="1258" y="3146"/>
                    <a:pt x="367" y="4123"/>
                  </a:cubicBezTo>
                  <a:lnTo>
                    <a:pt x="306" y="4202"/>
                  </a:lnTo>
                  <a:cubicBezTo>
                    <a:pt x="193" y="4324"/>
                    <a:pt x="96" y="4429"/>
                    <a:pt x="0" y="4543"/>
                  </a:cubicBezTo>
                  <a:cubicBezTo>
                    <a:pt x="210" y="4848"/>
                    <a:pt x="2105" y="7311"/>
                    <a:pt x="2227" y="7442"/>
                  </a:cubicBezTo>
                  <a:cubicBezTo>
                    <a:pt x="2340" y="7302"/>
                    <a:pt x="2463" y="7171"/>
                    <a:pt x="2594" y="7049"/>
                  </a:cubicBezTo>
                  <a:lnTo>
                    <a:pt x="2637" y="6996"/>
                  </a:lnTo>
                  <a:cubicBezTo>
                    <a:pt x="3091" y="6568"/>
                    <a:pt x="3650" y="6149"/>
                    <a:pt x="3860" y="5983"/>
                  </a:cubicBezTo>
                  <a:cubicBezTo>
                    <a:pt x="3886" y="5966"/>
                    <a:pt x="3903" y="5948"/>
                    <a:pt x="3930" y="5922"/>
                  </a:cubicBezTo>
                  <a:cubicBezTo>
                    <a:pt x="3930" y="5922"/>
                    <a:pt x="3938" y="5913"/>
                    <a:pt x="3938" y="5913"/>
                  </a:cubicBezTo>
                  <a:lnTo>
                    <a:pt x="3938" y="5913"/>
                  </a:lnTo>
                  <a:cubicBezTo>
                    <a:pt x="3938" y="5948"/>
                    <a:pt x="3834" y="7625"/>
                    <a:pt x="3685" y="9502"/>
                  </a:cubicBezTo>
                  <a:cubicBezTo>
                    <a:pt x="3676" y="9528"/>
                    <a:pt x="3676" y="9555"/>
                    <a:pt x="3676" y="9581"/>
                  </a:cubicBezTo>
                  <a:cubicBezTo>
                    <a:pt x="3650" y="9904"/>
                    <a:pt x="3624" y="10236"/>
                    <a:pt x="3598" y="10559"/>
                  </a:cubicBezTo>
                  <a:cubicBezTo>
                    <a:pt x="3930" y="10585"/>
                    <a:pt x="4253" y="10602"/>
                    <a:pt x="4585" y="10629"/>
                  </a:cubicBezTo>
                  <a:cubicBezTo>
                    <a:pt x="5484" y="10690"/>
                    <a:pt x="6392" y="10760"/>
                    <a:pt x="7300" y="10794"/>
                  </a:cubicBezTo>
                  <a:cubicBezTo>
                    <a:pt x="7873" y="10817"/>
                    <a:pt x="8452" y="10833"/>
                    <a:pt x="9033" y="10833"/>
                  </a:cubicBezTo>
                  <a:cubicBezTo>
                    <a:pt x="10211" y="10833"/>
                    <a:pt x="11395" y="10769"/>
                    <a:pt x="12548" y="10576"/>
                  </a:cubicBezTo>
                  <a:cubicBezTo>
                    <a:pt x="12661" y="10550"/>
                    <a:pt x="12766" y="10532"/>
                    <a:pt x="12880" y="10506"/>
                  </a:cubicBezTo>
                  <a:cubicBezTo>
                    <a:pt x="12853" y="10253"/>
                    <a:pt x="12827" y="9991"/>
                    <a:pt x="12810" y="9755"/>
                  </a:cubicBezTo>
                  <a:lnTo>
                    <a:pt x="12801" y="9651"/>
                  </a:lnTo>
                  <a:cubicBezTo>
                    <a:pt x="12722" y="8708"/>
                    <a:pt x="12661" y="7957"/>
                    <a:pt x="12644" y="7747"/>
                  </a:cubicBezTo>
                  <a:cubicBezTo>
                    <a:pt x="12644" y="7730"/>
                    <a:pt x="12644" y="7712"/>
                    <a:pt x="12644" y="7695"/>
                  </a:cubicBezTo>
                  <a:lnTo>
                    <a:pt x="12670" y="7686"/>
                  </a:lnTo>
                  <a:lnTo>
                    <a:pt x="12696" y="7677"/>
                  </a:lnTo>
                  <a:lnTo>
                    <a:pt x="12705" y="7677"/>
                  </a:lnTo>
                  <a:cubicBezTo>
                    <a:pt x="12723" y="7678"/>
                    <a:pt x="12741" y="7678"/>
                    <a:pt x="12760" y="7678"/>
                  </a:cubicBezTo>
                  <a:cubicBezTo>
                    <a:pt x="13540" y="7678"/>
                    <a:pt x="15074" y="7161"/>
                    <a:pt x="15211" y="7101"/>
                  </a:cubicBezTo>
                  <a:cubicBezTo>
                    <a:pt x="15202" y="7066"/>
                    <a:pt x="15132" y="6760"/>
                    <a:pt x="15010" y="6298"/>
                  </a:cubicBezTo>
                  <a:cubicBezTo>
                    <a:pt x="15001" y="6263"/>
                    <a:pt x="14993" y="6228"/>
                    <a:pt x="14984" y="6193"/>
                  </a:cubicBezTo>
                  <a:cubicBezTo>
                    <a:pt x="14600" y="4805"/>
                    <a:pt x="13770" y="2229"/>
                    <a:pt x="12827" y="1286"/>
                  </a:cubicBezTo>
                  <a:cubicBezTo>
                    <a:pt x="12417" y="849"/>
                    <a:pt x="11893" y="526"/>
                    <a:pt x="11325" y="351"/>
                  </a:cubicBezTo>
                  <a:cubicBezTo>
                    <a:pt x="11290" y="343"/>
                    <a:pt x="11255" y="334"/>
                    <a:pt x="11221" y="325"/>
                  </a:cubicBezTo>
                  <a:lnTo>
                    <a:pt x="11168" y="308"/>
                  </a:lnTo>
                  <a:cubicBezTo>
                    <a:pt x="10889" y="247"/>
                    <a:pt x="10609" y="194"/>
                    <a:pt x="10321" y="151"/>
                  </a:cubicBezTo>
                  <a:lnTo>
                    <a:pt x="10251" y="142"/>
                  </a:lnTo>
                  <a:cubicBezTo>
                    <a:pt x="9815" y="81"/>
                    <a:pt x="9378" y="46"/>
                    <a:pt x="8942" y="20"/>
                  </a:cubicBezTo>
                  <a:cubicBezTo>
                    <a:pt x="8678" y="7"/>
                    <a:pt x="8415" y="1"/>
                    <a:pt x="8151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51" name="CustomShape 11"/>
            <p:cNvSpPr/>
            <p:nvPr/>
          </p:nvSpPr>
          <p:spPr>
            <a:xfrm>
              <a:off x="6829560" y="4413240"/>
              <a:ext cx="1220040" cy="57960"/>
            </a:xfrm>
            <a:custGeom>
              <a:avLst/>
              <a:gdLst/>
              <a:ahLst/>
              <a:cxnLst/>
              <a:rect l="l" t="t" r="r" b="b"/>
              <a:pathLst>
                <a:path w="9143" h="440">
                  <a:moveTo>
                    <a:pt x="9" y="0"/>
                  </a:moveTo>
                  <a:cubicBezTo>
                    <a:pt x="1" y="26"/>
                    <a:pt x="1" y="53"/>
                    <a:pt x="1" y="79"/>
                  </a:cubicBezTo>
                  <a:cubicBezTo>
                    <a:pt x="1101" y="227"/>
                    <a:pt x="2210" y="332"/>
                    <a:pt x="3319" y="393"/>
                  </a:cubicBezTo>
                  <a:cubicBezTo>
                    <a:pt x="3967" y="424"/>
                    <a:pt x="4617" y="440"/>
                    <a:pt x="5267" y="440"/>
                  </a:cubicBezTo>
                  <a:cubicBezTo>
                    <a:pt x="6079" y="440"/>
                    <a:pt x="6892" y="415"/>
                    <a:pt x="7702" y="367"/>
                  </a:cubicBezTo>
                  <a:cubicBezTo>
                    <a:pt x="8112" y="341"/>
                    <a:pt x="8514" y="306"/>
                    <a:pt x="8924" y="271"/>
                  </a:cubicBezTo>
                  <a:lnTo>
                    <a:pt x="9143" y="253"/>
                  </a:lnTo>
                  <a:lnTo>
                    <a:pt x="9125" y="140"/>
                  </a:lnTo>
                  <a:cubicBezTo>
                    <a:pt x="8732" y="175"/>
                    <a:pt x="8339" y="218"/>
                    <a:pt x="7938" y="245"/>
                  </a:cubicBezTo>
                  <a:cubicBezTo>
                    <a:pt x="7222" y="288"/>
                    <a:pt x="6497" y="323"/>
                    <a:pt x="5781" y="332"/>
                  </a:cubicBezTo>
                  <a:cubicBezTo>
                    <a:pt x="5619" y="334"/>
                    <a:pt x="5457" y="335"/>
                    <a:pt x="5295" y="335"/>
                  </a:cubicBezTo>
                  <a:cubicBezTo>
                    <a:pt x="4008" y="335"/>
                    <a:pt x="2721" y="274"/>
                    <a:pt x="1441" y="157"/>
                  </a:cubicBezTo>
                  <a:cubicBezTo>
                    <a:pt x="961" y="114"/>
                    <a:pt x="490" y="61"/>
                    <a:pt x="9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52" name="CustomShape 12"/>
            <p:cNvSpPr/>
            <p:nvPr/>
          </p:nvSpPr>
          <p:spPr>
            <a:xfrm>
              <a:off x="6379560" y="3695040"/>
              <a:ext cx="311760" cy="389880"/>
            </a:xfrm>
            <a:custGeom>
              <a:avLst/>
              <a:gdLst/>
              <a:ahLst/>
              <a:cxnLst/>
              <a:rect l="l" t="t" r="r" b="b"/>
              <a:pathLst>
                <a:path w="2341" h="2926">
                  <a:moveTo>
                    <a:pt x="70" y="0"/>
                  </a:moveTo>
                  <a:lnTo>
                    <a:pt x="0" y="79"/>
                  </a:lnTo>
                  <a:cubicBezTo>
                    <a:pt x="149" y="315"/>
                    <a:pt x="306" y="551"/>
                    <a:pt x="463" y="778"/>
                  </a:cubicBezTo>
                  <a:cubicBezTo>
                    <a:pt x="882" y="1371"/>
                    <a:pt x="1336" y="1939"/>
                    <a:pt x="1834" y="2463"/>
                  </a:cubicBezTo>
                  <a:cubicBezTo>
                    <a:pt x="1982" y="2620"/>
                    <a:pt x="2131" y="2777"/>
                    <a:pt x="2288" y="2926"/>
                  </a:cubicBezTo>
                  <a:lnTo>
                    <a:pt x="2340" y="2882"/>
                  </a:lnTo>
                  <a:cubicBezTo>
                    <a:pt x="1467" y="2017"/>
                    <a:pt x="708" y="1048"/>
                    <a:pt x="70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53" name="CustomShape 13"/>
            <p:cNvSpPr/>
            <p:nvPr/>
          </p:nvSpPr>
          <p:spPr>
            <a:xfrm>
              <a:off x="7989480" y="3762000"/>
              <a:ext cx="353880" cy="415440"/>
            </a:xfrm>
            <a:custGeom>
              <a:avLst/>
              <a:gdLst/>
              <a:ahLst/>
              <a:cxnLst/>
              <a:rect l="l" t="t" r="r" b="b"/>
              <a:pathLst>
                <a:path w="2656" h="3116">
                  <a:moveTo>
                    <a:pt x="28" y="0"/>
                  </a:moveTo>
                  <a:cubicBezTo>
                    <a:pt x="14" y="0"/>
                    <a:pt x="1" y="11"/>
                    <a:pt x="1" y="33"/>
                  </a:cubicBezTo>
                  <a:cubicBezTo>
                    <a:pt x="1" y="574"/>
                    <a:pt x="27" y="1125"/>
                    <a:pt x="97" y="1666"/>
                  </a:cubicBezTo>
                  <a:cubicBezTo>
                    <a:pt x="123" y="1972"/>
                    <a:pt x="158" y="2268"/>
                    <a:pt x="201" y="2574"/>
                  </a:cubicBezTo>
                  <a:lnTo>
                    <a:pt x="193" y="2574"/>
                  </a:lnTo>
                  <a:cubicBezTo>
                    <a:pt x="167" y="2583"/>
                    <a:pt x="175" y="2618"/>
                    <a:pt x="201" y="2618"/>
                  </a:cubicBezTo>
                  <a:lnTo>
                    <a:pt x="210" y="2618"/>
                  </a:lnTo>
                  <a:cubicBezTo>
                    <a:pt x="228" y="2784"/>
                    <a:pt x="254" y="2949"/>
                    <a:pt x="289" y="3115"/>
                  </a:cubicBezTo>
                  <a:cubicBezTo>
                    <a:pt x="289" y="3089"/>
                    <a:pt x="289" y="3072"/>
                    <a:pt x="289" y="3054"/>
                  </a:cubicBezTo>
                  <a:lnTo>
                    <a:pt x="315" y="3054"/>
                  </a:lnTo>
                  <a:lnTo>
                    <a:pt x="341" y="3046"/>
                  </a:lnTo>
                  <a:cubicBezTo>
                    <a:pt x="324" y="2906"/>
                    <a:pt x="306" y="2757"/>
                    <a:pt x="289" y="2609"/>
                  </a:cubicBezTo>
                  <a:cubicBezTo>
                    <a:pt x="376" y="2591"/>
                    <a:pt x="463" y="2565"/>
                    <a:pt x="542" y="2539"/>
                  </a:cubicBezTo>
                  <a:cubicBezTo>
                    <a:pt x="655" y="2504"/>
                    <a:pt x="778" y="2469"/>
                    <a:pt x="891" y="2434"/>
                  </a:cubicBezTo>
                  <a:cubicBezTo>
                    <a:pt x="1127" y="2356"/>
                    <a:pt x="1354" y="2268"/>
                    <a:pt x="1581" y="2172"/>
                  </a:cubicBezTo>
                  <a:cubicBezTo>
                    <a:pt x="1948" y="2024"/>
                    <a:pt x="2306" y="1849"/>
                    <a:pt x="2655" y="1666"/>
                  </a:cubicBezTo>
                  <a:cubicBezTo>
                    <a:pt x="2638" y="1631"/>
                    <a:pt x="2638" y="1596"/>
                    <a:pt x="2620" y="1561"/>
                  </a:cubicBezTo>
                  <a:cubicBezTo>
                    <a:pt x="2515" y="1614"/>
                    <a:pt x="2402" y="1675"/>
                    <a:pt x="2297" y="1727"/>
                  </a:cubicBezTo>
                  <a:cubicBezTo>
                    <a:pt x="1852" y="1945"/>
                    <a:pt x="1406" y="2146"/>
                    <a:pt x="944" y="2312"/>
                  </a:cubicBezTo>
                  <a:cubicBezTo>
                    <a:pt x="821" y="2356"/>
                    <a:pt x="690" y="2399"/>
                    <a:pt x="559" y="2443"/>
                  </a:cubicBezTo>
                  <a:cubicBezTo>
                    <a:pt x="472" y="2478"/>
                    <a:pt x="367" y="2504"/>
                    <a:pt x="280" y="2539"/>
                  </a:cubicBezTo>
                  <a:cubicBezTo>
                    <a:pt x="245" y="2242"/>
                    <a:pt x="210" y="1945"/>
                    <a:pt x="184" y="1648"/>
                  </a:cubicBezTo>
                  <a:cubicBezTo>
                    <a:pt x="175" y="1596"/>
                    <a:pt x="167" y="1535"/>
                    <a:pt x="167" y="1474"/>
                  </a:cubicBezTo>
                  <a:cubicBezTo>
                    <a:pt x="184" y="1413"/>
                    <a:pt x="201" y="1343"/>
                    <a:pt x="219" y="1282"/>
                  </a:cubicBezTo>
                  <a:cubicBezTo>
                    <a:pt x="245" y="1177"/>
                    <a:pt x="271" y="1081"/>
                    <a:pt x="306" y="976"/>
                  </a:cubicBezTo>
                  <a:cubicBezTo>
                    <a:pt x="367" y="784"/>
                    <a:pt x="446" y="592"/>
                    <a:pt x="507" y="400"/>
                  </a:cubicBezTo>
                  <a:cubicBezTo>
                    <a:pt x="518" y="378"/>
                    <a:pt x="502" y="363"/>
                    <a:pt x="486" y="363"/>
                  </a:cubicBezTo>
                  <a:cubicBezTo>
                    <a:pt x="476" y="363"/>
                    <a:pt x="467" y="369"/>
                    <a:pt x="463" y="382"/>
                  </a:cubicBezTo>
                  <a:cubicBezTo>
                    <a:pt x="367" y="566"/>
                    <a:pt x="297" y="749"/>
                    <a:pt x="245" y="950"/>
                  </a:cubicBezTo>
                  <a:cubicBezTo>
                    <a:pt x="210" y="1046"/>
                    <a:pt x="184" y="1142"/>
                    <a:pt x="167" y="1238"/>
                  </a:cubicBezTo>
                  <a:lnTo>
                    <a:pt x="149" y="1282"/>
                  </a:lnTo>
                  <a:cubicBezTo>
                    <a:pt x="123" y="863"/>
                    <a:pt x="105" y="444"/>
                    <a:pt x="62" y="33"/>
                  </a:cubicBezTo>
                  <a:cubicBezTo>
                    <a:pt x="57" y="11"/>
                    <a:pt x="42" y="0"/>
                    <a:pt x="28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54" name="CustomShape 14"/>
            <p:cNvSpPr/>
            <p:nvPr/>
          </p:nvSpPr>
          <p:spPr>
            <a:xfrm>
              <a:off x="6816960" y="3746520"/>
              <a:ext cx="53280" cy="197640"/>
            </a:xfrm>
            <a:custGeom>
              <a:avLst/>
              <a:gdLst/>
              <a:ahLst/>
              <a:cxnLst/>
              <a:rect l="l" t="t" r="r" b="b"/>
              <a:pathLst>
                <a:path w="405" h="1485">
                  <a:moveTo>
                    <a:pt x="259" y="1"/>
                  </a:moveTo>
                  <a:cubicBezTo>
                    <a:pt x="250" y="1"/>
                    <a:pt x="242" y="8"/>
                    <a:pt x="242" y="17"/>
                  </a:cubicBezTo>
                  <a:cubicBezTo>
                    <a:pt x="277" y="297"/>
                    <a:pt x="295" y="567"/>
                    <a:pt x="286" y="847"/>
                  </a:cubicBezTo>
                  <a:cubicBezTo>
                    <a:pt x="216" y="681"/>
                    <a:pt x="129" y="524"/>
                    <a:pt x="33" y="375"/>
                  </a:cubicBezTo>
                  <a:cubicBezTo>
                    <a:pt x="30" y="370"/>
                    <a:pt x="26" y="368"/>
                    <a:pt x="22" y="368"/>
                  </a:cubicBezTo>
                  <a:cubicBezTo>
                    <a:pt x="11" y="368"/>
                    <a:pt x="0" y="380"/>
                    <a:pt x="6" y="393"/>
                  </a:cubicBezTo>
                  <a:cubicBezTo>
                    <a:pt x="102" y="576"/>
                    <a:pt x="190" y="768"/>
                    <a:pt x="286" y="960"/>
                  </a:cubicBezTo>
                  <a:lnTo>
                    <a:pt x="286" y="1283"/>
                  </a:lnTo>
                  <a:cubicBezTo>
                    <a:pt x="286" y="1344"/>
                    <a:pt x="277" y="1414"/>
                    <a:pt x="277" y="1484"/>
                  </a:cubicBezTo>
                  <a:cubicBezTo>
                    <a:pt x="303" y="1467"/>
                    <a:pt x="329" y="1440"/>
                    <a:pt x="347" y="1423"/>
                  </a:cubicBezTo>
                  <a:lnTo>
                    <a:pt x="347" y="1283"/>
                  </a:lnTo>
                  <a:cubicBezTo>
                    <a:pt x="356" y="1222"/>
                    <a:pt x="356" y="1161"/>
                    <a:pt x="356" y="1100"/>
                  </a:cubicBezTo>
                  <a:lnTo>
                    <a:pt x="373" y="1117"/>
                  </a:lnTo>
                  <a:cubicBezTo>
                    <a:pt x="376" y="1127"/>
                    <a:pt x="382" y="1131"/>
                    <a:pt x="387" y="1131"/>
                  </a:cubicBezTo>
                  <a:cubicBezTo>
                    <a:pt x="396" y="1131"/>
                    <a:pt x="405" y="1120"/>
                    <a:pt x="399" y="1109"/>
                  </a:cubicBezTo>
                  <a:cubicBezTo>
                    <a:pt x="399" y="1074"/>
                    <a:pt x="373" y="1039"/>
                    <a:pt x="364" y="1004"/>
                  </a:cubicBezTo>
                  <a:lnTo>
                    <a:pt x="364" y="847"/>
                  </a:lnTo>
                  <a:cubicBezTo>
                    <a:pt x="373" y="567"/>
                    <a:pt x="347" y="288"/>
                    <a:pt x="277" y="17"/>
                  </a:cubicBezTo>
                  <a:cubicBezTo>
                    <a:pt x="273" y="5"/>
                    <a:pt x="266" y="1"/>
                    <a:pt x="259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55" name="CustomShape 15"/>
            <p:cNvSpPr/>
            <p:nvPr/>
          </p:nvSpPr>
          <p:spPr>
            <a:xfrm>
              <a:off x="7034760" y="3183480"/>
              <a:ext cx="815400" cy="244440"/>
            </a:xfrm>
            <a:custGeom>
              <a:avLst/>
              <a:gdLst/>
              <a:ahLst/>
              <a:cxnLst/>
              <a:rect l="l" t="t" r="r" b="b"/>
              <a:pathLst>
                <a:path w="6113" h="1836">
                  <a:moveTo>
                    <a:pt x="70" y="0"/>
                  </a:moveTo>
                  <a:lnTo>
                    <a:pt x="0" y="18"/>
                  </a:lnTo>
                  <a:cubicBezTo>
                    <a:pt x="463" y="839"/>
                    <a:pt x="1232" y="1458"/>
                    <a:pt x="2140" y="1712"/>
                  </a:cubicBezTo>
                  <a:cubicBezTo>
                    <a:pt x="2445" y="1794"/>
                    <a:pt x="2757" y="1835"/>
                    <a:pt x="3070" y="1835"/>
                  </a:cubicBezTo>
                  <a:cubicBezTo>
                    <a:pt x="3357" y="1835"/>
                    <a:pt x="3646" y="1800"/>
                    <a:pt x="3930" y="1729"/>
                  </a:cubicBezTo>
                  <a:cubicBezTo>
                    <a:pt x="4523" y="1581"/>
                    <a:pt x="5065" y="1275"/>
                    <a:pt x="5493" y="839"/>
                  </a:cubicBezTo>
                  <a:cubicBezTo>
                    <a:pt x="5720" y="594"/>
                    <a:pt x="5929" y="332"/>
                    <a:pt x="6113" y="61"/>
                  </a:cubicBezTo>
                  <a:cubicBezTo>
                    <a:pt x="6086" y="44"/>
                    <a:pt x="6051" y="35"/>
                    <a:pt x="6017" y="27"/>
                  </a:cubicBezTo>
                  <a:cubicBezTo>
                    <a:pt x="5886" y="219"/>
                    <a:pt x="5746" y="402"/>
                    <a:pt x="5597" y="577"/>
                  </a:cubicBezTo>
                  <a:cubicBezTo>
                    <a:pt x="5213" y="1039"/>
                    <a:pt x="4707" y="1380"/>
                    <a:pt x="4139" y="1572"/>
                  </a:cubicBezTo>
                  <a:cubicBezTo>
                    <a:pt x="3789" y="1685"/>
                    <a:pt x="3421" y="1742"/>
                    <a:pt x="3056" y="1742"/>
                  </a:cubicBezTo>
                  <a:cubicBezTo>
                    <a:pt x="2830" y="1742"/>
                    <a:pt x="2605" y="1720"/>
                    <a:pt x="2384" y="1677"/>
                  </a:cubicBezTo>
                  <a:cubicBezTo>
                    <a:pt x="1834" y="1563"/>
                    <a:pt x="1328" y="1319"/>
                    <a:pt x="891" y="970"/>
                  </a:cubicBezTo>
                  <a:cubicBezTo>
                    <a:pt x="568" y="699"/>
                    <a:pt x="289" y="367"/>
                    <a:pt x="70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56" name="CustomShape 16"/>
            <p:cNvSpPr/>
            <p:nvPr/>
          </p:nvSpPr>
          <p:spPr>
            <a:xfrm>
              <a:off x="7119720" y="3143880"/>
              <a:ext cx="653400" cy="196920"/>
            </a:xfrm>
            <a:custGeom>
              <a:avLst/>
              <a:gdLst/>
              <a:ahLst/>
              <a:cxnLst/>
              <a:rect l="l" t="t" r="r" b="b"/>
              <a:pathLst>
                <a:path w="4900" h="1479">
                  <a:moveTo>
                    <a:pt x="2241" y="0"/>
                  </a:moveTo>
                  <a:cubicBezTo>
                    <a:pt x="1957" y="0"/>
                    <a:pt x="1673" y="9"/>
                    <a:pt x="1389" y="27"/>
                  </a:cubicBezTo>
                  <a:lnTo>
                    <a:pt x="1319" y="35"/>
                  </a:lnTo>
                  <a:cubicBezTo>
                    <a:pt x="874" y="70"/>
                    <a:pt x="437" y="114"/>
                    <a:pt x="1" y="193"/>
                  </a:cubicBezTo>
                  <a:cubicBezTo>
                    <a:pt x="568" y="760"/>
                    <a:pt x="1171" y="1380"/>
                    <a:pt x="2018" y="1467"/>
                  </a:cubicBezTo>
                  <a:cubicBezTo>
                    <a:pt x="2109" y="1475"/>
                    <a:pt x="2201" y="1479"/>
                    <a:pt x="2292" y="1479"/>
                  </a:cubicBezTo>
                  <a:cubicBezTo>
                    <a:pt x="3035" y="1479"/>
                    <a:pt x="3758" y="1228"/>
                    <a:pt x="4349" y="769"/>
                  </a:cubicBezTo>
                  <a:cubicBezTo>
                    <a:pt x="4506" y="638"/>
                    <a:pt x="4655" y="498"/>
                    <a:pt x="4794" y="341"/>
                  </a:cubicBezTo>
                  <a:cubicBezTo>
                    <a:pt x="4829" y="306"/>
                    <a:pt x="4864" y="262"/>
                    <a:pt x="4899" y="227"/>
                  </a:cubicBezTo>
                  <a:cubicBezTo>
                    <a:pt x="4760" y="201"/>
                    <a:pt x="4620" y="184"/>
                    <a:pt x="4480" y="166"/>
                  </a:cubicBezTo>
                  <a:lnTo>
                    <a:pt x="4402" y="149"/>
                  </a:lnTo>
                  <a:cubicBezTo>
                    <a:pt x="3974" y="88"/>
                    <a:pt x="3528" y="53"/>
                    <a:pt x="3092" y="27"/>
                  </a:cubicBezTo>
                  <a:cubicBezTo>
                    <a:pt x="2808" y="9"/>
                    <a:pt x="2524" y="0"/>
                    <a:pt x="2241" y="0"/>
                  </a:cubicBez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57" name="CustomShape 17"/>
            <p:cNvSpPr/>
            <p:nvPr/>
          </p:nvSpPr>
          <p:spPr>
            <a:xfrm>
              <a:off x="6497280" y="1581480"/>
              <a:ext cx="1886760" cy="1558440"/>
            </a:xfrm>
            <a:custGeom>
              <a:avLst/>
              <a:gdLst/>
              <a:ahLst/>
              <a:cxnLst/>
              <a:rect l="l" t="t" r="r" b="b"/>
              <a:pathLst>
                <a:path w="14137" h="11676">
                  <a:moveTo>
                    <a:pt x="6908" y="1"/>
                  </a:moveTo>
                  <a:cubicBezTo>
                    <a:pt x="6799" y="1"/>
                    <a:pt x="6691" y="7"/>
                    <a:pt x="6584" y="19"/>
                  </a:cubicBezTo>
                  <a:cubicBezTo>
                    <a:pt x="6217" y="45"/>
                    <a:pt x="5859" y="123"/>
                    <a:pt x="5510" y="237"/>
                  </a:cubicBezTo>
                  <a:cubicBezTo>
                    <a:pt x="4602" y="534"/>
                    <a:pt x="3798" y="1093"/>
                    <a:pt x="3213" y="1843"/>
                  </a:cubicBezTo>
                  <a:cubicBezTo>
                    <a:pt x="2943" y="2193"/>
                    <a:pt x="2716" y="2594"/>
                    <a:pt x="2707" y="3031"/>
                  </a:cubicBezTo>
                  <a:cubicBezTo>
                    <a:pt x="2698" y="3310"/>
                    <a:pt x="2777" y="3590"/>
                    <a:pt x="2786" y="3869"/>
                  </a:cubicBezTo>
                  <a:cubicBezTo>
                    <a:pt x="2786" y="4149"/>
                    <a:pt x="2672" y="4472"/>
                    <a:pt x="2419" y="4576"/>
                  </a:cubicBezTo>
                  <a:cubicBezTo>
                    <a:pt x="2244" y="4655"/>
                    <a:pt x="2026" y="4620"/>
                    <a:pt x="1869" y="4725"/>
                  </a:cubicBezTo>
                  <a:cubicBezTo>
                    <a:pt x="1703" y="4838"/>
                    <a:pt x="1624" y="5039"/>
                    <a:pt x="1659" y="5240"/>
                  </a:cubicBezTo>
                  <a:cubicBezTo>
                    <a:pt x="1694" y="5432"/>
                    <a:pt x="1773" y="5616"/>
                    <a:pt x="1877" y="5781"/>
                  </a:cubicBezTo>
                  <a:cubicBezTo>
                    <a:pt x="1794" y="5765"/>
                    <a:pt x="1710" y="5757"/>
                    <a:pt x="1626" y="5757"/>
                  </a:cubicBezTo>
                  <a:cubicBezTo>
                    <a:pt x="961" y="5757"/>
                    <a:pt x="305" y="6257"/>
                    <a:pt x="157" y="6917"/>
                  </a:cubicBezTo>
                  <a:cubicBezTo>
                    <a:pt x="0" y="7659"/>
                    <a:pt x="480" y="8479"/>
                    <a:pt x="1196" y="8724"/>
                  </a:cubicBezTo>
                  <a:cubicBezTo>
                    <a:pt x="830" y="8768"/>
                    <a:pt x="533" y="9117"/>
                    <a:pt x="489" y="9492"/>
                  </a:cubicBezTo>
                  <a:cubicBezTo>
                    <a:pt x="463" y="9877"/>
                    <a:pt x="611" y="10252"/>
                    <a:pt x="891" y="10514"/>
                  </a:cubicBezTo>
                  <a:cubicBezTo>
                    <a:pt x="1170" y="10767"/>
                    <a:pt x="1502" y="10959"/>
                    <a:pt x="1860" y="11073"/>
                  </a:cubicBezTo>
                  <a:cubicBezTo>
                    <a:pt x="2079" y="11148"/>
                    <a:pt x="2312" y="11206"/>
                    <a:pt x="2537" y="11206"/>
                  </a:cubicBezTo>
                  <a:cubicBezTo>
                    <a:pt x="2680" y="11206"/>
                    <a:pt x="2819" y="11183"/>
                    <a:pt x="2951" y="11125"/>
                  </a:cubicBezTo>
                  <a:cubicBezTo>
                    <a:pt x="3161" y="11012"/>
                    <a:pt x="3344" y="10872"/>
                    <a:pt x="3502" y="10697"/>
                  </a:cubicBezTo>
                  <a:cubicBezTo>
                    <a:pt x="3589" y="10802"/>
                    <a:pt x="3694" y="10889"/>
                    <a:pt x="3807" y="10968"/>
                  </a:cubicBezTo>
                  <a:cubicBezTo>
                    <a:pt x="4413" y="11430"/>
                    <a:pt x="5157" y="11675"/>
                    <a:pt x="5913" y="11675"/>
                  </a:cubicBezTo>
                  <a:cubicBezTo>
                    <a:pt x="6029" y="11675"/>
                    <a:pt x="6145" y="11669"/>
                    <a:pt x="6261" y="11658"/>
                  </a:cubicBezTo>
                  <a:cubicBezTo>
                    <a:pt x="6689" y="11614"/>
                    <a:pt x="7134" y="11466"/>
                    <a:pt x="7387" y="11125"/>
                  </a:cubicBezTo>
                  <a:cubicBezTo>
                    <a:pt x="7773" y="11315"/>
                    <a:pt x="8188" y="11408"/>
                    <a:pt x="8600" y="11408"/>
                  </a:cubicBezTo>
                  <a:cubicBezTo>
                    <a:pt x="9231" y="11408"/>
                    <a:pt x="9854" y="11190"/>
                    <a:pt x="10356" y="10767"/>
                  </a:cubicBezTo>
                  <a:cubicBezTo>
                    <a:pt x="10469" y="10671"/>
                    <a:pt x="10565" y="10575"/>
                    <a:pt x="10679" y="10479"/>
                  </a:cubicBezTo>
                  <a:cubicBezTo>
                    <a:pt x="10932" y="10680"/>
                    <a:pt x="11142" y="10951"/>
                    <a:pt x="11439" y="11090"/>
                  </a:cubicBezTo>
                  <a:cubicBezTo>
                    <a:pt x="11601" y="11163"/>
                    <a:pt x="11777" y="11191"/>
                    <a:pt x="11956" y="11191"/>
                  </a:cubicBezTo>
                  <a:cubicBezTo>
                    <a:pt x="12162" y="11191"/>
                    <a:pt x="12373" y="11154"/>
                    <a:pt x="12574" y="11108"/>
                  </a:cubicBezTo>
                  <a:cubicBezTo>
                    <a:pt x="13159" y="10968"/>
                    <a:pt x="13787" y="10697"/>
                    <a:pt x="14014" y="10138"/>
                  </a:cubicBezTo>
                  <a:cubicBezTo>
                    <a:pt x="14110" y="9885"/>
                    <a:pt x="14137" y="9615"/>
                    <a:pt x="14084" y="9353"/>
                  </a:cubicBezTo>
                  <a:cubicBezTo>
                    <a:pt x="13979" y="8706"/>
                    <a:pt x="13508" y="8087"/>
                    <a:pt x="12871" y="7964"/>
                  </a:cubicBezTo>
                  <a:cubicBezTo>
                    <a:pt x="13246" y="7903"/>
                    <a:pt x="13499" y="7493"/>
                    <a:pt x="13456" y="7109"/>
                  </a:cubicBezTo>
                  <a:cubicBezTo>
                    <a:pt x="13421" y="6724"/>
                    <a:pt x="13159" y="6401"/>
                    <a:pt x="12844" y="6183"/>
                  </a:cubicBezTo>
                  <a:cubicBezTo>
                    <a:pt x="12609" y="6017"/>
                    <a:pt x="12312" y="5869"/>
                    <a:pt x="12224" y="5589"/>
                  </a:cubicBezTo>
                  <a:cubicBezTo>
                    <a:pt x="12155" y="5354"/>
                    <a:pt x="12251" y="5109"/>
                    <a:pt x="12286" y="4865"/>
                  </a:cubicBezTo>
                  <a:cubicBezTo>
                    <a:pt x="12329" y="4515"/>
                    <a:pt x="12233" y="4166"/>
                    <a:pt x="12111" y="3834"/>
                  </a:cubicBezTo>
                  <a:cubicBezTo>
                    <a:pt x="11735" y="2839"/>
                    <a:pt x="11142" y="1939"/>
                    <a:pt x="10373" y="1206"/>
                  </a:cubicBezTo>
                  <a:cubicBezTo>
                    <a:pt x="10373" y="1180"/>
                    <a:pt x="10338" y="1136"/>
                    <a:pt x="10277" y="1084"/>
                  </a:cubicBezTo>
                  <a:cubicBezTo>
                    <a:pt x="10146" y="996"/>
                    <a:pt x="10015" y="909"/>
                    <a:pt x="9867" y="831"/>
                  </a:cubicBezTo>
                  <a:cubicBezTo>
                    <a:pt x="9691" y="759"/>
                    <a:pt x="9501" y="716"/>
                    <a:pt x="9309" y="716"/>
                  </a:cubicBezTo>
                  <a:cubicBezTo>
                    <a:pt x="9291" y="716"/>
                    <a:pt x="9273" y="716"/>
                    <a:pt x="9256" y="717"/>
                  </a:cubicBezTo>
                  <a:cubicBezTo>
                    <a:pt x="9212" y="717"/>
                    <a:pt x="9168" y="726"/>
                    <a:pt x="9125" y="726"/>
                  </a:cubicBezTo>
                  <a:cubicBezTo>
                    <a:pt x="9072" y="726"/>
                    <a:pt x="9029" y="735"/>
                    <a:pt x="8985" y="743"/>
                  </a:cubicBezTo>
                  <a:cubicBezTo>
                    <a:pt x="8852" y="759"/>
                    <a:pt x="8776" y="781"/>
                    <a:pt x="8714" y="781"/>
                  </a:cubicBezTo>
                  <a:cubicBezTo>
                    <a:pt x="8638" y="781"/>
                    <a:pt x="8585" y="747"/>
                    <a:pt x="8479" y="621"/>
                  </a:cubicBezTo>
                  <a:cubicBezTo>
                    <a:pt x="8400" y="525"/>
                    <a:pt x="8313" y="438"/>
                    <a:pt x="8208" y="368"/>
                  </a:cubicBezTo>
                  <a:cubicBezTo>
                    <a:pt x="8068" y="272"/>
                    <a:pt x="7911" y="193"/>
                    <a:pt x="7754" y="132"/>
                  </a:cubicBezTo>
                  <a:cubicBezTo>
                    <a:pt x="7481" y="43"/>
                    <a:pt x="7195" y="1"/>
                    <a:pt x="6908" y="1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58" name="CustomShape 18"/>
            <p:cNvSpPr/>
            <p:nvPr/>
          </p:nvSpPr>
          <p:spPr>
            <a:xfrm>
              <a:off x="6947280" y="2156040"/>
              <a:ext cx="1040400" cy="983520"/>
            </a:xfrm>
            <a:custGeom>
              <a:avLst/>
              <a:gdLst/>
              <a:ahLst/>
              <a:cxnLst/>
              <a:rect l="l" t="t" r="r" b="b"/>
              <a:pathLst>
                <a:path w="7798" h="7371">
                  <a:moveTo>
                    <a:pt x="5816" y="1"/>
                  </a:moveTo>
                  <a:cubicBezTo>
                    <a:pt x="5723" y="1"/>
                    <a:pt x="5629" y="10"/>
                    <a:pt x="5536" y="28"/>
                  </a:cubicBezTo>
                  <a:cubicBezTo>
                    <a:pt x="5274" y="98"/>
                    <a:pt x="5030" y="220"/>
                    <a:pt x="4812" y="386"/>
                  </a:cubicBezTo>
                  <a:cubicBezTo>
                    <a:pt x="4558" y="578"/>
                    <a:pt x="4305" y="788"/>
                    <a:pt x="4043" y="962"/>
                  </a:cubicBezTo>
                  <a:cubicBezTo>
                    <a:pt x="3729" y="1181"/>
                    <a:pt x="3388" y="1355"/>
                    <a:pt x="3039" y="1504"/>
                  </a:cubicBezTo>
                  <a:cubicBezTo>
                    <a:pt x="2690" y="1643"/>
                    <a:pt x="2332" y="1748"/>
                    <a:pt x="1965" y="1818"/>
                  </a:cubicBezTo>
                  <a:cubicBezTo>
                    <a:pt x="1625" y="1870"/>
                    <a:pt x="1249" y="1914"/>
                    <a:pt x="961" y="2124"/>
                  </a:cubicBezTo>
                  <a:cubicBezTo>
                    <a:pt x="472" y="2490"/>
                    <a:pt x="193" y="3119"/>
                    <a:pt x="70" y="3704"/>
                  </a:cubicBezTo>
                  <a:cubicBezTo>
                    <a:pt x="1" y="4027"/>
                    <a:pt x="9" y="4359"/>
                    <a:pt x="79" y="4682"/>
                  </a:cubicBezTo>
                  <a:cubicBezTo>
                    <a:pt x="175" y="5022"/>
                    <a:pt x="315" y="5346"/>
                    <a:pt x="498" y="5651"/>
                  </a:cubicBezTo>
                  <a:cubicBezTo>
                    <a:pt x="795" y="6201"/>
                    <a:pt x="1022" y="6821"/>
                    <a:pt x="1511" y="7223"/>
                  </a:cubicBezTo>
                  <a:cubicBezTo>
                    <a:pt x="1845" y="7321"/>
                    <a:pt x="2194" y="7370"/>
                    <a:pt x="2543" y="7370"/>
                  </a:cubicBezTo>
                  <a:cubicBezTo>
                    <a:pt x="2659" y="7370"/>
                    <a:pt x="2775" y="7365"/>
                    <a:pt x="2891" y="7354"/>
                  </a:cubicBezTo>
                  <a:cubicBezTo>
                    <a:pt x="3319" y="7310"/>
                    <a:pt x="3764" y="7162"/>
                    <a:pt x="4017" y="6821"/>
                  </a:cubicBezTo>
                  <a:cubicBezTo>
                    <a:pt x="4402" y="7008"/>
                    <a:pt x="4818" y="7101"/>
                    <a:pt x="5231" y="7101"/>
                  </a:cubicBezTo>
                  <a:cubicBezTo>
                    <a:pt x="5783" y="7101"/>
                    <a:pt x="6330" y="6936"/>
                    <a:pt x="6794" y="6612"/>
                  </a:cubicBezTo>
                  <a:cubicBezTo>
                    <a:pt x="6907" y="6428"/>
                    <a:pt x="7003" y="6245"/>
                    <a:pt x="7091" y="6062"/>
                  </a:cubicBezTo>
                  <a:cubicBezTo>
                    <a:pt x="7431" y="5363"/>
                    <a:pt x="7719" y="4603"/>
                    <a:pt x="7772" y="3835"/>
                  </a:cubicBezTo>
                  <a:cubicBezTo>
                    <a:pt x="7798" y="3049"/>
                    <a:pt x="7684" y="2263"/>
                    <a:pt x="7440" y="1512"/>
                  </a:cubicBezTo>
                  <a:cubicBezTo>
                    <a:pt x="7274" y="962"/>
                    <a:pt x="7003" y="403"/>
                    <a:pt x="6462" y="150"/>
                  </a:cubicBezTo>
                  <a:cubicBezTo>
                    <a:pt x="6259" y="52"/>
                    <a:pt x="6039" y="1"/>
                    <a:pt x="5816" y="1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59" name="CustomShape 19"/>
            <p:cNvSpPr/>
            <p:nvPr/>
          </p:nvSpPr>
          <p:spPr>
            <a:xfrm>
              <a:off x="7298280" y="2937240"/>
              <a:ext cx="342000" cy="318960"/>
            </a:xfrm>
            <a:custGeom>
              <a:avLst/>
              <a:gdLst/>
              <a:ahLst/>
              <a:cxnLst/>
              <a:rect l="l" t="t" r="r" b="b"/>
              <a:pathLst>
                <a:path w="2568" h="2394">
                  <a:moveTo>
                    <a:pt x="1" y="1"/>
                  </a:moveTo>
                  <a:lnTo>
                    <a:pt x="1" y="1808"/>
                  </a:lnTo>
                  <a:cubicBezTo>
                    <a:pt x="1" y="1878"/>
                    <a:pt x="27" y="1939"/>
                    <a:pt x="62" y="1992"/>
                  </a:cubicBezTo>
                  <a:cubicBezTo>
                    <a:pt x="184" y="2131"/>
                    <a:pt x="507" y="2393"/>
                    <a:pt x="1284" y="2393"/>
                  </a:cubicBezTo>
                  <a:cubicBezTo>
                    <a:pt x="2061" y="2393"/>
                    <a:pt x="2385" y="2131"/>
                    <a:pt x="2507" y="1992"/>
                  </a:cubicBezTo>
                  <a:cubicBezTo>
                    <a:pt x="2550" y="1939"/>
                    <a:pt x="2568" y="1878"/>
                    <a:pt x="2568" y="1808"/>
                  </a:cubicBezTo>
                  <a:lnTo>
                    <a:pt x="2568" y="1"/>
                  </a:ln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60" name="CustomShape 20"/>
            <p:cNvSpPr/>
            <p:nvPr/>
          </p:nvSpPr>
          <p:spPr>
            <a:xfrm>
              <a:off x="7836840" y="2320920"/>
              <a:ext cx="246240" cy="327240"/>
            </a:xfrm>
            <a:custGeom>
              <a:avLst/>
              <a:gdLst/>
              <a:ahLst/>
              <a:cxnLst/>
              <a:rect l="l" t="t" r="r" b="b"/>
              <a:pathLst>
                <a:path w="1849" h="2456">
                  <a:moveTo>
                    <a:pt x="936" y="1"/>
                  </a:moveTo>
                  <a:cubicBezTo>
                    <a:pt x="537" y="1"/>
                    <a:pt x="298" y="574"/>
                    <a:pt x="298" y="574"/>
                  </a:cubicBezTo>
                  <a:cubicBezTo>
                    <a:pt x="140" y="1028"/>
                    <a:pt x="1" y="2067"/>
                    <a:pt x="341" y="2347"/>
                  </a:cubicBezTo>
                  <a:cubicBezTo>
                    <a:pt x="430" y="2422"/>
                    <a:pt x="521" y="2456"/>
                    <a:pt x="610" y="2456"/>
                  </a:cubicBezTo>
                  <a:cubicBezTo>
                    <a:pt x="1264" y="2456"/>
                    <a:pt x="1848" y="640"/>
                    <a:pt x="1311" y="164"/>
                  </a:cubicBezTo>
                  <a:cubicBezTo>
                    <a:pt x="1174" y="47"/>
                    <a:pt x="1048" y="1"/>
                    <a:pt x="936" y="1"/>
                  </a:cubicBez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61" name="CustomShape 21"/>
            <p:cNvSpPr/>
            <p:nvPr/>
          </p:nvSpPr>
          <p:spPr>
            <a:xfrm>
              <a:off x="7920720" y="2394000"/>
              <a:ext cx="88200" cy="150840"/>
            </a:xfrm>
            <a:custGeom>
              <a:avLst/>
              <a:gdLst/>
              <a:ahLst/>
              <a:cxnLst/>
              <a:rect l="l" t="t" r="r" b="b"/>
              <a:pathLst>
                <a:path w="665" h="1136">
                  <a:moveTo>
                    <a:pt x="446" y="1"/>
                  </a:moveTo>
                  <a:cubicBezTo>
                    <a:pt x="378" y="1"/>
                    <a:pt x="312" y="51"/>
                    <a:pt x="262" y="122"/>
                  </a:cubicBezTo>
                  <a:cubicBezTo>
                    <a:pt x="166" y="244"/>
                    <a:pt x="105" y="384"/>
                    <a:pt x="70" y="541"/>
                  </a:cubicBezTo>
                  <a:cubicBezTo>
                    <a:pt x="44" y="629"/>
                    <a:pt x="35" y="725"/>
                    <a:pt x="27" y="821"/>
                  </a:cubicBezTo>
                  <a:cubicBezTo>
                    <a:pt x="9" y="917"/>
                    <a:pt x="0" y="1013"/>
                    <a:pt x="18" y="1109"/>
                  </a:cubicBezTo>
                  <a:cubicBezTo>
                    <a:pt x="18" y="1126"/>
                    <a:pt x="27" y="1135"/>
                    <a:pt x="36" y="1135"/>
                  </a:cubicBezTo>
                  <a:cubicBezTo>
                    <a:pt x="46" y="1135"/>
                    <a:pt x="57" y="1126"/>
                    <a:pt x="62" y="1109"/>
                  </a:cubicBezTo>
                  <a:cubicBezTo>
                    <a:pt x="79" y="1039"/>
                    <a:pt x="97" y="960"/>
                    <a:pt x="97" y="882"/>
                  </a:cubicBezTo>
                  <a:cubicBezTo>
                    <a:pt x="105" y="812"/>
                    <a:pt x="114" y="733"/>
                    <a:pt x="131" y="655"/>
                  </a:cubicBezTo>
                  <a:cubicBezTo>
                    <a:pt x="149" y="524"/>
                    <a:pt x="193" y="393"/>
                    <a:pt x="254" y="279"/>
                  </a:cubicBezTo>
                  <a:cubicBezTo>
                    <a:pt x="280" y="236"/>
                    <a:pt x="306" y="192"/>
                    <a:pt x="341" y="148"/>
                  </a:cubicBezTo>
                  <a:cubicBezTo>
                    <a:pt x="437" y="393"/>
                    <a:pt x="455" y="655"/>
                    <a:pt x="393" y="908"/>
                  </a:cubicBezTo>
                  <a:cubicBezTo>
                    <a:pt x="387" y="914"/>
                    <a:pt x="398" y="924"/>
                    <a:pt x="408" y="924"/>
                  </a:cubicBezTo>
                  <a:cubicBezTo>
                    <a:pt x="412" y="924"/>
                    <a:pt x="417" y="922"/>
                    <a:pt x="420" y="917"/>
                  </a:cubicBezTo>
                  <a:cubicBezTo>
                    <a:pt x="507" y="655"/>
                    <a:pt x="498" y="375"/>
                    <a:pt x="376" y="122"/>
                  </a:cubicBezTo>
                  <a:cubicBezTo>
                    <a:pt x="393" y="100"/>
                    <a:pt x="420" y="90"/>
                    <a:pt x="447" y="90"/>
                  </a:cubicBezTo>
                  <a:cubicBezTo>
                    <a:pt x="474" y="90"/>
                    <a:pt x="503" y="100"/>
                    <a:pt x="524" y="122"/>
                  </a:cubicBezTo>
                  <a:cubicBezTo>
                    <a:pt x="612" y="218"/>
                    <a:pt x="603" y="384"/>
                    <a:pt x="594" y="524"/>
                  </a:cubicBezTo>
                  <a:cubicBezTo>
                    <a:pt x="594" y="528"/>
                    <a:pt x="601" y="530"/>
                    <a:pt x="607" y="530"/>
                  </a:cubicBezTo>
                  <a:cubicBezTo>
                    <a:pt x="614" y="530"/>
                    <a:pt x="620" y="528"/>
                    <a:pt x="620" y="524"/>
                  </a:cubicBezTo>
                  <a:cubicBezTo>
                    <a:pt x="647" y="367"/>
                    <a:pt x="664" y="175"/>
                    <a:pt x="568" y="61"/>
                  </a:cubicBezTo>
                  <a:cubicBezTo>
                    <a:pt x="529" y="19"/>
                    <a:pt x="487" y="1"/>
                    <a:pt x="446" y="1"/>
                  </a:cubicBezTo>
                  <a:close/>
                </a:path>
              </a:pathLst>
            </a:custGeom>
            <a:solidFill>
              <a:srgbClr val="D5314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62" name="CustomShape 22"/>
            <p:cNvSpPr/>
            <p:nvPr/>
          </p:nvSpPr>
          <p:spPr>
            <a:xfrm>
              <a:off x="6823440" y="2320920"/>
              <a:ext cx="308520" cy="327240"/>
            </a:xfrm>
            <a:custGeom>
              <a:avLst/>
              <a:gdLst/>
              <a:ahLst/>
              <a:cxnLst/>
              <a:rect l="l" t="t" r="r" b="b"/>
              <a:pathLst>
                <a:path w="2317" h="2456">
                  <a:moveTo>
                    <a:pt x="1150" y="1"/>
                  </a:moveTo>
                  <a:cubicBezTo>
                    <a:pt x="1009" y="1"/>
                    <a:pt x="853" y="47"/>
                    <a:pt x="684" y="164"/>
                  </a:cubicBezTo>
                  <a:cubicBezTo>
                    <a:pt x="0" y="640"/>
                    <a:pt x="737" y="2456"/>
                    <a:pt x="1560" y="2456"/>
                  </a:cubicBezTo>
                  <a:cubicBezTo>
                    <a:pt x="1672" y="2456"/>
                    <a:pt x="1786" y="2422"/>
                    <a:pt x="1898" y="2347"/>
                  </a:cubicBezTo>
                  <a:cubicBezTo>
                    <a:pt x="2317" y="2067"/>
                    <a:pt x="2151" y="1028"/>
                    <a:pt x="1950" y="574"/>
                  </a:cubicBezTo>
                  <a:cubicBezTo>
                    <a:pt x="1950" y="574"/>
                    <a:pt x="1648" y="1"/>
                    <a:pt x="1150" y="1"/>
                  </a:cubicBez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63" name="CustomShape 23"/>
            <p:cNvSpPr/>
            <p:nvPr/>
          </p:nvSpPr>
          <p:spPr>
            <a:xfrm>
              <a:off x="6915600" y="2394000"/>
              <a:ext cx="110160" cy="150840"/>
            </a:xfrm>
            <a:custGeom>
              <a:avLst/>
              <a:gdLst/>
              <a:ahLst/>
              <a:cxnLst/>
              <a:rect l="l" t="t" r="r" b="b"/>
              <a:pathLst>
                <a:path w="831" h="1136">
                  <a:moveTo>
                    <a:pt x="277" y="1"/>
                  </a:moveTo>
                  <a:cubicBezTo>
                    <a:pt x="227" y="1"/>
                    <a:pt x="178" y="19"/>
                    <a:pt x="132" y="61"/>
                  </a:cubicBezTo>
                  <a:cubicBezTo>
                    <a:pt x="1" y="175"/>
                    <a:pt x="27" y="367"/>
                    <a:pt x="71" y="524"/>
                  </a:cubicBezTo>
                  <a:cubicBezTo>
                    <a:pt x="71" y="528"/>
                    <a:pt x="75" y="530"/>
                    <a:pt x="81" y="530"/>
                  </a:cubicBezTo>
                  <a:cubicBezTo>
                    <a:pt x="86" y="530"/>
                    <a:pt x="93" y="528"/>
                    <a:pt x="97" y="524"/>
                  </a:cubicBezTo>
                  <a:cubicBezTo>
                    <a:pt x="79" y="384"/>
                    <a:pt x="71" y="218"/>
                    <a:pt x="193" y="122"/>
                  </a:cubicBezTo>
                  <a:cubicBezTo>
                    <a:pt x="219" y="100"/>
                    <a:pt x="250" y="90"/>
                    <a:pt x="281" y="90"/>
                  </a:cubicBezTo>
                  <a:cubicBezTo>
                    <a:pt x="313" y="90"/>
                    <a:pt x="346" y="100"/>
                    <a:pt x="376" y="122"/>
                  </a:cubicBezTo>
                  <a:cubicBezTo>
                    <a:pt x="219" y="367"/>
                    <a:pt x="202" y="664"/>
                    <a:pt x="324" y="917"/>
                  </a:cubicBezTo>
                  <a:cubicBezTo>
                    <a:pt x="324" y="922"/>
                    <a:pt x="327" y="924"/>
                    <a:pt x="332" y="924"/>
                  </a:cubicBezTo>
                  <a:cubicBezTo>
                    <a:pt x="341" y="924"/>
                    <a:pt x="356" y="914"/>
                    <a:pt x="350" y="908"/>
                  </a:cubicBezTo>
                  <a:cubicBezTo>
                    <a:pt x="272" y="655"/>
                    <a:pt x="298" y="384"/>
                    <a:pt x="411" y="148"/>
                  </a:cubicBezTo>
                  <a:cubicBezTo>
                    <a:pt x="455" y="192"/>
                    <a:pt x="490" y="236"/>
                    <a:pt x="525" y="279"/>
                  </a:cubicBezTo>
                  <a:cubicBezTo>
                    <a:pt x="595" y="393"/>
                    <a:pt x="647" y="524"/>
                    <a:pt x="682" y="655"/>
                  </a:cubicBezTo>
                  <a:cubicBezTo>
                    <a:pt x="699" y="733"/>
                    <a:pt x="708" y="812"/>
                    <a:pt x="717" y="882"/>
                  </a:cubicBezTo>
                  <a:cubicBezTo>
                    <a:pt x="726" y="960"/>
                    <a:pt x="734" y="1039"/>
                    <a:pt x="760" y="1109"/>
                  </a:cubicBezTo>
                  <a:cubicBezTo>
                    <a:pt x="765" y="1126"/>
                    <a:pt x="778" y="1135"/>
                    <a:pt x="791" y="1135"/>
                  </a:cubicBezTo>
                  <a:cubicBezTo>
                    <a:pt x="804" y="1135"/>
                    <a:pt x="817" y="1126"/>
                    <a:pt x="822" y="1109"/>
                  </a:cubicBezTo>
                  <a:cubicBezTo>
                    <a:pt x="830" y="1013"/>
                    <a:pt x="830" y="917"/>
                    <a:pt x="813" y="821"/>
                  </a:cubicBezTo>
                  <a:cubicBezTo>
                    <a:pt x="795" y="725"/>
                    <a:pt x="778" y="629"/>
                    <a:pt x="752" y="541"/>
                  </a:cubicBezTo>
                  <a:cubicBezTo>
                    <a:pt x="708" y="384"/>
                    <a:pt x="630" y="236"/>
                    <a:pt x="516" y="122"/>
                  </a:cubicBezTo>
                  <a:cubicBezTo>
                    <a:pt x="445" y="51"/>
                    <a:pt x="360" y="1"/>
                    <a:pt x="277" y="1"/>
                  </a:cubicBezTo>
                  <a:close/>
                </a:path>
              </a:pathLst>
            </a:custGeom>
            <a:solidFill>
              <a:srgbClr val="D5314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64" name="CustomShape 24"/>
            <p:cNvSpPr/>
            <p:nvPr/>
          </p:nvSpPr>
          <p:spPr>
            <a:xfrm>
              <a:off x="7000920" y="1814760"/>
              <a:ext cx="936720" cy="1240920"/>
            </a:xfrm>
            <a:custGeom>
              <a:avLst/>
              <a:gdLst/>
              <a:ahLst/>
              <a:cxnLst/>
              <a:rect l="l" t="t" r="r" b="b"/>
              <a:pathLst>
                <a:path w="7021" h="9300">
                  <a:moveTo>
                    <a:pt x="3484" y="0"/>
                  </a:moveTo>
                  <a:cubicBezTo>
                    <a:pt x="1441" y="9"/>
                    <a:pt x="0" y="2463"/>
                    <a:pt x="0" y="4890"/>
                  </a:cubicBezTo>
                  <a:cubicBezTo>
                    <a:pt x="0" y="7326"/>
                    <a:pt x="1432" y="9300"/>
                    <a:pt x="3484" y="9300"/>
                  </a:cubicBezTo>
                  <a:cubicBezTo>
                    <a:pt x="5545" y="9300"/>
                    <a:pt x="7020" y="7326"/>
                    <a:pt x="7020" y="4890"/>
                  </a:cubicBezTo>
                  <a:cubicBezTo>
                    <a:pt x="7020" y="2454"/>
                    <a:pt x="6077" y="0"/>
                    <a:pt x="3484" y="0"/>
                  </a:cubicBez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65" name="CustomShape 25"/>
            <p:cNvSpPr/>
            <p:nvPr/>
          </p:nvSpPr>
          <p:spPr>
            <a:xfrm>
              <a:off x="7341480" y="2699640"/>
              <a:ext cx="300240" cy="118440"/>
            </a:xfrm>
            <a:custGeom>
              <a:avLst/>
              <a:gdLst/>
              <a:ahLst/>
              <a:cxnLst/>
              <a:rect l="l" t="t" r="r" b="b"/>
              <a:pathLst>
                <a:path w="2253" h="892">
                  <a:moveTo>
                    <a:pt x="283" y="1"/>
                  </a:moveTo>
                  <a:cubicBezTo>
                    <a:pt x="174" y="1"/>
                    <a:pt x="102" y="6"/>
                    <a:pt x="87" y="18"/>
                  </a:cubicBezTo>
                  <a:cubicBezTo>
                    <a:pt x="1" y="96"/>
                    <a:pt x="496" y="892"/>
                    <a:pt x="1115" y="892"/>
                  </a:cubicBezTo>
                  <a:cubicBezTo>
                    <a:pt x="1122" y="892"/>
                    <a:pt x="1128" y="892"/>
                    <a:pt x="1135" y="891"/>
                  </a:cubicBezTo>
                  <a:cubicBezTo>
                    <a:pt x="1755" y="874"/>
                    <a:pt x="2253" y="263"/>
                    <a:pt x="2139" y="114"/>
                  </a:cubicBezTo>
                  <a:cubicBezTo>
                    <a:pt x="2139" y="114"/>
                    <a:pt x="798" y="1"/>
                    <a:pt x="283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66" name="CustomShape 26"/>
            <p:cNvSpPr/>
            <p:nvPr/>
          </p:nvSpPr>
          <p:spPr>
            <a:xfrm>
              <a:off x="7377480" y="2745000"/>
              <a:ext cx="173160" cy="73080"/>
            </a:xfrm>
            <a:custGeom>
              <a:avLst/>
              <a:gdLst/>
              <a:ahLst/>
              <a:cxnLst/>
              <a:rect l="l" t="t" r="r" b="b"/>
              <a:pathLst>
                <a:path w="1302" h="552">
                  <a:moveTo>
                    <a:pt x="343" y="1"/>
                  </a:moveTo>
                  <a:cubicBezTo>
                    <a:pt x="226" y="1"/>
                    <a:pt x="110" y="22"/>
                    <a:pt x="1" y="62"/>
                  </a:cubicBezTo>
                  <a:cubicBezTo>
                    <a:pt x="190" y="294"/>
                    <a:pt x="497" y="552"/>
                    <a:pt x="848" y="552"/>
                  </a:cubicBezTo>
                  <a:cubicBezTo>
                    <a:pt x="853" y="552"/>
                    <a:pt x="859" y="551"/>
                    <a:pt x="865" y="551"/>
                  </a:cubicBezTo>
                  <a:cubicBezTo>
                    <a:pt x="1013" y="543"/>
                    <a:pt x="1162" y="508"/>
                    <a:pt x="1302" y="438"/>
                  </a:cubicBezTo>
                  <a:cubicBezTo>
                    <a:pt x="1223" y="316"/>
                    <a:pt x="1109" y="228"/>
                    <a:pt x="978" y="176"/>
                  </a:cubicBezTo>
                  <a:cubicBezTo>
                    <a:pt x="830" y="106"/>
                    <a:pt x="682" y="54"/>
                    <a:pt x="524" y="19"/>
                  </a:cubicBezTo>
                  <a:cubicBezTo>
                    <a:pt x="465" y="7"/>
                    <a:pt x="404" y="1"/>
                    <a:pt x="343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67" name="CustomShape 27"/>
            <p:cNvSpPr/>
            <p:nvPr/>
          </p:nvSpPr>
          <p:spPr>
            <a:xfrm>
              <a:off x="6943680" y="1674360"/>
              <a:ext cx="1063800" cy="845280"/>
            </a:xfrm>
            <a:custGeom>
              <a:avLst/>
              <a:gdLst/>
              <a:ahLst/>
              <a:cxnLst/>
              <a:rect l="l" t="t" r="r" b="b"/>
              <a:pathLst>
                <a:path w="7973" h="6335">
                  <a:moveTo>
                    <a:pt x="3851" y="1"/>
                  </a:moveTo>
                  <a:cubicBezTo>
                    <a:pt x="3200" y="1"/>
                    <a:pt x="2547" y="118"/>
                    <a:pt x="1974" y="379"/>
                  </a:cubicBezTo>
                  <a:cubicBezTo>
                    <a:pt x="1668" y="519"/>
                    <a:pt x="1380" y="711"/>
                    <a:pt x="1118" y="947"/>
                  </a:cubicBezTo>
                  <a:cubicBezTo>
                    <a:pt x="550" y="1471"/>
                    <a:pt x="245" y="2178"/>
                    <a:pt x="131" y="2920"/>
                  </a:cubicBezTo>
                  <a:cubicBezTo>
                    <a:pt x="0" y="3749"/>
                    <a:pt x="44" y="4492"/>
                    <a:pt x="376" y="5277"/>
                  </a:cubicBezTo>
                  <a:cubicBezTo>
                    <a:pt x="481" y="5522"/>
                    <a:pt x="498" y="5793"/>
                    <a:pt x="629" y="6037"/>
                  </a:cubicBezTo>
                  <a:cubicBezTo>
                    <a:pt x="652" y="6080"/>
                    <a:pt x="693" y="6100"/>
                    <a:pt x="733" y="6100"/>
                  </a:cubicBezTo>
                  <a:cubicBezTo>
                    <a:pt x="782" y="6100"/>
                    <a:pt x="829" y="6069"/>
                    <a:pt x="839" y="6011"/>
                  </a:cubicBezTo>
                  <a:cubicBezTo>
                    <a:pt x="865" y="5924"/>
                    <a:pt x="882" y="5828"/>
                    <a:pt x="891" y="5723"/>
                  </a:cubicBezTo>
                  <a:cubicBezTo>
                    <a:pt x="908" y="5723"/>
                    <a:pt x="926" y="5714"/>
                    <a:pt x="926" y="5697"/>
                  </a:cubicBezTo>
                  <a:cubicBezTo>
                    <a:pt x="900" y="5347"/>
                    <a:pt x="978" y="5007"/>
                    <a:pt x="1170" y="4710"/>
                  </a:cubicBezTo>
                  <a:cubicBezTo>
                    <a:pt x="1223" y="4631"/>
                    <a:pt x="1284" y="4562"/>
                    <a:pt x="1354" y="4500"/>
                  </a:cubicBezTo>
                  <a:cubicBezTo>
                    <a:pt x="1843" y="4204"/>
                    <a:pt x="2297" y="3863"/>
                    <a:pt x="2725" y="3488"/>
                  </a:cubicBezTo>
                  <a:cubicBezTo>
                    <a:pt x="2978" y="3252"/>
                    <a:pt x="3231" y="3016"/>
                    <a:pt x="3458" y="2754"/>
                  </a:cubicBezTo>
                  <a:cubicBezTo>
                    <a:pt x="3694" y="2501"/>
                    <a:pt x="3938" y="2239"/>
                    <a:pt x="4069" y="1925"/>
                  </a:cubicBezTo>
                  <a:cubicBezTo>
                    <a:pt x="4148" y="2003"/>
                    <a:pt x="4235" y="2082"/>
                    <a:pt x="4323" y="2152"/>
                  </a:cubicBezTo>
                  <a:cubicBezTo>
                    <a:pt x="4593" y="2352"/>
                    <a:pt x="4890" y="2527"/>
                    <a:pt x="5169" y="2719"/>
                  </a:cubicBezTo>
                  <a:cubicBezTo>
                    <a:pt x="5178" y="2719"/>
                    <a:pt x="5178" y="2728"/>
                    <a:pt x="5187" y="2728"/>
                  </a:cubicBezTo>
                  <a:cubicBezTo>
                    <a:pt x="5327" y="2859"/>
                    <a:pt x="5484" y="2972"/>
                    <a:pt x="5641" y="3068"/>
                  </a:cubicBezTo>
                  <a:cubicBezTo>
                    <a:pt x="6060" y="3383"/>
                    <a:pt x="6436" y="3758"/>
                    <a:pt x="6759" y="4177"/>
                  </a:cubicBezTo>
                  <a:cubicBezTo>
                    <a:pt x="6890" y="4343"/>
                    <a:pt x="7003" y="4527"/>
                    <a:pt x="7073" y="4727"/>
                  </a:cubicBezTo>
                  <a:cubicBezTo>
                    <a:pt x="7134" y="4920"/>
                    <a:pt x="7134" y="5129"/>
                    <a:pt x="7073" y="5321"/>
                  </a:cubicBezTo>
                  <a:cubicBezTo>
                    <a:pt x="7073" y="5339"/>
                    <a:pt x="7073" y="5356"/>
                    <a:pt x="7082" y="5365"/>
                  </a:cubicBezTo>
                  <a:cubicBezTo>
                    <a:pt x="7021" y="5644"/>
                    <a:pt x="7012" y="5924"/>
                    <a:pt x="7047" y="6212"/>
                  </a:cubicBezTo>
                  <a:cubicBezTo>
                    <a:pt x="7064" y="6264"/>
                    <a:pt x="7090" y="6334"/>
                    <a:pt x="7160" y="6334"/>
                  </a:cubicBezTo>
                  <a:cubicBezTo>
                    <a:pt x="7221" y="6325"/>
                    <a:pt x="7230" y="6273"/>
                    <a:pt x="7248" y="6221"/>
                  </a:cubicBezTo>
                  <a:cubicBezTo>
                    <a:pt x="7309" y="5993"/>
                    <a:pt x="7344" y="5766"/>
                    <a:pt x="7431" y="5548"/>
                  </a:cubicBezTo>
                  <a:cubicBezTo>
                    <a:pt x="7483" y="5417"/>
                    <a:pt x="7571" y="5295"/>
                    <a:pt x="7675" y="5190"/>
                  </a:cubicBezTo>
                  <a:cubicBezTo>
                    <a:pt x="7710" y="5094"/>
                    <a:pt x="7745" y="4989"/>
                    <a:pt x="7780" y="4885"/>
                  </a:cubicBezTo>
                  <a:cubicBezTo>
                    <a:pt x="7885" y="4588"/>
                    <a:pt x="7946" y="4273"/>
                    <a:pt x="7955" y="3968"/>
                  </a:cubicBezTo>
                  <a:cubicBezTo>
                    <a:pt x="7972" y="3357"/>
                    <a:pt x="7841" y="2754"/>
                    <a:pt x="7597" y="2204"/>
                  </a:cubicBezTo>
                  <a:cubicBezTo>
                    <a:pt x="7440" y="1846"/>
                    <a:pt x="7230" y="1523"/>
                    <a:pt x="6968" y="1226"/>
                  </a:cubicBezTo>
                  <a:cubicBezTo>
                    <a:pt x="6619" y="816"/>
                    <a:pt x="6174" y="501"/>
                    <a:pt x="5676" y="309"/>
                  </a:cubicBezTo>
                  <a:lnTo>
                    <a:pt x="5589" y="274"/>
                  </a:lnTo>
                  <a:cubicBezTo>
                    <a:pt x="5257" y="170"/>
                    <a:pt x="4916" y="91"/>
                    <a:pt x="4567" y="47"/>
                  </a:cubicBezTo>
                  <a:cubicBezTo>
                    <a:pt x="4331" y="17"/>
                    <a:pt x="4091" y="1"/>
                    <a:pt x="3851" y="1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68" name="CustomShape 28"/>
            <p:cNvSpPr/>
            <p:nvPr/>
          </p:nvSpPr>
          <p:spPr>
            <a:xfrm>
              <a:off x="7598880" y="1677960"/>
              <a:ext cx="287280" cy="334440"/>
            </a:xfrm>
            <a:custGeom>
              <a:avLst/>
              <a:gdLst/>
              <a:ahLst/>
              <a:cxnLst/>
              <a:rect l="l" t="t" r="r" b="b"/>
              <a:pathLst>
                <a:path w="2158" h="2511">
                  <a:moveTo>
                    <a:pt x="1067" y="0"/>
                  </a:moveTo>
                  <a:cubicBezTo>
                    <a:pt x="1046" y="0"/>
                    <a:pt x="1025" y="1"/>
                    <a:pt x="1005" y="2"/>
                  </a:cubicBezTo>
                  <a:cubicBezTo>
                    <a:pt x="961" y="2"/>
                    <a:pt x="917" y="11"/>
                    <a:pt x="874" y="11"/>
                  </a:cubicBezTo>
                  <a:cubicBezTo>
                    <a:pt x="830" y="89"/>
                    <a:pt x="804" y="185"/>
                    <a:pt x="769" y="272"/>
                  </a:cubicBezTo>
                  <a:cubicBezTo>
                    <a:pt x="725" y="421"/>
                    <a:pt x="673" y="552"/>
                    <a:pt x="603" y="692"/>
                  </a:cubicBezTo>
                  <a:cubicBezTo>
                    <a:pt x="463" y="945"/>
                    <a:pt x="297" y="1181"/>
                    <a:pt x="105" y="1399"/>
                  </a:cubicBezTo>
                  <a:cubicBezTo>
                    <a:pt x="44" y="1443"/>
                    <a:pt x="9" y="1512"/>
                    <a:pt x="1" y="1591"/>
                  </a:cubicBezTo>
                  <a:cubicBezTo>
                    <a:pt x="1" y="1635"/>
                    <a:pt x="18" y="1678"/>
                    <a:pt x="44" y="1722"/>
                  </a:cubicBezTo>
                  <a:cubicBezTo>
                    <a:pt x="149" y="1888"/>
                    <a:pt x="271" y="2045"/>
                    <a:pt x="402" y="2193"/>
                  </a:cubicBezTo>
                  <a:cubicBezTo>
                    <a:pt x="524" y="2342"/>
                    <a:pt x="690" y="2447"/>
                    <a:pt x="874" y="2499"/>
                  </a:cubicBezTo>
                  <a:cubicBezTo>
                    <a:pt x="907" y="2507"/>
                    <a:pt x="940" y="2510"/>
                    <a:pt x="973" y="2510"/>
                  </a:cubicBezTo>
                  <a:cubicBezTo>
                    <a:pt x="1131" y="2510"/>
                    <a:pt x="1282" y="2425"/>
                    <a:pt x="1354" y="2281"/>
                  </a:cubicBezTo>
                  <a:cubicBezTo>
                    <a:pt x="1380" y="2167"/>
                    <a:pt x="1389" y="2054"/>
                    <a:pt x="1371" y="1931"/>
                  </a:cubicBezTo>
                  <a:cubicBezTo>
                    <a:pt x="1363" y="1818"/>
                    <a:pt x="1433" y="1704"/>
                    <a:pt x="1537" y="1652"/>
                  </a:cubicBezTo>
                  <a:cubicBezTo>
                    <a:pt x="1558" y="1645"/>
                    <a:pt x="1580" y="1642"/>
                    <a:pt x="1602" y="1642"/>
                  </a:cubicBezTo>
                  <a:cubicBezTo>
                    <a:pt x="1658" y="1642"/>
                    <a:pt x="1718" y="1658"/>
                    <a:pt x="1774" y="1658"/>
                  </a:cubicBezTo>
                  <a:cubicBezTo>
                    <a:pt x="1801" y="1658"/>
                    <a:pt x="1827" y="1654"/>
                    <a:pt x="1852" y="1643"/>
                  </a:cubicBezTo>
                  <a:cubicBezTo>
                    <a:pt x="1921" y="1600"/>
                    <a:pt x="1965" y="1530"/>
                    <a:pt x="1983" y="1451"/>
                  </a:cubicBezTo>
                  <a:cubicBezTo>
                    <a:pt x="2018" y="1373"/>
                    <a:pt x="2044" y="1285"/>
                    <a:pt x="2061" y="1198"/>
                  </a:cubicBezTo>
                  <a:cubicBezTo>
                    <a:pt x="2079" y="1137"/>
                    <a:pt x="2096" y="1076"/>
                    <a:pt x="2114" y="1015"/>
                  </a:cubicBezTo>
                  <a:cubicBezTo>
                    <a:pt x="2149" y="892"/>
                    <a:pt x="2157" y="761"/>
                    <a:pt x="2140" y="630"/>
                  </a:cubicBezTo>
                  <a:cubicBezTo>
                    <a:pt x="2114" y="534"/>
                    <a:pt x="2079" y="447"/>
                    <a:pt x="2026" y="369"/>
                  </a:cubicBezTo>
                  <a:cubicBezTo>
                    <a:pt x="1895" y="272"/>
                    <a:pt x="1764" y="185"/>
                    <a:pt x="1616" y="115"/>
                  </a:cubicBezTo>
                  <a:cubicBezTo>
                    <a:pt x="1443" y="37"/>
                    <a:pt x="1256" y="0"/>
                    <a:pt x="1067" y="0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69" name="CustomShape 29"/>
            <p:cNvSpPr/>
            <p:nvPr/>
          </p:nvSpPr>
          <p:spPr>
            <a:xfrm>
              <a:off x="7203600" y="1581480"/>
              <a:ext cx="388800" cy="441360"/>
            </a:xfrm>
            <a:custGeom>
              <a:avLst/>
              <a:gdLst/>
              <a:ahLst/>
              <a:cxnLst/>
              <a:rect l="l" t="t" r="r" b="b"/>
              <a:pathLst>
                <a:path w="2917" h="3311">
                  <a:moveTo>
                    <a:pt x="1617" y="1"/>
                  </a:moveTo>
                  <a:cubicBezTo>
                    <a:pt x="1508" y="1"/>
                    <a:pt x="1400" y="7"/>
                    <a:pt x="1293" y="19"/>
                  </a:cubicBezTo>
                  <a:cubicBezTo>
                    <a:pt x="935" y="45"/>
                    <a:pt x="568" y="123"/>
                    <a:pt x="228" y="237"/>
                  </a:cubicBezTo>
                  <a:cubicBezTo>
                    <a:pt x="97" y="403"/>
                    <a:pt x="27" y="604"/>
                    <a:pt x="9" y="813"/>
                  </a:cubicBezTo>
                  <a:cubicBezTo>
                    <a:pt x="1" y="900"/>
                    <a:pt x="9" y="988"/>
                    <a:pt x="35" y="1075"/>
                  </a:cubicBezTo>
                  <a:cubicBezTo>
                    <a:pt x="44" y="1101"/>
                    <a:pt x="53" y="1127"/>
                    <a:pt x="62" y="1154"/>
                  </a:cubicBezTo>
                  <a:cubicBezTo>
                    <a:pt x="123" y="1267"/>
                    <a:pt x="219" y="1363"/>
                    <a:pt x="332" y="1424"/>
                  </a:cubicBezTo>
                  <a:cubicBezTo>
                    <a:pt x="245" y="1512"/>
                    <a:pt x="175" y="1625"/>
                    <a:pt x="149" y="1747"/>
                  </a:cubicBezTo>
                  <a:cubicBezTo>
                    <a:pt x="123" y="1878"/>
                    <a:pt x="166" y="2001"/>
                    <a:pt x="262" y="2088"/>
                  </a:cubicBezTo>
                  <a:cubicBezTo>
                    <a:pt x="393" y="2193"/>
                    <a:pt x="594" y="2158"/>
                    <a:pt x="734" y="2254"/>
                  </a:cubicBezTo>
                  <a:cubicBezTo>
                    <a:pt x="612" y="2385"/>
                    <a:pt x="524" y="2551"/>
                    <a:pt x="481" y="2734"/>
                  </a:cubicBezTo>
                  <a:cubicBezTo>
                    <a:pt x="437" y="2917"/>
                    <a:pt x="481" y="3110"/>
                    <a:pt x="603" y="3249"/>
                  </a:cubicBezTo>
                  <a:cubicBezTo>
                    <a:pt x="620" y="3284"/>
                    <a:pt x="655" y="3302"/>
                    <a:pt x="690" y="3310"/>
                  </a:cubicBezTo>
                  <a:cubicBezTo>
                    <a:pt x="725" y="3302"/>
                    <a:pt x="769" y="3293"/>
                    <a:pt x="795" y="3267"/>
                  </a:cubicBezTo>
                  <a:lnTo>
                    <a:pt x="1694" y="2664"/>
                  </a:lnTo>
                  <a:cubicBezTo>
                    <a:pt x="1756" y="2629"/>
                    <a:pt x="1808" y="2586"/>
                    <a:pt x="1852" y="2525"/>
                  </a:cubicBezTo>
                  <a:cubicBezTo>
                    <a:pt x="1887" y="2455"/>
                    <a:pt x="1913" y="2367"/>
                    <a:pt x="1913" y="2280"/>
                  </a:cubicBezTo>
                  <a:cubicBezTo>
                    <a:pt x="1991" y="1712"/>
                    <a:pt x="2271" y="1206"/>
                    <a:pt x="2620" y="743"/>
                  </a:cubicBezTo>
                  <a:cubicBezTo>
                    <a:pt x="2716" y="612"/>
                    <a:pt x="2812" y="499"/>
                    <a:pt x="2917" y="377"/>
                  </a:cubicBezTo>
                  <a:cubicBezTo>
                    <a:pt x="2777" y="272"/>
                    <a:pt x="2629" y="193"/>
                    <a:pt x="2463" y="132"/>
                  </a:cubicBezTo>
                  <a:cubicBezTo>
                    <a:pt x="2190" y="43"/>
                    <a:pt x="1904" y="1"/>
                    <a:pt x="1617" y="1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70" name="CustomShape 30"/>
            <p:cNvSpPr/>
            <p:nvPr/>
          </p:nvSpPr>
          <p:spPr>
            <a:xfrm>
              <a:off x="7699320" y="2074320"/>
              <a:ext cx="1800" cy="720"/>
            </a:xfrm>
            <a:custGeom>
              <a:avLst/>
              <a:gdLst/>
              <a:ahLst/>
              <a:cxnLst/>
              <a:rect l="l" t="t" r="r" b="b"/>
              <a:pathLst>
                <a:path w="18" h="12">
                  <a:moveTo>
                    <a:pt x="5" y="0"/>
                  </a:moveTo>
                  <a:cubicBezTo>
                    <a:pt x="1" y="0"/>
                    <a:pt x="2" y="11"/>
                    <a:pt x="9" y="11"/>
                  </a:cubicBezTo>
                  <a:cubicBezTo>
                    <a:pt x="18" y="11"/>
                    <a:pt x="18" y="3"/>
                    <a:pt x="9" y="3"/>
                  </a:cubicBezTo>
                  <a:cubicBezTo>
                    <a:pt x="7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DF665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71" name="CustomShape 31"/>
            <p:cNvSpPr/>
            <p:nvPr/>
          </p:nvSpPr>
          <p:spPr>
            <a:xfrm>
              <a:off x="7663320" y="2403360"/>
              <a:ext cx="99360" cy="83880"/>
            </a:xfrm>
            <a:custGeom>
              <a:avLst/>
              <a:gdLst/>
              <a:ahLst/>
              <a:cxnLst/>
              <a:rect l="l" t="t" r="r" b="b"/>
              <a:pathLst>
                <a:path w="749" h="634">
                  <a:moveTo>
                    <a:pt x="423" y="1"/>
                  </a:moveTo>
                  <a:cubicBezTo>
                    <a:pt x="151" y="1"/>
                    <a:pt x="0" y="318"/>
                    <a:pt x="181" y="525"/>
                  </a:cubicBezTo>
                  <a:cubicBezTo>
                    <a:pt x="247" y="600"/>
                    <a:pt x="333" y="633"/>
                    <a:pt x="419" y="633"/>
                  </a:cubicBezTo>
                  <a:cubicBezTo>
                    <a:pt x="573" y="633"/>
                    <a:pt x="723" y="524"/>
                    <a:pt x="740" y="350"/>
                  </a:cubicBezTo>
                  <a:cubicBezTo>
                    <a:pt x="749" y="167"/>
                    <a:pt x="618" y="10"/>
                    <a:pt x="434" y="1"/>
                  </a:cubicBezTo>
                  <a:cubicBezTo>
                    <a:pt x="431" y="1"/>
                    <a:pt x="427" y="1"/>
                    <a:pt x="423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72" name="CustomShape 32"/>
            <p:cNvSpPr/>
            <p:nvPr/>
          </p:nvSpPr>
          <p:spPr>
            <a:xfrm>
              <a:off x="7208640" y="2418480"/>
              <a:ext cx="99360" cy="84960"/>
            </a:xfrm>
            <a:custGeom>
              <a:avLst/>
              <a:gdLst/>
              <a:ahLst/>
              <a:cxnLst/>
              <a:rect l="l" t="t" r="r" b="b"/>
              <a:pathLst>
                <a:path w="750" h="642">
                  <a:moveTo>
                    <a:pt x="424" y="0"/>
                  </a:moveTo>
                  <a:cubicBezTo>
                    <a:pt x="152" y="0"/>
                    <a:pt x="1" y="326"/>
                    <a:pt x="182" y="533"/>
                  </a:cubicBezTo>
                  <a:cubicBezTo>
                    <a:pt x="247" y="607"/>
                    <a:pt x="332" y="641"/>
                    <a:pt x="416" y="641"/>
                  </a:cubicBezTo>
                  <a:cubicBezTo>
                    <a:pt x="568" y="641"/>
                    <a:pt x="718" y="530"/>
                    <a:pt x="741" y="350"/>
                  </a:cubicBezTo>
                  <a:cubicBezTo>
                    <a:pt x="749" y="175"/>
                    <a:pt x="610" y="18"/>
                    <a:pt x="435" y="0"/>
                  </a:cubicBezTo>
                  <a:cubicBezTo>
                    <a:pt x="431" y="0"/>
                    <a:pt x="428" y="0"/>
                    <a:pt x="424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73" name="CustomShape 33"/>
            <p:cNvSpPr/>
            <p:nvPr/>
          </p:nvSpPr>
          <p:spPr>
            <a:xfrm>
              <a:off x="7665480" y="2252880"/>
              <a:ext cx="159120" cy="88920"/>
            </a:xfrm>
            <a:custGeom>
              <a:avLst/>
              <a:gdLst/>
              <a:ahLst/>
              <a:cxnLst/>
              <a:rect l="l" t="t" r="r" b="b"/>
              <a:pathLst>
                <a:path w="1197" h="671">
                  <a:moveTo>
                    <a:pt x="483" y="1"/>
                  </a:moveTo>
                  <a:cubicBezTo>
                    <a:pt x="258" y="1"/>
                    <a:pt x="82" y="91"/>
                    <a:pt x="61" y="237"/>
                  </a:cubicBezTo>
                  <a:cubicBezTo>
                    <a:pt x="0" y="595"/>
                    <a:pt x="253" y="595"/>
                    <a:pt x="559" y="656"/>
                  </a:cubicBezTo>
                  <a:cubicBezTo>
                    <a:pt x="615" y="666"/>
                    <a:pt x="671" y="671"/>
                    <a:pt x="723" y="671"/>
                  </a:cubicBezTo>
                  <a:cubicBezTo>
                    <a:pt x="956" y="671"/>
                    <a:pt x="1140" y="580"/>
                    <a:pt x="1162" y="438"/>
                  </a:cubicBezTo>
                  <a:cubicBezTo>
                    <a:pt x="1196" y="263"/>
                    <a:pt x="969" y="71"/>
                    <a:pt x="664" y="19"/>
                  </a:cubicBezTo>
                  <a:cubicBezTo>
                    <a:pt x="602" y="6"/>
                    <a:pt x="541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74" name="CustomShape 34"/>
            <p:cNvSpPr/>
            <p:nvPr/>
          </p:nvSpPr>
          <p:spPr>
            <a:xfrm>
              <a:off x="7182720" y="2254320"/>
              <a:ext cx="141480" cy="85680"/>
            </a:xfrm>
            <a:custGeom>
              <a:avLst/>
              <a:gdLst/>
              <a:ahLst/>
              <a:cxnLst/>
              <a:rect l="l" t="t" r="r" b="b"/>
              <a:pathLst>
                <a:path w="1066" h="647">
                  <a:moveTo>
                    <a:pt x="533" y="0"/>
                  </a:moveTo>
                  <a:cubicBezTo>
                    <a:pt x="236" y="0"/>
                    <a:pt x="0" y="149"/>
                    <a:pt x="0" y="323"/>
                  </a:cubicBezTo>
                  <a:cubicBezTo>
                    <a:pt x="0" y="498"/>
                    <a:pt x="236" y="646"/>
                    <a:pt x="533" y="646"/>
                  </a:cubicBezTo>
                  <a:cubicBezTo>
                    <a:pt x="821" y="646"/>
                    <a:pt x="1066" y="646"/>
                    <a:pt x="1066" y="323"/>
                  </a:cubicBezTo>
                  <a:cubicBezTo>
                    <a:pt x="1066" y="149"/>
                    <a:pt x="821" y="0"/>
                    <a:pt x="533" y="0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75" name="CustomShape 35"/>
            <p:cNvSpPr/>
            <p:nvPr/>
          </p:nvSpPr>
          <p:spPr>
            <a:xfrm>
              <a:off x="7435800" y="2343960"/>
              <a:ext cx="93600" cy="306000"/>
            </a:xfrm>
            <a:custGeom>
              <a:avLst/>
              <a:gdLst/>
              <a:ahLst/>
              <a:cxnLst/>
              <a:rect l="l" t="t" r="r" b="b"/>
              <a:pathLst>
                <a:path w="707" h="2298">
                  <a:moveTo>
                    <a:pt x="572" y="0"/>
                  </a:moveTo>
                  <a:cubicBezTo>
                    <a:pt x="537" y="0"/>
                    <a:pt x="501" y="16"/>
                    <a:pt x="480" y="52"/>
                  </a:cubicBezTo>
                  <a:cubicBezTo>
                    <a:pt x="201" y="541"/>
                    <a:pt x="44" y="1100"/>
                    <a:pt x="26" y="1659"/>
                  </a:cubicBezTo>
                  <a:cubicBezTo>
                    <a:pt x="0" y="2148"/>
                    <a:pt x="9" y="2209"/>
                    <a:pt x="463" y="2296"/>
                  </a:cubicBezTo>
                  <a:cubicBezTo>
                    <a:pt x="468" y="2297"/>
                    <a:pt x="474" y="2298"/>
                    <a:pt x="479" y="2298"/>
                  </a:cubicBezTo>
                  <a:cubicBezTo>
                    <a:pt x="555" y="2298"/>
                    <a:pt x="588" y="2181"/>
                    <a:pt x="507" y="2156"/>
                  </a:cubicBezTo>
                  <a:cubicBezTo>
                    <a:pt x="253" y="2078"/>
                    <a:pt x="236" y="2078"/>
                    <a:pt x="227" y="1807"/>
                  </a:cubicBezTo>
                  <a:cubicBezTo>
                    <a:pt x="236" y="1597"/>
                    <a:pt x="262" y="1388"/>
                    <a:pt x="314" y="1187"/>
                  </a:cubicBezTo>
                  <a:cubicBezTo>
                    <a:pt x="402" y="820"/>
                    <a:pt x="524" y="471"/>
                    <a:pt x="672" y="131"/>
                  </a:cubicBezTo>
                  <a:cubicBezTo>
                    <a:pt x="707" y="56"/>
                    <a:pt x="640" y="0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76" name="CustomShape 36"/>
            <p:cNvSpPr/>
            <p:nvPr/>
          </p:nvSpPr>
          <p:spPr>
            <a:xfrm>
              <a:off x="6069240" y="3190320"/>
              <a:ext cx="392400" cy="1166040"/>
            </a:xfrm>
            <a:custGeom>
              <a:avLst/>
              <a:gdLst/>
              <a:ahLst/>
              <a:cxnLst/>
              <a:rect l="l" t="t" r="r" b="b"/>
              <a:pathLst>
                <a:path w="2944" h="8739">
                  <a:moveTo>
                    <a:pt x="1066" y="1"/>
                  </a:moveTo>
                  <a:cubicBezTo>
                    <a:pt x="1031" y="97"/>
                    <a:pt x="1005" y="193"/>
                    <a:pt x="970" y="280"/>
                  </a:cubicBezTo>
                  <a:cubicBezTo>
                    <a:pt x="926" y="402"/>
                    <a:pt x="883" y="533"/>
                    <a:pt x="848" y="656"/>
                  </a:cubicBezTo>
                  <a:cubicBezTo>
                    <a:pt x="359" y="2201"/>
                    <a:pt x="27" y="4122"/>
                    <a:pt x="9" y="6619"/>
                  </a:cubicBezTo>
                  <a:cubicBezTo>
                    <a:pt x="1" y="6934"/>
                    <a:pt x="18" y="7257"/>
                    <a:pt x="79" y="7571"/>
                  </a:cubicBezTo>
                  <a:cubicBezTo>
                    <a:pt x="225" y="8285"/>
                    <a:pt x="676" y="8739"/>
                    <a:pt x="1132" y="8739"/>
                  </a:cubicBezTo>
                  <a:cubicBezTo>
                    <a:pt x="1279" y="8739"/>
                    <a:pt x="1426" y="8692"/>
                    <a:pt x="1564" y="8593"/>
                  </a:cubicBezTo>
                  <a:cubicBezTo>
                    <a:pt x="1616" y="8558"/>
                    <a:pt x="1668" y="8514"/>
                    <a:pt x="1721" y="8462"/>
                  </a:cubicBezTo>
                  <a:cubicBezTo>
                    <a:pt x="2070" y="8104"/>
                    <a:pt x="2245" y="7545"/>
                    <a:pt x="2384" y="7082"/>
                  </a:cubicBezTo>
                  <a:cubicBezTo>
                    <a:pt x="2777" y="5842"/>
                    <a:pt x="2891" y="5039"/>
                    <a:pt x="2935" y="3170"/>
                  </a:cubicBezTo>
                  <a:cubicBezTo>
                    <a:pt x="2943" y="2917"/>
                    <a:pt x="2935" y="254"/>
                    <a:pt x="2917" y="254"/>
                  </a:cubicBezTo>
                  <a:cubicBezTo>
                    <a:pt x="2629" y="245"/>
                    <a:pt x="2349" y="210"/>
                    <a:pt x="2061" y="175"/>
                  </a:cubicBezTo>
                  <a:cubicBezTo>
                    <a:pt x="1730" y="132"/>
                    <a:pt x="1398" y="79"/>
                    <a:pt x="1066" y="1"/>
                  </a:cubicBez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77" name="CustomShape 37"/>
            <p:cNvSpPr/>
            <p:nvPr/>
          </p:nvSpPr>
          <p:spPr>
            <a:xfrm>
              <a:off x="6168600" y="2647800"/>
              <a:ext cx="459000" cy="733320"/>
            </a:xfrm>
            <a:custGeom>
              <a:avLst/>
              <a:gdLst/>
              <a:ahLst/>
              <a:cxnLst/>
              <a:rect l="l" t="t" r="r" b="b"/>
              <a:pathLst>
                <a:path w="3442" h="5498">
                  <a:moveTo>
                    <a:pt x="1718" y="1"/>
                  </a:moveTo>
                  <a:cubicBezTo>
                    <a:pt x="1707" y="1"/>
                    <a:pt x="1697" y="4"/>
                    <a:pt x="1686" y="13"/>
                  </a:cubicBezTo>
                  <a:cubicBezTo>
                    <a:pt x="1660" y="31"/>
                    <a:pt x="1651" y="48"/>
                    <a:pt x="1642" y="74"/>
                  </a:cubicBezTo>
                  <a:cubicBezTo>
                    <a:pt x="1546" y="284"/>
                    <a:pt x="1485" y="511"/>
                    <a:pt x="1450" y="738"/>
                  </a:cubicBezTo>
                  <a:cubicBezTo>
                    <a:pt x="1354" y="1262"/>
                    <a:pt x="1276" y="1716"/>
                    <a:pt x="1206" y="2240"/>
                  </a:cubicBezTo>
                  <a:cubicBezTo>
                    <a:pt x="1188" y="1873"/>
                    <a:pt x="1101" y="1244"/>
                    <a:pt x="1075" y="869"/>
                  </a:cubicBezTo>
                  <a:cubicBezTo>
                    <a:pt x="1075" y="764"/>
                    <a:pt x="1066" y="659"/>
                    <a:pt x="1040" y="563"/>
                  </a:cubicBezTo>
                  <a:cubicBezTo>
                    <a:pt x="1031" y="515"/>
                    <a:pt x="992" y="491"/>
                    <a:pt x="953" y="491"/>
                  </a:cubicBezTo>
                  <a:cubicBezTo>
                    <a:pt x="913" y="491"/>
                    <a:pt x="874" y="515"/>
                    <a:pt x="865" y="563"/>
                  </a:cubicBezTo>
                  <a:cubicBezTo>
                    <a:pt x="726" y="1140"/>
                    <a:pt x="726" y="2065"/>
                    <a:pt x="717" y="2650"/>
                  </a:cubicBezTo>
                  <a:cubicBezTo>
                    <a:pt x="656" y="2214"/>
                    <a:pt x="568" y="1786"/>
                    <a:pt x="455" y="1358"/>
                  </a:cubicBezTo>
                  <a:cubicBezTo>
                    <a:pt x="455" y="1332"/>
                    <a:pt x="437" y="1314"/>
                    <a:pt x="420" y="1288"/>
                  </a:cubicBezTo>
                  <a:cubicBezTo>
                    <a:pt x="407" y="1278"/>
                    <a:pt x="391" y="1273"/>
                    <a:pt x="376" y="1273"/>
                  </a:cubicBezTo>
                  <a:cubicBezTo>
                    <a:pt x="349" y="1273"/>
                    <a:pt x="323" y="1287"/>
                    <a:pt x="306" y="1314"/>
                  </a:cubicBezTo>
                  <a:cubicBezTo>
                    <a:pt x="272" y="1358"/>
                    <a:pt x="254" y="1402"/>
                    <a:pt x="237" y="1454"/>
                  </a:cubicBezTo>
                  <a:cubicBezTo>
                    <a:pt x="1" y="2353"/>
                    <a:pt x="324" y="3637"/>
                    <a:pt x="237" y="4554"/>
                  </a:cubicBezTo>
                  <a:cubicBezTo>
                    <a:pt x="219" y="4737"/>
                    <a:pt x="499" y="5156"/>
                    <a:pt x="717" y="5261"/>
                  </a:cubicBezTo>
                  <a:cubicBezTo>
                    <a:pt x="892" y="5357"/>
                    <a:pt x="1075" y="5427"/>
                    <a:pt x="1258" y="5470"/>
                  </a:cubicBezTo>
                  <a:cubicBezTo>
                    <a:pt x="1333" y="5489"/>
                    <a:pt x="1410" y="5498"/>
                    <a:pt x="1488" y="5498"/>
                  </a:cubicBezTo>
                  <a:cubicBezTo>
                    <a:pt x="1555" y="5498"/>
                    <a:pt x="1621" y="5491"/>
                    <a:pt x="1686" y="5479"/>
                  </a:cubicBezTo>
                  <a:cubicBezTo>
                    <a:pt x="2227" y="5322"/>
                    <a:pt x="2297" y="4658"/>
                    <a:pt x="2489" y="4169"/>
                  </a:cubicBezTo>
                  <a:cubicBezTo>
                    <a:pt x="2769" y="3471"/>
                    <a:pt x="3441" y="2545"/>
                    <a:pt x="3249" y="2310"/>
                  </a:cubicBezTo>
                  <a:cubicBezTo>
                    <a:pt x="3229" y="2287"/>
                    <a:pt x="3206" y="2276"/>
                    <a:pt x="3180" y="2276"/>
                  </a:cubicBezTo>
                  <a:cubicBezTo>
                    <a:pt x="2941" y="2276"/>
                    <a:pt x="2472" y="3165"/>
                    <a:pt x="2472" y="3165"/>
                  </a:cubicBezTo>
                  <a:cubicBezTo>
                    <a:pt x="2594" y="2388"/>
                    <a:pt x="2725" y="1244"/>
                    <a:pt x="2603" y="502"/>
                  </a:cubicBezTo>
                  <a:cubicBezTo>
                    <a:pt x="2594" y="446"/>
                    <a:pt x="2547" y="418"/>
                    <a:pt x="2502" y="418"/>
                  </a:cubicBezTo>
                  <a:cubicBezTo>
                    <a:pt x="2462" y="418"/>
                    <a:pt x="2423" y="440"/>
                    <a:pt x="2411" y="485"/>
                  </a:cubicBezTo>
                  <a:cubicBezTo>
                    <a:pt x="2227" y="1113"/>
                    <a:pt x="2114" y="1733"/>
                    <a:pt x="1852" y="2380"/>
                  </a:cubicBezTo>
                  <a:cubicBezTo>
                    <a:pt x="1878" y="1611"/>
                    <a:pt x="2070" y="799"/>
                    <a:pt x="1817" y="109"/>
                  </a:cubicBezTo>
                  <a:cubicBezTo>
                    <a:pt x="1796" y="60"/>
                    <a:pt x="1759" y="1"/>
                    <a:pt x="1718" y="1"/>
                  </a:cubicBez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178" name="CustomShape 38"/>
          <p:cNvSpPr/>
          <p:nvPr/>
        </p:nvSpPr>
        <p:spPr>
          <a:xfrm>
            <a:off x="0" y="5760"/>
            <a:ext cx="1038240" cy="1038240"/>
          </a:xfrm>
          <a:prstGeom prst="lightningBolt">
            <a:avLst/>
          </a:pr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9" name="CustomShape 39"/>
          <p:cNvSpPr/>
          <p:nvPr/>
        </p:nvSpPr>
        <p:spPr>
          <a:xfrm>
            <a:off x="453600" y="444960"/>
            <a:ext cx="754164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36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Trening słuchowy - rodzaje</a:t>
            </a:r>
            <a:endParaRPr lang="pl-PL" sz="3600" b="0" strike="noStrike" spc="-1">
              <a:latin typeface="Arial"/>
            </a:endParaRPr>
          </a:p>
        </p:txBody>
      </p:sp>
      <p:sp>
        <p:nvSpPr>
          <p:cNvPr id="2180" name="CustomShape 40"/>
          <p:cNvSpPr/>
          <p:nvPr/>
        </p:nvSpPr>
        <p:spPr>
          <a:xfrm>
            <a:off x="621000" y="1581480"/>
            <a:ext cx="4656240" cy="307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  <a:ea typeface="Arial"/>
              </a:rPr>
              <a:t>METODA WARNKEGO</a:t>
            </a:r>
            <a:endParaRPr lang="pl-PL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  <a:ea typeface="Arial"/>
              </a:rPr>
              <a:t>Polega na specjalnie stworzonych treningach na specjalistycznym urządzeniu.</a:t>
            </a:r>
            <a:endParaRPr lang="pl-PL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l-PL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l-PL" sz="1400" b="0" strike="noStrike" spc="-1">
                <a:solidFill>
                  <a:srgbClr val="2C363A"/>
                </a:solidFill>
                <a:latin typeface="Arial"/>
                <a:ea typeface="Arial"/>
              </a:rPr>
              <a:t>Metoda zakłada stymulację zmysłu słuchu, wzroku i motoryki osoby ćwiczącej. Od dziecka wymaga się aktywnego słuchania – należy odpowiednio reagować na bodźce dźwiękowe. Stymulowana jest więc koordynacja wzrokowo-słuchowa i słuchowo-ruchowa. Metoda jest często zalecana osobom z dysleksją rozwojową;</a:t>
            </a:r>
            <a:endParaRPr lang="pl-PL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br/>
            <a:endParaRPr lang="pl-PL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1" name="Group 1"/>
          <p:cNvGrpSpPr/>
          <p:nvPr/>
        </p:nvGrpSpPr>
        <p:grpSpPr>
          <a:xfrm>
            <a:off x="6069240" y="1581480"/>
            <a:ext cx="2356920" cy="3674520"/>
            <a:chOff x="6069240" y="1581480"/>
            <a:chExt cx="2356920" cy="3674520"/>
          </a:xfrm>
        </p:grpSpPr>
        <p:sp>
          <p:nvSpPr>
            <p:cNvPr id="2182" name="CustomShape 2"/>
            <p:cNvSpPr/>
            <p:nvPr/>
          </p:nvSpPr>
          <p:spPr>
            <a:xfrm>
              <a:off x="6091560" y="3663720"/>
              <a:ext cx="675360" cy="690120"/>
            </a:xfrm>
            <a:custGeom>
              <a:avLst/>
              <a:gdLst/>
              <a:ahLst/>
              <a:cxnLst/>
              <a:rect l="l" t="t" r="r" b="b"/>
              <a:pathLst>
                <a:path w="5064" h="5174">
                  <a:moveTo>
                    <a:pt x="2872" y="1"/>
                  </a:moveTo>
                  <a:cubicBezTo>
                    <a:pt x="2069" y="996"/>
                    <a:pt x="1336" y="2044"/>
                    <a:pt x="672" y="3127"/>
                  </a:cubicBezTo>
                  <a:cubicBezTo>
                    <a:pt x="489" y="3406"/>
                    <a:pt x="331" y="3712"/>
                    <a:pt x="218" y="4026"/>
                  </a:cubicBezTo>
                  <a:cubicBezTo>
                    <a:pt x="1" y="4718"/>
                    <a:pt x="327" y="5173"/>
                    <a:pt x="930" y="5173"/>
                  </a:cubicBezTo>
                  <a:cubicBezTo>
                    <a:pt x="1103" y="5173"/>
                    <a:pt x="1298" y="5136"/>
                    <a:pt x="1510" y="5056"/>
                  </a:cubicBezTo>
                  <a:cubicBezTo>
                    <a:pt x="1973" y="4882"/>
                    <a:pt x="2392" y="4567"/>
                    <a:pt x="2768" y="4236"/>
                  </a:cubicBezTo>
                  <a:cubicBezTo>
                    <a:pt x="3405" y="3677"/>
                    <a:pt x="3999" y="3162"/>
                    <a:pt x="4549" y="2629"/>
                  </a:cubicBezTo>
                  <a:cubicBezTo>
                    <a:pt x="4732" y="2463"/>
                    <a:pt x="4898" y="2288"/>
                    <a:pt x="5064" y="2123"/>
                  </a:cubicBezTo>
                  <a:cubicBezTo>
                    <a:pt x="4566" y="1861"/>
                    <a:pt x="4147" y="1450"/>
                    <a:pt x="3780" y="1049"/>
                  </a:cubicBezTo>
                  <a:cubicBezTo>
                    <a:pt x="3510" y="760"/>
                    <a:pt x="3256" y="455"/>
                    <a:pt x="3003" y="149"/>
                  </a:cubicBezTo>
                  <a:cubicBezTo>
                    <a:pt x="2960" y="106"/>
                    <a:pt x="2916" y="53"/>
                    <a:pt x="2872" y="1"/>
                  </a:cubicBez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83" name="CustomShape 3"/>
            <p:cNvSpPr/>
            <p:nvPr/>
          </p:nvSpPr>
          <p:spPr>
            <a:xfrm>
              <a:off x="6377040" y="3663720"/>
              <a:ext cx="389880" cy="458640"/>
            </a:xfrm>
            <a:custGeom>
              <a:avLst/>
              <a:gdLst/>
              <a:ahLst/>
              <a:cxnLst/>
              <a:rect l="l" t="t" r="r" b="b"/>
              <a:pathLst>
                <a:path w="2926" h="3441">
                  <a:moveTo>
                    <a:pt x="734" y="1"/>
                  </a:moveTo>
                  <a:cubicBezTo>
                    <a:pt x="490" y="306"/>
                    <a:pt x="245" y="621"/>
                    <a:pt x="1" y="952"/>
                  </a:cubicBezTo>
                  <a:cubicBezTo>
                    <a:pt x="71" y="1180"/>
                    <a:pt x="158" y="1407"/>
                    <a:pt x="254" y="1625"/>
                  </a:cubicBezTo>
                  <a:cubicBezTo>
                    <a:pt x="429" y="2026"/>
                    <a:pt x="647" y="2393"/>
                    <a:pt x="909" y="2742"/>
                  </a:cubicBezTo>
                  <a:cubicBezTo>
                    <a:pt x="1049" y="2926"/>
                    <a:pt x="1188" y="3092"/>
                    <a:pt x="1346" y="3258"/>
                  </a:cubicBezTo>
                  <a:cubicBezTo>
                    <a:pt x="1407" y="3319"/>
                    <a:pt x="1468" y="3380"/>
                    <a:pt x="1529" y="3441"/>
                  </a:cubicBezTo>
                  <a:cubicBezTo>
                    <a:pt x="1834" y="3170"/>
                    <a:pt x="2131" y="2900"/>
                    <a:pt x="2411" y="2629"/>
                  </a:cubicBezTo>
                  <a:cubicBezTo>
                    <a:pt x="2585" y="2463"/>
                    <a:pt x="2760" y="2288"/>
                    <a:pt x="2926" y="2123"/>
                  </a:cubicBezTo>
                  <a:cubicBezTo>
                    <a:pt x="2428" y="1861"/>
                    <a:pt x="2009" y="1450"/>
                    <a:pt x="1634" y="1049"/>
                  </a:cubicBezTo>
                  <a:cubicBezTo>
                    <a:pt x="1372" y="760"/>
                    <a:pt x="1118" y="455"/>
                    <a:pt x="865" y="149"/>
                  </a:cubicBezTo>
                  <a:cubicBezTo>
                    <a:pt x="822" y="106"/>
                    <a:pt x="778" y="53"/>
                    <a:pt x="734" y="1"/>
                  </a:cubicBez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84" name="CustomShape 4"/>
            <p:cNvSpPr/>
            <p:nvPr/>
          </p:nvSpPr>
          <p:spPr>
            <a:xfrm>
              <a:off x="7866000" y="3267360"/>
              <a:ext cx="560160" cy="1988640"/>
            </a:xfrm>
            <a:custGeom>
              <a:avLst/>
              <a:gdLst/>
              <a:ahLst/>
              <a:cxnLst/>
              <a:rect l="l" t="t" r="r" b="b"/>
              <a:pathLst>
                <a:path w="4200" h="14898">
                  <a:moveTo>
                    <a:pt x="943" y="1"/>
                  </a:moveTo>
                  <a:cubicBezTo>
                    <a:pt x="463" y="1"/>
                    <a:pt x="166" y="734"/>
                    <a:pt x="0" y="1774"/>
                  </a:cubicBezTo>
                  <a:cubicBezTo>
                    <a:pt x="44" y="2725"/>
                    <a:pt x="271" y="3660"/>
                    <a:pt x="498" y="4576"/>
                  </a:cubicBezTo>
                  <a:cubicBezTo>
                    <a:pt x="777" y="5703"/>
                    <a:pt x="1048" y="6838"/>
                    <a:pt x="1240" y="7999"/>
                  </a:cubicBezTo>
                  <a:cubicBezTo>
                    <a:pt x="1432" y="9187"/>
                    <a:pt x="1563" y="10383"/>
                    <a:pt x="1633" y="11579"/>
                  </a:cubicBezTo>
                  <a:cubicBezTo>
                    <a:pt x="1677" y="12251"/>
                    <a:pt x="1685" y="12924"/>
                    <a:pt x="1685" y="13596"/>
                  </a:cubicBezTo>
                  <a:cubicBezTo>
                    <a:pt x="1685" y="13683"/>
                    <a:pt x="1685" y="13762"/>
                    <a:pt x="1685" y="13849"/>
                  </a:cubicBezTo>
                  <a:cubicBezTo>
                    <a:pt x="1746" y="14443"/>
                    <a:pt x="1790" y="14897"/>
                    <a:pt x="1790" y="14897"/>
                  </a:cubicBezTo>
                  <a:lnTo>
                    <a:pt x="3859" y="14897"/>
                  </a:lnTo>
                  <a:cubicBezTo>
                    <a:pt x="4200" y="14626"/>
                    <a:pt x="3685" y="8113"/>
                    <a:pt x="3056" y="4795"/>
                  </a:cubicBezTo>
                  <a:cubicBezTo>
                    <a:pt x="2262" y="586"/>
                    <a:pt x="943" y="1"/>
                    <a:pt x="943" y="1"/>
                  </a:cubicBez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85" name="CustomShape 5"/>
            <p:cNvSpPr/>
            <p:nvPr/>
          </p:nvSpPr>
          <p:spPr>
            <a:xfrm>
              <a:off x="7866000" y="3267360"/>
              <a:ext cx="444600" cy="945000"/>
            </a:xfrm>
            <a:custGeom>
              <a:avLst/>
              <a:gdLst/>
              <a:ahLst/>
              <a:cxnLst/>
              <a:rect l="l" t="t" r="r" b="b"/>
              <a:pathLst>
                <a:path w="3336" h="7083">
                  <a:moveTo>
                    <a:pt x="943" y="1"/>
                  </a:moveTo>
                  <a:cubicBezTo>
                    <a:pt x="463" y="1"/>
                    <a:pt x="166" y="734"/>
                    <a:pt x="0" y="1774"/>
                  </a:cubicBezTo>
                  <a:cubicBezTo>
                    <a:pt x="44" y="2725"/>
                    <a:pt x="271" y="3660"/>
                    <a:pt x="498" y="4576"/>
                  </a:cubicBezTo>
                  <a:cubicBezTo>
                    <a:pt x="699" y="5406"/>
                    <a:pt x="899" y="6244"/>
                    <a:pt x="1065" y="7082"/>
                  </a:cubicBezTo>
                  <a:cubicBezTo>
                    <a:pt x="1301" y="7056"/>
                    <a:pt x="1537" y="7030"/>
                    <a:pt x="1773" y="6986"/>
                  </a:cubicBezTo>
                  <a:cubicBezTo>
                    <a:pt x="2131" y="6916"/>
                    <a:pt x="2489" y="6838"/>
                    <a:pt x="2838" y="6733"/>
                  </a:cubicBezTo>
                  <a:cubicBezTo>
                    <a:pt x="3004" y="6681"/>
                    <a:pt x="3170" y="6620"/>
                    <a:pt x="3336" y="6558"/>
                  </a:cubicBezTo>
                  <a:cubicBezTo>
                    <a:pt x="3248" y="5921"/>
                    <a:pt x="3152" y="5310"/>
                    <a:pt x="3056" y="4795"/>
                  </a:cubicBezTo>
                  <a:cubicBezTo>
                    <a:pt x="2262" y="586"/>
                    <a:pt x="943" y="1"/>
                    <a:pt x="943" y="1"/>
                  </a:cubicBez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86" name="CustomShape 6"/>
            <p:cNvSpPr/>
            <p:nvPr/>
          </p:nvSpPr>
          <p:spPr>
            <a:xfrm>
              <a:off x="6869160" y="4245480"/>
              <a:ext cx="1113840" cy="661320"/>
            </a:xfrm>
            <a:custGeom>
              <a:avLst/>
              <a:gdLst/>
              <a:ahLst/>
              <a:cxnLst/>
              <a:rect l="l" t="t" r="r" b="b"/>
              <a:pathLst>
                <a:path w="8348" h="4958">
                  <a:moveTo>
                    <a:pt x="8025" y="1"/>
                  </a:moveTo>
                  <a:cubicBezTo>
                    <a:pt x="7396" y="158"/>
                    <a:pt x="6759" y="271"/>
                    <a:pt x="6113" y="324"/>
                  </a:cubicBezTo>
                  <a:cubicBezTo>
                    <a:pt x="5575" y="370"/>
                    <a:pt x="5037" y="389"/>
                    <a:pt x="4499" y="389"/>
                  </a:cubicBezTo>
                  <a:cubicBezTo>
                    <a:pt x="3509" y="389"/>
                    <a:pt x="2519" y="325"/>
                    <a:pt x="1529" y="245"/>
                  </a:cubicBezTo>
                  <a:cubicBezTo>
                    <a:pt x="1162" y="210"/>
                    <a:pt x="795" y="193"/>
                    <a:pt x="428" y="167"/>
                  </a:cubicBezTo>
                  <a:lnTo>
                    <a:pt x="428" y="167"/>
                  </a:lnTo>
                  <a:cubicBezTo>
                    <a:pt x="455" y="280"/>
                    <a:pt x="481" y="402"/>
                    <a:pt x="507" y="507"/>
                  </a:cubicBezTo>
                  <a:cubicBezTo>
                    <a:pt x="586" y="900"/>
                    <a:pt x="655" y="1293"/>
                    <a:pt x="699" y="1686"/>
                  </a:cubicBezTo>
                  <a:cubicBezTo>
                    <a:pt x="717" y="1843"/>
                    <a:pt x="751" y="2000"/>
                    <a:pt x="769" y="2158"/>
                  </a:cubicBezTo>
                  <a:cubicBezTo>
                    <a:pt x="786" y="2245"/>
                    <a:pt x="795" y="2332"/>
                    <a:pt x="786" y="2419"/>
                  </a:cubicBezTo>
                  <a:cubicBezTo>
                    <a:pt x="769" y="2507"/>
                    <a:pt x="743" y="2585"/>
                    <a:pt x="699" y="2664"/>
                  </a:cubicBezTo>
                  <a:cubicBezTo>
                    <a:pt x="629" y="2804"/>
                    <a:pt x="524" y="2926"/>
                    <a:pt x="455" y="3066"/>
                  </a:cubicBezTo>
                  <a:cubicBezTo>
                    <a:pt x="393" y="3170"/>
                    <a:pt x="332" y="3275"/>
                    <a:pt x="271" y="3389"/>
                  </a:cubicBezTo>
                  <a:cubicBezTo>
                    <a:pt x="201" y="3738"/>
                    <a:pt x="114" y="4087"/>
                    <a:pt x="1" y="4428"/>
                  </a:cubicBezTo>
                  <a:cubicBezTo>
                    <a:pt x="27" y="4559"/>
                    <a:pt x="123" y="4663"/>
                    <a:pt x="254" y="4698"/>
                  </a:cubicBezTo>
                  <a:cubicBezTo>
                    <a:pt x="769" y="4829"/>
                    <a:pt x="1284" y="4908"/>
                    <a:pt x="1817" y="4934"/>
                  </a:cubicBezTo>
                  <a:cubicBezTo>
                    <a:pt x="2003" y="4948"/>
                    <a:pt x="2320" y="4957"/>
                    <a:pt x="2720" y="4957"/>
                  </a:cubicBezTo>
                  <a:cubicBezTo>
                    <a:pt x="4286" y="4957"/>
                    <a:pt x="7124" y="4822"/>
                    <a:pt x="8348" y="4349"/>
                  </a:cubicBezTo>
                  <a:cubicBezTo>
                    <a:pt x="8348" y="4297"/>
                    <a:pt x="8348" y="4244"/>
                    <a:pt x="8348" y="4192"/>
                  </a:cubicBezTo>
                  <a:cubicBezTo>
                    <a:pt x="8243" y="4000"/>
                    <a:pt x="8156" y="3790"/>
                    <a:pt x="8095" y="3572"/>
                  </a:cubicBezTo>
                  <a:cubicBezTo>
                    <a:pt x="8069" y="3467"/>
                    <a:pt x="8051" y="3362"/>
                    <a:pt x="8042" y="3258"/>
                  </a:cubicBezTo>
                  <a:lnTo>
                    <a:pt x="7990" y="3144"/>
                  </a:lnTo>
                  <a:cubicBezTo>
                    <a:pt x="7885" y="2891"/>
                    <a:pt x="7780" y="2646"/>
                    <a:pt x="7815" y="2385"/>
                  </a:cubicBezTo>
                  <a:cubicBezTo>
                    <a:pt x="7850" y="2123"/>
                    <a:pt x="7894" y="1861"/>
                    <a:pt x="7929" y="1599"/>
                  </a:cubicBezTo>
                  <a:cubicBezTo>
                    <a:pt x="7990" y="1066"/>
                    <a:pt x="8025" y="533"/>
                    <a:pt x="8025" y="1"/>
                  </a:cubicBez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87" name="CustomShape 7"/>
            <p:cNvSpPr/>
            <p:nvPr/>
          </p:nvSpPr>
          <p:spPr>
            <a:xfrm>
              <a:off x="7388280" y="4571640"/>
              <a:ext cx="39960" cy="66240"/>
            </a:xfrm>
            <a:custGeom>
              <a:avLst/>
              <a:gdLst/>
              <a:ahLst/>
              <a:cxnLst/>
              <a:rect l="l" t="t" r="r" b="b"/>
              <a:pathLst>
                <a:path w="305" h="502">
                  <a:moveTo>
                    <a:pt x="264" y="0"/>
                  </a:moveTo>
                  <a:cubicBezTo>
                    <a:pt x="252" y="0"/>
                    <a:pt x="239" y="7"/>
                    <a:pt x="235" y="20"/>
                  </a:cubicBezTo>
                  <a:cubicBezTo>
                    <a:pt x="226" y="55"/>
                    <a:pt x="235" y="107"/>
                    <a:pt x="217" y="151"/>
                  </a:cubicBezTo>
                  <a:cubicBezTo>
                    <a:pt x="209" y="203"/>
                    <a:pt x="200" y="247"/>
                    <a:pt x="182" y="291"/>
                  </a:cubicBezTo>
                  <a:cubicBezTo>
                    <a:pt x="165" y="326"/>
                    <a:pt x="148" y="369"/>
                    <a:pt x="121" y="404"/>
                  </a:cubicBezTo>
                  <a:cubicBezTo>
                    <a:pt x="113" y="413"/>
                    <a:pt x="104" y="431"/>
                    <a:pt x="86" y="431"/>
                  </a:cubicBezTo>
                  <a:cubicBezTo>
                    <a:pt x="84" y="433"/>
                    <a:pt x="81" y="434"/>
                    <a:pt x="79" y="434"/>
                  </a:cubicBezTo>
                  <a:cubicBezTo>
                    <a:pt x="73" y="434"/>
                    <a:pt x="69" y="428"/>
                    <a:pt x="69" y="422"/>
                  </a:cubicBezTo>
                  <a:cubicBezTo>
                    <a:pt x="69" y="402"/>
                    <a:pt x="55" y="391"/>
                    <a:pt x="42" y="391"/>
                  </a:cubicBezTo>
                  <a:cubicBezTo>
                    <a:pt x="31" y="391"/>
                    <a:pt x="20" y="398"/>
                    <a:pt x="17" y="413"/>
                  </a:cubicBezTo>
                  <a:cubicBezTo>
                    <a:pt x="1" y="461"/>
                    <a:pt x="43" y="501"/>
                    <a:pt x="90" y="501"/>
                  </a:cubicBezTo>
                  <a:cubicBezTo>
                    <a:pt x="95" y="501"/>
                    <a:pt x="99" y="501"/>
                    <a:pt x="104" y="500"/>
                  </a:cubicBezTo>
                  <a:cubicBezTo>
                    <a:pt x="156" y="500"/>
                    <a:pt x="200" y="431"/>
                    <a:pt x="226" y="387"/>
                  </a:cubicBezTo>
                  <a:cubicBezTo>
                    <a:pt x="252" y="326"/>
                    <a:pt x="279" y="273"/>
                    <a:pt x="287" y="212"/>
                  </a:cubicBezTo>
                  <a:cubicBezTo>
                    <a:pt x="296" y="186"/>
                    <a:pt x="296" y="151"/>
                    <a:pt x="296" y="125"/>
                  </a:cubicBezTo>
                  <a:cubicBezTo>
                    <a:pt x="305" y="90"/>
                    <a:pt x="296" y="55"/>
                    <a:pt x="287" y="20"/>
                  </a:cubicBezTo>
                  <a:cubicBezTo>
                    <a:pt x="287" y="7"/>
                    <a:pt x="276" y="0"/>
                    <a:pt x="264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88" name="CustomShape 8"/>
            <p:cNvSpPr/>
            <p:nvPr/>
          </p:nvSpPr>
          <p:spPr>
            <a:xfrm>
              <a:off x="6689520" y="4678920"/>
              <a:ext cx="1433520" cy="576720"/>
            </a:xfrm>
            <a:custGeom>
              <a:avLst/>
              <a:gdLst/>
              <a:ahLst/>
              <a:cxnLst/>
              <a:rect l="l" t="t" r="r" b="b"/>
              <a:pathLst>
                <a:path w="10741" h="4324">
                  <a:moveTo>
                    <a:pt x="9422" y="1"/>
                  </a:moveTo>
                  <a:lnTo>
                    <a:pt x="9387" y="10"/>
                  </a:lnTo>
                  <a:cubicBezTo>
                    <a:pt x="9134" y="62"/>
                    <a:pt x="8881" y="114"/>
                    <a:pt x="8628" y="167"/>
                  </a:cubicBezTo>
                  <a:lnTo>
                    <a:pt x="8558" y="176"/>
                  </a:lnTo>
                  <a:cubicBezTo>
                    <a:pt x="8051" y="263"/>
                    <a:pt x="7528" y="333"/>
                    <a:pt x="7004" y="385"/>
                  </a:cubicBezTo>
                  <a:cubicBezTo>
                    <a:pt x="6532" y="420"/>
                    <a:pt x="6069" y="455"/>
                    <a:pt x="5607" y="464"/>
                  </a:cubicBezTo>
                  <a:lnTo>
                    <a:pt x="5519" y="464"/>
                  </a:lnTo>
                  <a:lnTo>
                    <a:pt x="5196" y="472"/>
                  </a:lnTo>
                  <a:lnTo>
                    <a:pt x="5126" y="472"/>
                  </a:lnTo>
                  <a:cubicBezTo>
                    <a:pt x="5053" y="473"/>
                    <a:pt x="4980" y="474"/>
                    <a:pt x="4907" y="474"/>
                  </a:cubicBezTo>
                  <a:cubicBezTo>
                    <a:pt x="4117" y="474"/>
                    <a:pt x="3334" y="431"/>
                    <a:pt x="2551" y="359"/>
                  </a:cubicBezTo>
                  <a:lnTo>
                    <a:pt x="2481" y="359"/>
                  </a:lnTo>
                  <a:lnTo>
                    <a:pt x="2096" y="315"/>
                  </a:lnTo>
                  <a:cubicBezTo>
                    <a:pt x="1913" y="298"/>
                    <a:pt x="1738" y="280"/>
                    <a:pt x="1564" y="254"/>
                  </a:cubicBezTo>
                  <a:cubicBezTo>
                    <a:pt x="1511" y="254"/>
                    <a:pt x="1398" y="499"/>
                    <a:pt x="1293" y="743"/>
                  </a:cubicBezTo>
                  <a:cubicBezTo>
                    <a:pt x="1284" y="769"/>
                    <a:pt x="1267" y="796"/>
                    <a:pt x="1258" y="822"/>
                  </a:cubicBezTo>
                  <a:cubicBezTo>
                    <a:pt x="1180" y="1005"/>
                    <a:pt x="1119" y="1171"/>
                    <a:pt x="1101" y="1206"/>
                  </a:cubicBezTo>
                  <a:cubicBezTo>
                    <a:pt x="909" y="1634"/>
                    <a:pt x="743" y="2088"/>
                    <a:pt x="577" y="2551"/>
                  </a:cubicBezTo>
                  <a:cubicBezTo>
                    <a:pt x="551" y="2629"/>
                    <a:pt x="516" y="2708"/>
                    <a:pt x="490" y="2795"/>
                  </a:cubicBezTo>
                  <a:cubicBezTo>
                    <a:pt x="481" y="2830"/>
                    <a:pt x="464" y="2874"/>
                    <a:pt x="455" y="2900"/>
                  </a:cubicBezTo>
                  <a:cubicBezTo>
                    <a:pt x="446" y="2935"/>
                    <a:pt x="437" y="2961"/>
                    <a:pt x="429" y="2987"/>
                  </a:cubicBezTo>
                  <a:cubicBezTo>
                    <a:pt x="359" y="3171"/>
                    <a:pt x="307" y="3363"/>
                    <a:pt x="254" y="3537"/>
                  </a:cubicBezTo>
                  <a:cubicBezTo>
                    <a:pt x="202" y="3712"/>
                    <a:pt x="149" y="3895"/>
                    <a:pt x="97" y="4070"/>
                  </a:cubicBezTo>
                  <a:cubicBezTo>
                    <a:pt x="45" y="4279"/>
                    <a:pt x="1" y="4323"/>
                    <a:pt x="219" y="4323"/>
                  </a:cubicBezTo>
                  <a:lnTo>
                    <a:pt x="9798" y="4323"/>
                  </a:lnTo>
                  <a:cubicBezTo>
                    <a:pt x="9833" y="4323"/>
                    <a:pt x="10240" y="4319"/>
                    <a:pt x="10508" y="4319"/>
                  </a:cubicBezTo>
                  <a:cubicBezTo>
                    <a:pt x="10641" y="4319"/>
                    <a:pt x="10740" y="4320"/>
                    <a:pt x="10741" y="4323"/>
                  </a:cubicBezTo>
                  <a:lnTo>
                    <a:pt x="10741" y="4323"/>
                  </a:lnTo>
                  <a:lnTo>
                    <a:pt x="10653" y="3799"/>
                  </a:lnTo>
                  <a:cubicBezTo>
                    <a:pt x="10601" y="3494"/>
                    <a:pt x="10549" y="3188"/>
                    <a:pt x="10488" y="2891"/>
                  </a:cubicBezTo>
                  <a:cubicBezTo>
                    <a:pt x="10488" y="2856"/>
                    <a:pt x="10479" y="2830"/>
                    <a:pt x="10470" y="2804"/>
                  </a:cubicBezTo>
                  <a:cubicBezTo>
                    <a:pt x="10400" y="2428"/>
                    <a:pt x="10304" y="2062"/>
                    <a:pt x="10182" y="1695"/>
                  </a:cubicBezTo>
                  <a:cubicBezTo>
                    <a:pt x="10086" y="1424"/>
                    <a:pt x="9972" y="1162"/>
                    <a:pt x="9850" y="909"/>
                  </a:cubicBezTo>
                  <a:cubicBezTo>
                    <a:pt x="9833" y="865"/>
                    <a:pt x="9815" y="830"/>
                    <a:pt x="9798" y="787"/>
                  </a:cubicBezTo>
                  <a:cubicBezTo>
                    <a:pt x="9676" y="534"/>
                    <a:pt x="9553" y="280"/>
                    <a:pt x="9431" y="27"/>
                  </a:cubicBezTo>
                  <a:cubicBezTo>
                    <a:pt x="9431" y="18"/>
                    <a:pt x="9422" y="10"/>
                    <a:pt x="9422" y="1"/>
                  </a:cubicBezTo>
                  <a:close/>
                  <a:moveTo>
                    <a:pt x="10741" y="4323"/>
                  </a:moveTo>
                  <a:lnTo>
                    <a:pt x="10741" y="4323"/>
                  </a:lnTo>
                  <a:cubicBezTo>
                    <a:pt x="10741" y="4323"/>
                    <a:pt x="10741" y="4323"/>
                    <a:pt x="10741" y="4323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89" name="CustomShape 9"/>
            <p:cNvSpPr/>
            <p:nvPr/>
          </p:nvSpPr>
          <p:spPr>
            <a:xfrm>
              <a:off x="6746760" y="4700160"/>
              <a:ext cx="1342440" cy="453960"/>
            </a:xfrm>
            <a:custGeom>
              <a:avLst/>
              <a:gdLst/>
              <a:ahLst/>
              <a:cxnLst/>
              <a:rect l="l" t="t" r="r" b="b"/>
              <a:pathLst>
                <a:path w="10060" h="3406">
                  <a:moveTo>
                    <a:pt x="4663" y="1179"/>
                  </a:moveTo>
                  <a:lnTo>
                    <a:pt x="5056" y="1188"/>
                  </a:lnTo>
                  <a:cubicBezTo>
                    <a:pt x="5048" y="1319"/>
                    <a:pt x="5048" y="1458"/>
                    <a:pt x="5039" y="1589"/>
                  </a:cubicBezTo>
                  <a:cubicBezTo>
                    <a:pt x="5030" y="2070"/>
                    <a:pt x="5013" y="2550"/>
                    <a:pt x="5004" y="3021"/>
                  </a:cubicBezTo>
                  <a:lnTo>
                    <a:pt x="4995" y="3231"/>
                  </a:lnTo>
                  <a:cubicBezTo>
                    <a:pt x="4995" y="3257"/>
                    <a:pt x="5004" y="3301"/>
                    <a:pt x="4969" y="3318"/>
                  </a:cubicBezTo>
                  <a:cubicBezTo>
                    <a:pt x="4965" y="3319"/>
                    <a:pt x="4961" y="3320"/>
                    <a:pt x="4957" y="3320"/>
                  </a:cubicBezTo>
                  <a:cubicBezTo>
                    <a:pt x="4931" y="3320"/>
                    <a:pt x="4895" y="3301"/>
                    <a:pt x="4873" y="3301"/>
                  </a:cubicBezTo>
                  <a:lnTo>
                    <a:pt x="4515" y="3240"/>
                  </a:lnTo>
                  <a:cubicBezTo>
                    <a:pt x="4524" y="2751"/>
                    <a:pt x="4559" y="2262"/>
                    <a:pt x="4602" y="1764"/>
                  </a:cubicBezTo>
                  <a:cubicBezTo>
                    <a:pt x="4620" y="1563"/>
                    <a:pt x="4637" y="1371"/>
                    <a:pt x="4663" y="1179"/>
                  </a:cubicBezTo>
                  <a:close/>
                  <a:moveTo>
                    <a:pt x="8200" y="0"/>
                  </a:moveTo>
                  <a:lnTo>
                    <a:pt x="8139" y="18"/>
                  </a:lnTo>
                  <a:cubicBezTo>
                    <a:pt x="8217" y="288"/>
                    <a:pt x="8313" y="568"/>
                    <a:pt x="8409" y="838"/>
                  </a:cubicBezTo>
                  <a:cubicBezTo>
                    <a:pt x="7850" y="934"/>
                    <a:pt x="7292" y="1004"/>
                    <a:pt x="6724" y="1048"/>
                  </a:cubicBezTo>
                  <a:cubicBezTo>
                    <a:pt x="6331" y="1075"/>
                    <a:pt x="5932" y="1086"/>
                    <a:pt x="5532" y="1086"/>
                  </a:cubicBezTo>
                  <a:cubicBezTo>
                    <a:pt x="5408" y="1086"/>
                    <a:pt x="5285" y="1085"/>
                    <a:pt x="5161" y="1083"/>
                  </a:cubicBezTo>
                  <a:lnTo>
                    <a:pt x="5161" y="1048"/>
                  </a:lnTo>
                  <a:cubicBezTo>
                    <a:pt x="5170" y="795"/>
                    <a:pt x="5179" y="550"/>
                    <a:pt x="5179" y="306"/>
                  </a:cubicBezTo>
                  <a:lnTo>
                    <a:pt x="5091" y="306"/>
                  </a:lnTo>
                  <a:cubicBezTo>
                    <a:pt x="5074" y="559"/>
                    <a:pt x="5065" y="812"/>
                    <a:pt x="5056" y="1074"/>
                  </a:cubicBezTo>
                  <a:cubicBezTo>
                    <a:pt x="4934" y="1074"/>
                    <a:pt x="4812" y="1065"/>
                    <a:pt x="4681" y="1057"/>
                  </a:cubicBezTo>
                  <a:cubicBezTo>
                    <a:pt x="4716" y="812"/>
                    <a:pt x="4751" y="559"/>
                    <a:pt x="4768" y="306"/>
                  </a:cubicBezTo>
                  <a:lnTo>
                    <a:pt x="4707" y="306"/>
                  </a:lnTo>
                  <a:cubicBezTo>
                    <a:pt x="4655" y="550"/>
                    <a:pt x="4611" y="803"/>
                    <a:pt x="4585" y="1057"/>
                  </a:cubicBezTo>
                  <a:cubicBezTo>
                    <a:pt x="3921" y="1022"/>
                    <a:pt x="3258" y="961"/>
                    <a:pt x="2594" y="865"/>
                  </a:cubicBezTo>
                  <a:cubicBezTo>
                    <a:pt x="2376" y="838"/>
                    <a:pt x="2157" y="803"/>
                    <a:pt x="1948" y="769"/>
                  </a:cubicBezTo>
                  <a:cubicBezTo>
                    <a:pt x="2026" y="585"/>
                    <a:pt x="2088" y="393"/>
                    <a:pt x="2123" y="201"/>
                  </a:cubicBezTo>
                  <a:lnTo>
                    <a:pt x="2061" y="192"/>
                  </a:lnTo>
                  <a:cubicBezTo>
                    <a:pt x="1983" y="376"/>
                    <a:pt x="1913" y="568"/>
                    <a:pt x="1843" y="751"/>
                  </a:cubicBezTo>
                  <a:cubicBezTo>
                    <a:pt x="1511" y="699"/>
                    <a:pt x="1188" y="638"/>
                    <a:pt x="874" y="576"/>
                  </a:cubicBezTo>
                  <a:cubicBezTo>
                    <a:pt x="856" y="603"/>
                    <a:pt x="848" y="629"/>
                    <a:pt x="839" y="655"/>
                  </a:cubicBezTo>
                  <a:cubicBezTo>
                    <a:pt x="1153" y="725"/>
                    <a:pt x="1476" y="786"/>
                    <a:pt x="1799" y="838"/>
                  </a:cubicBezTo>
                  <a:cubicBezTo>
                    <a:pt x="1712" y="1048"/>
                    <a:pt x="1607" y="1240"/>
                    <a:pt x="1503" y="1441"/>
                  </a:cubicBezTo>
                  <a:cubicBezTo>
                    <a:pt x="1380" y="1642"/>
                    <a:pt x="1241" y="1843"/>
                    <a:pt x="1101" y="2035"/>
                  </a:cubicBezTo>
                  <a:cubicBezTo>
                    <a:pt x="961" y="2218"/>
                    <a:pt x="804" y="2384"/>
                    <a:pt x="638" y="2532"/>
                  </a:cubicBezTo>
                  <a:cubicBezTo>
                    <a:pt x="505" y="2628"/>
                    <a:pt x="310" y="2756"/>
                    <a:pt x="131" y="2756"/>
                  </a:cubicBezTo>
                  <a:cubicBezTo>
                    <a:pt x="99" y="2756"/>
                    <a:pt x="67" y="2751"/>
                    <a:pt x="36" y="2742"/>
                  </a:cubicBezTo>
                  <a:cubicBezTo>
                    <a:pt x="18" y="2768"/>
                    <a:pt x="9" y="2794"/>
                    <a:pt x="1" y="2820"/>
                  </a:cubicBezTo>
                  <a:cubicBezTo>
                    <a:pt x="52" y="2833"/>
                    <a:pt x="103" y="2839"/>
                    <a:pt x="153" y="2839"/>
                  </a:cubicBezTo>
                  <a:cubicBezTo>
                    <a:pt x="274" y="2839"/>
                    <a:pt x="391" y="2804"/>
                    <a:pt x="490" y="2742"/>
                  </a:cubicBezTo>
                  <a:cubicBezTo>
                    <a:pt x="699" y="2620"/>
                    <a:pt x="883" y="2462"/>
                    <a:pt x="1031" y="2279"/>
                  </a:cubicBezTo>
                  <a:cubicBezTo>
                    <a:pt x="1363" y="1886"/>
                    <a:pt x="1634" y="1450"/>
                    <a:pt x="1852" y="987"/>
                  </a:cubicBezTo>
                  <a:cubicBezTo>
                    <a:pt x="1869" y="943"/>
                    <a:pt x="1887" y="899"/>
                    <a:pt x="1913" y="856"/>
                  </a:cubicBezTo>
                  <a:cubicBezTo>
                    <a:pt x="2734" y="1004"/>
                    <a:pt x="3572" y="1100"/>
                    <a:pt x="4410" y="1161"/>
                  </a:cubicBezTo>
                  <a:lnTo>
                    <a:pt x="4576" y="1161"/>
                  </a:lnTo>
                  <a:cubicBezTo>
                    <a:pt x="4550" y="1362"/>
                    <a:pt x="4532" y="1554"/>
                    <a:pt x="4515" y="1746"/>
                  </a:cubicBezTo>
                  <a:cubicBezTo>
                    <a:pt x="4471" y="2253"/>
                    <a:pt x="4436" y="2768"/>
                    <a:pt x="4428" y="3274"/>
                  </a:cubicBezTo>
                  <a:cubicBezTo>
                    <a:pt x="4419" y="3292"/>
                    <a:pt x="4436" y="3318"/>
                    <a:pt x="4463" y="3318"/>
                  </a:cubicBezTo>
                  <a:lnTo>
                    <a:pt x="4829" y="3379"/>
                  </a:lnTo>
                  <a:cubicBezTo>
                    <a:pt x="4867" y="3389"/>
                    <a:pt x="4925" y="3406"/>
                    <a:pt x="4977" y="3406"/>
                  </a:cubicBezTo>
                  <a:cubicBezTo>
                    <a:pt x="5022" y="3406"/>
                    <a:pt x="5062" y="3393"/>
                    <a:pt x="5083" y="3353"/>
                  </a:cubicBezTo>
                  <a:cubicBezTo>
                    <a:pt x="5091" y="3301"/>
                    <a:pt x="5100" y="3257"/>
                    <a:pt x="5091" y="3205"/>
                  </a:cubicBezTo>
                  <a:cubicBezTo>
                    <a:pt x="5091" y="3144"/>
                    <a:pt x="5091" y="3074"/>
                    <a:pt x="5100" y="3004"/>
                  </a:cubicBezTo>
                  <a:lnTo>
                    <a:pt x="5117" y="2611"/>
                  </a:lnTo>
                  <a:cubicBezTo>
                    <a:pt x="5126" y="2139"/>
                    <a:pt x="5144" y="1659"/>
                    <a:pt x="5161" y="1188"/>
                  </a:cubicBezTo>
                  <a:cubicBezTo>
                    <a:pt x="5331" y="1193"/>
                    <a:pt x="5502" y="1196"/>
                    <a:pt x="5672" y="1196"/>
                  </a:cubicBezTo>
                  <a:cubicBezTo>
                    <a:pt x="6601" y="1196"/>
                    <a:pt x="7529" y="1116"/>
                    <a:pt x="8444" y="961"/>
                  </a:cubicBezTo>
                  <a:cubicBezTo>
                    <a:pt x="8497" y="1100"/>
                    <a:pt x="8558" y="1240"/>
                    <a:pt x="8610" y="1380"/>
                  </a:cubicBezTo>
                  <a:cubicBezTo>
                    <a:pt x="8706" y="1650"/>
                    <a:pt x="8828" y="1904"/>
                    <a:pt x="8968" y="2157"/>
                  </a:cubicBezTo>
                  <a:cubicBezTo>
                    <a:pt x="9082" y="2384"/>
                    <a:pt x="9274" y="2567"/>
                    <a:pt x="9501" y="2689"/>
                  </a:cubicBezTo>
                  <a:cubicBezTo>
                    <a:pt x="9608" y="2738"/>
                    <a:pt x="9726" y="2763"/>
                    <a:pt x="9843" y="2763"/>
                  </a:cubicBezTo>
                  <a:cubicBezTo>
                    <a:pt x="9916" y="2763"/>
                    <a:pt x="9989" y="2753"/>
                    <a:pt x="10060" y="2733"/>
                  </a:cubicBezTo>
                  <a:cubicBezTo>
                    <a:pt x="10051" y="2698"/>
                    <a:pt x="10042" y="2672"/>
                    <a:pt x="10042" y="2646"/>
                  </a:cubicBezTo>
                  <a:cubicBezTo>
                    <a:pt x="9985" y="2657"/>
                    <a:pt x="9929" y="2663"/>
                    <a:pt x="9873" y="2663"/>
                  </a:cubicBezTo>
                  <a:cubicBezTo>
                    <a:pt x="9756" y="2663"/>
                    <a:pt x="9642" y="2638"/>
                    <a:pt x="9536" y="2585"/>
                  </a:cubicBezTo>
                  <a:cubicBezTo>
                    <a:pt x="9317" y="2471"/>
                    <a:pt x="9134" y="2288"/>
                    <a:pt x="9020" y="2070"/>
                  </a:cubicBezTo>
                  <a:cubicBezTo>
                    <a:pt x="8890" y="1825"/>
                    <a:pt x="8776" y="1572"/>
                    <a:pt x="8671" y="1310"/>
                  </a:cubicBezTo>
                  <a:cubicBezTo>
                    <a:pt x="8628" y="1188"/>
                    <a:pt x="8575" y="1065"/>
                    <a:pt x="8532" y="943"/>
                  </a:cubicBezTo>
                  <a:cubicBezTo>
                    <a:pt x="8828" y="891"/>
                    <a:pt x="9125" y="821"/>
                    <a:pt x="9422" y="751"/>
                  </a:cubicBezTo>
                  <a:cubicBezTo>
                    <a:pt x="9405" y="707"/>
                    <a:pt x="9387" y="672"/>
                    <a:pt x="9370" y="629"/>
                  </a:cubicBezTo>
                  <a:cubicBezTo>
                    <a:pt x="9160" y="690"/>
                    <a:pt x="8951" y="734"/>
                    <a:pt x="8732" y="777"/>
                  </a:cubicBezTo>
                  <a:cubicBezTo>
                    <a:pt x="8654" y="795"/>
                    <a:pt x="8566" y="812"/>
                    <a:pt x="8488" y="821"/>
                  </a:cubicBezTo>
                  <a:cubicBezTo>
                    <a:pt x="8444" y="716"/>
                    <a:pt x="8409" y="611"/>
                    <a:pt x="8374" y="507"/>
                  </a:cubicBezTo>
                  <a:cubicBezTo>
                    <a:pt x="8322" y="341"/>
                    <a:pt x="8261" y="175"/>
                    <a:pt x="8200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90" name="CustomShape 10"/>
            <p:cNvSpPr/>
            <p:nvPr/>
          </p:nvSpPr>
          <p:spPr>
            <a:xfrm>
              <a:off x="6339960" y="3144600"/>
              <a:ext cx="2030040" cy="1445760"/>
            </a:xfrm>
            <a:custGeom>
              <a:avLst/>
              <a:gdLst/>
              <a:ahLst/>
              <a:cxnLst/>
              <a:rect l="l" t="t" r="r" b="b"/>
              <a:pathLst>
                <a:path w="15211" h="10833">
                  <a:moveTo>
                    <a:pt x="8151" y="1"/>
                  </a:moveTo>
                  <a:cubicBezTo>
                    <a:pt x="7847" y="1"/>
                    <a:pt x="7543" y="10"/>
                    <a:pt x="7239" y="28"/>
                  </a:cubicBezTo>
                  <a:lnTo>
                    <a:pt x="7169" y="28"/>
                  </a:lnTo>
                  <a:cubicBezTo>
                    <a:pt x="6654" y="63"/>
                    <a:pt x="6156" y="124"/>
                    <a:pt x="5658" y="212"/>
                  </a:cubicBezTo>
                  <a:cubicBezTo>
                    <a:pt x="5528" y="238"/>
                    <a:pt x="5405" y="264"/>
                    <a:pt x="5283" y="290"/>
                  </a:cubicBezTo>
                  <a:lnTo>
                    <a:pt x="5213" y="308"/>
                  </a:lnTo>
                  <a:cubicBezTo>
                    <a:pt x="3860" y="605"/>
                    <a:pt x="3362" y="1041"/>
                    <a:pt x="3109" y="1286"/>
                  </a:cubicBezTo>
                  <a:cubicBezTo>
                    <a:pt x="2384" y="1976"/>
                    <a:pt x="1258" y="3146"/>
                    <a:pt x="367" y="4123"/>
                  </a:cubicBezTo>
                  <a:lnTo>
                    <a:pt x="306" y="4202"/>
                  </a:lnTo>
                  <a:cubicBezTo>
                    <a:pt x="193" y="4324"/>
                    <a:pt x="96" y="4429"/>
                    <a:pt x="0" y="4543"/>
                  </a:cubicBezTo>
                  <a:cubicBezTo>
                    <a:pt x="210" y="4848"/>
                    <a:pt x="2105" y="7311"/>
                    <a:pt x="2227" y="7442"/>
                  </a:cubicBezTo>
                  <a:cubicBezTo>
                    <a:pt x="2340" y="7302"/>
                    <a:pt x="2463" y="7171"/>
                    <a:pt x="2594" y="7049"/>
                  </a:cubicBezTo>
                  <a:lnTo>
                    <a:pt x="2637" y="6996"/>
                  </a:lnTo>
                  <a:cubicBezTo>
                    <a:pt x="3091" y="6568"/>
                    <a:pt x="3650" y="6149"/>
                    <a:pt x="3860" y="5983"/>
                  </a:cubicBezTo>
                  <a:cubicBezTo>
                    <a:pt x="3886" y="5966"/>
                    <a:pt x="3903" y="5948"/>
                    <a:pt x="3930" y="5922"/>
                  </a:cubicBezTo>
                  <a:cubicBezTo>
                    <a:pt x="3930" y="5922"/>
                    <a:pt x="3938" y="5913"/>
                    <a:pt x="3938" y="5913"/>
                  </a:cubicBezTo>
                  <a:lnTo>
                    <a:pt x="3938" y="5913"/>
                  </a:lnTo>
                  <a:cubicBezTo>
                    <a:pt x="3938" y="5948"/>
                    <a:pt x="3834" y="7625"/>
                    <a:pt x="3685" y="9502"/>
                  </a:cubicBezTo>
                  <a:cubicBezTo>
                    <a:pt x="3676" y="9528"/>
                    <a:pt x="3676" y="9555"/>
                    <a:pt x="3676" y="9581"/>
                  </a:cubicBezTo>
                  <a:cubicBezTo>
                    <a:pt x="3650" y="9904"/>
                    <a:pt x="3624" y="10236"/>
                    <a:pt x="3598" y="10559"/>
                  </a:cubicBezTo>
                  <a:cubicBezTo>
                    <a:pt x="3930" y="10585"/>
                    <a:pt x="4253" y="10602"/>
                    <a:pt x="4585" y="10629"/>
                  </a:cubicBezTo>
                  <a:cubicBezTo>
                    <a:pt x="5484" y="10690"/>
                    <a:pt x="6392" y="10760"/>
                    <a:pt x="7300" y="10794"/>
                  </a:cubicBezTo>
                  <a:cubicBezTo>
                    <a:pt x="7873" y="10817"/>
                    <a:pt x="8452" y="10833"/>
                    <a:pt x="9033" y="10833"/>
                  </a:cubicBezTo>
                  <a:cubicBezTo>
                    <a:pt x="10211" y="10833"/>
                    <a:pt x="11395" y="10769"/>
                    <a:pt x="12548" y="10576"/>
                  </a:cubicBezTo>
                  <a:cubicBezTo>
                    <a:pt x="12661" y="10550"/>
                    <a:pt x="12766" y="10532"/>
                    <a:pt x="12880" y="10506"/>
                  </a:cubicBezTo>
                  <a:cubicBezTo>
                    <a:pt x="12853" y="10253"/>
                    <a:pt x="12827" y="9991"/>
                    <a:pt x="12810" y="9755"/>
                  </a:cubicBezTo>
                  <a:lnTo>
                    <a:pt x="12801" y="9651"/>
                  </a:lnTo>
                  <a:cubicBezTo>
                    <a:pt x="12722" y="8708"/>
                    <a:pt x="12661" y="7957"/>
                    <a:pt x="12644" y="7747"/>
                  </a:cubicBezTo>
                  <a:cubicBezTo>
                    <a:pt x="12644" y="7730"/>
                    <a:pt x="12644" y="7712"/>
                    <a:pt x="12644" y="7695"/>
                  </a:cubicBezTo>
                  <a:lnTo>
                    <a:pt x="12670" y="7686"/>
                  </a:lnTo>
                  <a:lnTo>
                    <a:pt x="12696" y="7677"/>
                  </a:lnTo>
                  <a:lnTo>
                    <a:pt x="12705" y="7677"/>
                  </a:lnTo>
                  <a:cubicBezTo>
                    <a:pt x="12723" y="7678"/>
                    <a:pt x="12741" y="7678"/>
                    <a:pt x="12760" y="7678"/>
                  </a:cubicBezTo>
                  <a:cubicBezTo>
                    <a:pt x="13540" y="7678"/>
                    <a:pt x="15074" y="7161"/>
                    <a:pt x="15211" y="7101"/>
                  </a:cubicBezTo>
                  <a:cubicBezTo>
                    <a:pt x="15202" y="7066"/>
                    <a:pt x="15132" y="6760"/>
                    <a:pt x="15010" y="6298"/>
                  </a:cubicBezTo>
                  <a:cubicBezTo>
                    <a:pt x="15001" y="6263"/>
                    <a:pt x="14993" y="6228"/>
                    <a:pt x="14984" y="6193"/>
                  </a:cubicBezTo>
                  <a:cubicBezTo>
                    <a:pt x="14600" y="4805"/>
                    <a:pt x="13770" y="2229"/>
                    <a:pt x="12827" y="1286"/>
                  </a:cubicBezTo>
                  <a:cubicBezTo>
                    <a:pt x="12417" y="849"/>
                    <a:pt x="11893" y="526"/>
                    <a:pt x="11325" y="351"/>
                  </a:cubicBezTo>
                  <a:cubicBezTo>
                    <a:pt x="11290" y="343"/>
                    <a:pt x="11255" y="334"/>
                    <a:pt x="11221" y="325"/>
                  </a:cubicBezTo>
                  <a:lnTo>
                    <a:pt x="11168" y="308"/>
                  </a:lnTo>
                  <a:cubicBezTo>
                    <a:pt x="10889" y="247"/>
                    <a:pt x="10609" y="194"/>
                    <a:pt x="10321" y="151"/>
                  </a:cubicBezTo>
                  <a:lnTo>
                    <a:pt x="10251" y="142"/>
                  </a:lnTo>
                  <a:cubicBezTo>
                    <a:pt x="9815" y="81"/>
                    <a:pt x="9378" y="46"/>
                    <a:pt x="8942" y="20"/>
                  </a:cubicBezTo>
                  <a:cubicBezTo>
                    <a:pt x="8678" y="7"/>
                    <a:pt x="8415" y="1"/>
                    <a:pt x="8151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91" name="CustomShape 11"/>
            <p:cNvSpPr/>
            <p:nvPr/>
          </p:nvSpPr>
          <p:spPr>
            <a:xfrm>
              <a:off x="6829560" y="4413240"/>
              <a:ext cx="1220040" cy="57960"/>
            </a:xfrm>
            <a:custGeom>
              <a:avLst/>
              <a:gdLst/>
              <a:ahLst/>
              <a:cxnLst/>
              <a:rect l="l" t="t" r="r" b="b"/>
              <a:pathLst>
                <a:path w="9143" h="440">
                  <a:moveTo>
                    <a:pt x="9" y="0"/>
                  </a:moveTo>
                  <a:cubicBezTo>
                    <a:pt x="1" y="26"/>
                    <a:pt x="1" y="53"/>
                    <a:pt x="1" y="79"/>
                  </a:cubicBezTo>
                  <a:cubicBezTo>
                    <a:pt x="1101" y="227"/>
                    <a:pt x="2210" y="332"/>
                    <a:pt x="3319" y="393"/>
                  </a:cubicBezTo>
                  <a:cubicBezTo>
                    <a:pt x="3967" y="424"/>
                    <a:pt x="4617" y="440"/>
                    <a:pt x="5267" y="440"/>
                  </a:cubicBezTo>
                  <a:cubicBezTo>
                    <a:pt x="6079" y="440"/>
                    <a:pt x="6892" y="415"/>
                    <a:pt x="7702" y="367"/>
                  </a:cubicBezTo>
                  <a:cubicBezTo>
                    <a:pt x="8112" y="341"/>
                    <a:pt x="8514" y="306"/>
                    <a:pt x="8924" y="271"/>
                  </a:cubicBezTo>
                  <a:lnTo>
                    <a:pt x="9143" y="253"/>
                  </a:lnTo>
                  <a:lnTo>
                    <a:pt x="9125" y="140"/>
                  </a:lnTo>
                  <a:cubicBezTo>
                    <a:pt x="8732" y="175"/>
                    <a:pt x="8339" y="218"/>
                    <a:pt x="7938" y="245"/>
                  </a:cubicBezTo>
                  <a:cubicBezTo>
                    <a:pt x="7222" y="288"/>
                    <a:pt x="6497" y="323"/>
                    <a:pt x="5781" y="332"/>
                  </a:cubicBezTo>
                  <a:cubicBezTo>
                    <a:pt x="5619" y="334"/>
                    <a:pt x="5457" y="335"/>
                    <a:pt x="5295" y="335"/>
                  </a:cubicBezTo>
                  <a:cubicBezTo>
                    <a:pt x="4008" y="335"/>
                    <a:pt x="2721" y="274"/>
                    <a:pt x="1441" y="157"/>
                  </a:cubicBezTo>
                  <a:cubicBezTo>
                    <a:pt x="961" y="114"/>
                    <a:pt x="490" y="61"/>
                    <a:pt x="9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92" name="CustomShape 12"/>
            <p:cNvSpPr/>
            <p:nvPr/>
          </p:nvSpPr>
          <p:spPr>
            <a:xfrm>
              <a:off x="6379560" y="3695040"/>
              <a:ext cx="311760" cy="389880"/>
            </a:xfrm>
            <a:custGeom>
              <a:avLst/>
              <a:gdLst/>
              <a:ahLst/>
              <a:cxnLst/>
              <a:rect l="l" t="t" r="r" b="b"/>
              <a:pathLst>
                <a:path w="2341" h="2926">
                  <a:moveTo>
                    <a:pt x="70" y="0"/>
                  </a:moveTo>
                  <a:lnTo>
                    <a:pt x="0" y="79"/>
                  </a:lnTo>
                  <a:cubicBezTo>
                    <a:pt x="149" y="315"/>
                    <a:pt x="306" y="551"/>
                    <a:pt x="463" y="778"/>
                  </a:cubicBezTo>
                  <a:cubicBezTo>
                    <a:pt x="882" y="1371"/>
                    <a:pt x="1336" y="1939"/>
                    <a:pt x="1834" y="2463"/>
                  </a:cubicBezTo>
                  <a:cubicBezTo>
                    <a:pt x="1982" y="2620"/>
                    <a:pt x="2131" y="2777"/>
                    <a:pt x="2288" y="2926"/>
                  </a:cubicBezTo>
                  <a:lnTo>
                    <a:pt x="2340" y="2882"/>
                  </a:lnTo>
                  <a:cubicBezTo>
                    <a:pt x="1467" y="2017"/>
                    <a:pt x="708" y="1048"/>
                    <a:pt x="70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93" name="CustomShape 13"/>
            <p:cNvSpPr/>
            <p:nvPr/>
          </p:nvSpPr>
          <p:spPr>
            <a:xfrm>
              <a:off x="7989480" y="3762000"/>
              <a:ext cx="353880" cy="415440"/>
            </a:xfrm>
            <a:custGeom>
              <a:avLst/>
              <a:gdLst/>
              <a:ahLst/>
              <a:cxnLst/>
              <a:rect l="l" t="t" r="r" b="b"/>
              <a:pathLst>
                <a:path w="2656" h="3116">
                  <a:moveTo>
                    <a:pt x="28" y="0"/>
                  </a:moveTo>
                  <a:cubicBezTo>
                    <a:pt x="14" y="0"/>
                    <a:pt x="1" y="11"/>
                    <a:pt x="1" y="33"/>
                  </a:cubicBezTo>
                  <a:cubicBezTo>
                    <a:pt x="1" y="574"/>
                    <a:pt x="27" y="1125"/>
                    <a:pt x="97" y="1666"/>
                  </a:cubicBezTo>
                  <a:cubicBezTo>
                    <a:pt x="123" y="1972"/>
                    <a:pt x="158" y="2268"/>
                    <a:pt x="201" y="2574"/>
                  </a:cubicBezTo>
                  <a:lnTo>
                    <a:pt x="193" y="2574"/>
                  </a:lnTo>
                  <a:cubicBezTo>
                    <a:pt x="167" y="2583"/>
                    <a:pt x="175" y="2618"/>
                    <a:pt x="201" y="2618"/>
                  </a:cubicBezTo>
                  <a:lnTo>
                    <a:pt x="210" y="2618"/>
                  </a:lnTo>
                  <a:cubicBezTo>
                    <a:pt x="228" y="2784"/>
                    <a:pt x="254" y="2949"/>
                    <a:pt x="289" y="3115"/>
                  </a:cubicBezTo>
                  <a:cubicBezTo>
                    <a:pt x="289" y="3089"/>
                    <a:pt x="289" y="3072"/>
                    <a:pt x="289" y="3054"/>
                  </a:cubicBezTo>
                  <a:lnTo>
                    <a:pt x="315" y="3054"/>
                  </a:lnTo>
                  <a:lnTo>
                    <a:pt x="341" y="3046"/>
                  </a:lnTo>
                  <a:cubicBezTo>
                    <a:pt x="324" y="2906"/>
                    <a:pt x="306" y="2757"/>
                    <a:pt x="289" y="2609"/>
                  </a:cubicBezTo>
                  <a:cubicBezTo>
                    <a:pt x="376" y="2591"/>
                    <a:pt x="463" y="2565"/>
                    <a:pt x="542" y="2539"/>
                  </a:cubicBezTo>
                  <a:cubicBezTo>
                    <a:pt x="655" y="2504"/>
                    <a:pt x="778" y="2469"/>
                    <a:pt x="891" y="2434"/>
                  </a:cubicBezTo>
                  <a:cubicBezTo>
                    <a:pt x="1127" y="2356"/>
                    <a:pt x="1354" y="2268"/>
                    <a:pt x="1581" y="2172"/>
                  </a:cubicBezTo>
                  <a:cubicBezTo>
                    <a:pt x="1948" y="2024"/>
                    <a:pt x="2306" y="1849"/>
                    <a:pt x="2655" y="1666"/>
                  </a:cubicBezTo>
                  <a:cubicBezTo>
                    <a:pt x="2638" y="1631"/>
                    <a:pt x="2638" y="1596"/>
                    <a:pt x="2620" y="1561"/>
                  </a:cubicBezTo>
                  <a:cubicBezTo>
                    <a:pt x="2515" y="1614"/>
                    <a:pt x="2402" y="1675"/>
                    <a:pt x="2297" y="1727"/>
                  </a:cubicBezTo>
                  <a:cubicBezTo>
                    <a:pt x="1852" y="1945"/>
                    <a:pt x="1406" y="2146"/>
                    <a:pt x="944" y="2312"/>
                  </a:cubicBezTo>
                  <a:cubicBezTo>
                    <a:pt x="821" y="2356"/>
                    <a:pt x="690" y="2399"/>
                    <a:pt x="559" y="2443"/>
                  </a:cubicBezTo>
                  <a:cubicBezTo>
                    <a:pt x="472" y="2478"/>
                    <a:pt x="367" y="2504"/>
                    <a:pt x="280" y="2539"/>
                  </a:cubicBezTo>
                  <a:cubicBezTo>
                    <a:pt x="245" y="2242"/>
                    <a:pt x="210" y="1945"/>
                    <a:pt x="184" y="1648"/>
                  </a:cubicBezTo>
                  <a:cubicBezTo>
                    <a:pt x="175" y="1596"/>
                    <a:pt x="167" y="1535"/>
                    <a:pt x="167" y="1474"/>
                  </a:cubicBezTo>
                  <a:cubicBezTo>
                    <a:pt x="184" y="1413"/>
                    <a:pt x="201" y="1343"/>
                    <a:pt x="219" y="1282"/>
                  </a:cubicBezTo>
                  <a:cubicBezTo>
                    <a:pt x="245" y="1177"/>
                    <a:pt x="271" y="1081"/>
                    <a:pt x="306" y="976"/>
                  </a:cubicBezTo>
                  <a:cubicBezTo>
                    <a:pt x="367" y="784"/>
                    <a:pt x="446" y="592"/>
                    <a:pt x="507" y="400"/>
                  </a:cubicBezTo>
                  <a:cubicBezTo>
                    <a:pt x="518" y="378"/>
                    <a:pt x="502" y="363"/>
                    <a:pt x="486" y="363"/>
                  </a:cubicBezTo>
                  <a:cubicBezTo>
                    <a:pt x="476" y="363"/>
                    <a:pt x="467" y="369"/>
                    <a:pt x="463" y="382"/>
                  </a:cubicBezTo>
                  <a:cubicBezTo>
                    <a:pt x="367" y="566"/>
                    <a:pt x="297" y="749"/>
                    <a:pt x="245" y="950"/>
                  </a:cubicBezTo>
                  <a:cubicBezTo>
                    <a:pt x="210" y="1046"/>
                    <a:pt x="184" y="1142"/>
                    <a:pt x="167" y="1238"/>
                  </a:cubicBezTo>
                  <a:lnTo>
                    <a:pt x="149" y="1282"/>
                  </a:lnTo>
                  <a:cubicBezTo>
                    <a:pt x="123" y="863"/>
                    <a:pt x="105" y="444"/>
                    <a:pt x="62" y="33"/>
                  </a:cubicBezTo>
                  <a:cubicBezTo>
                    <a:pt x="57" y="11"/>
                    <a:pt x="42" y="0"/>
                    <a:pt x="28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94" name="CustomShape 14"/>
            <p:cNvSpPr/>
            <p:nvPr/>
          </p:nvSpPr>
          <p:spPr>
            <a:xfrm>
              <a:off x="6816960" y="3746520"/>
              <a:ext cx="53280" cy="197640"/>
            </a:xfrm>
            <a:custGeom>
              <a:avLst/>
              <a:gdLst/>
              <a:ahLst/>
              <a:cxnLst/>
              <a:rect l="l" t="t" r="r" b="b"/>
              <a:pathLst>
                <a:path w="405" h="1485">
                  <a:moveTo>
                    <a:pt x="259" y="1"/>
                  </a:moveTo>
                  <a:cubicBezTo>
                    <a:pt x="250" y="1"/>
                    <a:pt x="242" y="8"/>
                    <a:pt x="242" y="17"/>
                  </a:cubicBezTo>
                  <a:cubicBezTo>
                    <a:pt x="277" y="297"/>
                    <a:pt x="295" y="567"/>
                    <a:pt x="286" y="847"/>
                  </a:cubicBezTo>
                  <a:cubicBezTo>
                    <a:pt x="216" y="681"/>
                    <a:pt x="129" y="524"/>
                    <a:pt x="33" y="375"/>
                  </a:cubicBezTo>
                  <a:cubicBezTo>
                    <a:pt x="30" y="370"/>
                    <a:pt x="26" y="368"/>
                    <a:pt x="22" y="368"/>
                  </a:cubicBezTo>
                  <a:cubicBezTo>
                    <a:pt x="11" y="368"/>
                    <a:pt x="0" y="380"/>
                    <a:pt x="6" y="393"/>
                  </a:cubicBezTo>
                  <a:cubicBezTo>
                    <a:pt x="102" y="576"/>
                    <a:pt x="190" y="768"/>
                    <a:pt x="286" y="960"/>
                  </a:cubicBezTo>
                  <a:lnTo>
                    <a:pt x="286" y="1283"/>
                  </a:lnTo>
                  <a:cubicBezTo>
                    <a:pt x="286" y="1344"/>
                    <a:pt x="277" y="1414"/>
                    <a:pt x="277" y="1484"/>
                  </a:cubicBezTo>
                  <a:cubicBezTo>
                    <a:pt x="303" y="1467"/>
                    <a:pt x="329" y="1440"/>
                    <a:pt x="347" y="1423"/>
                  </a:cubicBezTo>
                  <a:lnTo>
                    <a:pt x="347" y="1283"/>
                  </a:lnTo>
                  <a:cubicBezTo>
                    <a:pt x="356" y="1222"/>
                    <a:pt x="356" y="1161"/>
                    <a:pt x="356" y="1100"/>
                  </a:cubicBezTo>
                  <a:lnTo>
                    <a:pt x="373" y="1117"/>
                  </a:lnTo>
                  <a:cubicBezTo>
                    <a:pt x="376" y="1127"/>
                    <a:pt x="382" y="1131"/>
                    <a:pt x="387" y="1131"/>
                  </a:cubicBezTo>
                  <a:cubicBezTo>
                    <a:pt x="396" y="1131"/>
                    <a:pt x="405" y="1120"/>
                    <a:pt x="399" y="1109"/>
                  </a:cubicBezTo>
                  <a:cubicBezTo>
                    <a:pt x="399" y="1074"/>
                    <a:pt x="373" y="1039"/>
                    <a:pt x="364" y="1004"/>
                  </a:cubicBezTo>
                  <a:lnTo>
                    <a:pt x="364" y="847"/>
                  </a:lnTo>
                  <a:cubicBezTo>
                    <a:pt x="373" y="567"/>
                    <a:pt x="347" y="288"/>
                    <a:pt x="277" y="17"/>
                  </a:cubicBezTo>
                  <a:cubicBezTo>
                    <a:pt x="273" y="5"/>
                    <a:pt x="266" y="1"/>
                    <a:pt x="259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95" name="CustomShape 15"/>
            <p:cNvSpPr/>
            <p:nvPr/>
          </p:nvSpPr>
          <p:spPr>
            <a:xfrm>
              <a:off x="7034760" y="3183480"/>
              <a:ext cx="815400" cy="244440"/>
            </a:xfrm>
            <a:custGeom>
              <a:avLst/>
              <a:gdLst/>
              <a:ahLst/>
              <a:cxnLst/>
              <a:rect l="l" t="t" r="r" b="b"/>
              <a:pathLst>
                <a:path w="6113" h="1836">
                  <a:moveTo>
                    <a:pt x="70" y="0"/>
                  </a:moveTo>
                  <a:lnTo>
                    <a:pt x="0" y="18"/>
                  </a:lnTo>
                  <a:cubicBezTo>
                    <a:pt x="463" y="839"/>
                    <a:pt x="1232" y="1458"/>
                    <a:pt x="2140" y="1712"/>
                  </a:cubicBezTo>
                  <a:cubicBezTo>
                    <a:pt x="2445" y="1794"/>
                    <a:pt x="2757" y="1835"/>
                    <a:pt x="3070" y="1835"/>
                  </a:cubicBezTo>
                  <a:cubicBezTo>
                    <a:pt x="3357" y="1835"/>
                    <a:pt x="3646" y="1800"/>
                    <a:pt x="3930" y="1729"/>
                  </a:cubicBezTo>
                  <a:cubicBezTo>
                    <a:pt x="4523" y="1581"/>
                    <a:pt x="5065" y="1275"/>
                    <a:pt x="5493" y="839"/>
                  </a:cubicBezTo>
                  <a:cubicBezTo>
                    <a:pt x="5720" y="594"/>
                    <a:pt x="5929" y="332"/>
                    <a:pt x="6113" y="61"/>
                  </a:cubicBezTo>
                  <a:cubicBezTo>
                    <a:pt x="6086" y="44"/>
                    <a:pt x="6051" y="35"/>
                    <a:pt x="6017" y="27"/>
                  </a:cubicBezTo>
                  <a:cubicBezTo>
                    <a:pt x="5886" y="219"/>
                    <a:pt x="5746" y="402"/>
                    <a:pt x="5597" y="577"/>
                  </a:cubicBezTo>
                  <a:cubicBezTo>
                    <a:pt x="5213" y="1039"/>
                    <a:pt x="4707" y="1380"/>
                    <a:pt x="4139" y="1572"/>
                  </a:cubicBezTo>
                  <a:cubicBezTo>
                    <a:pt x="3789" y="1685"/>
                    <a:pt x="3421" y="1742"/>
                    <a:pt x="3056" y="1742"/>
                  </a:cubicBezTo>
                  <a:cubicBezTo>
                    <a:pt x="2830" y="1742"/>
                    <a:pt x="2605" y="1720"/>
                    <a:pt x="2384" y="1677"/>
                  </a:cubicBezTo>
                  <a:cubicBezTo>
                    <a:pt x="1834" y="1563"/>
                    <a:pt x="1328" y="1319"/>
                    <a:pt x="891" y="970"/>
                  </a:cubicBezTo>
                  <a:cubicBezTo>
                    <a:pt x="568" y="699"/>
                    <a:pt x="289" y="367"/>
                    <a:pt x="70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96" name="CustomShape 16"/>
            <p:cNvSpPr/>
            <p:nvPr/>
          </p:nvSpPr>
          <p:spPr>
            <a:xfrm>
              <a:off x="7119720" y="3143880"/>
              <a:ext cx="653400" cy="196920"/>
            </a:xfrm>
            <a:custGeom>
              <a:avLst/>
              <a:gdLst/>
              <a:ahLst/>
              <a:cxnLst/>
              <a:rect l="l" t="t" r="r" b="b"/>
              <a:pathLst>
                <a:path w="4900" h="1479">
                  <a:moveTo>
                    <a:pt x="2241" y="0"/>
                  </a:moveTo>
                  <a:cubicBezTo>
                    <a:pt x="1957" y="0"/>
                    <a:pt x="1673" y="9"/>
                    <a:pt x="1389" y="27"/>
                  </a:cubicBezTo>
                  <a:lnTo>
                    <a:pt x="1319" y="35"/>
                  </a:lnTo>
                  <a:cubicBezTo>
                    <a:pt x="874" y="70"/>
                    <a:pt x="437" y="114"/>
                    <a:pt x="1" y="193"/>
                  </a:cubicBezTo>
                  <a:cubicBezTo>
                    <a:pt x="568" y="760"/>
                    <a:pt x="1171" y="1380"/>
                    <a:pt x="2018" y="1467"/>
                  </a:cubicBezTo>
                  <a:cubicBezTo>
                    <a:pt x="2109" y="1475"/>
                    <a:pt x="2201" y="1479"/>
                    <a:pt x="2292" y="1479"/>
                  </a:cubicBezTo>
                  <a:cubicBezTo>
                    <a:pt x="3035" y="1479"/>
                    <a:pt x="3758" y="1228"/>
                    <a:pt x="4349" y="769"/>
                  </a:cubicBezTo>
                  <a:cubicBezTo>
                    <a:pt x="4506" y="638"/>
                    <a:pt x="4655" y="498"/>
                    <a:pt x="4794" y="341"/>
                  </a:cubicBezTo>
                  <a:cubicBezTo>
                    <a:pt x="4829" y="306"/>
                    <a:pt x="4864" y="262"/>
                    <a:pt x="4899" y="227"/>
                  </a:cubicBezTo>
                  <a:cubicBezTo>
                    <a:pt x="4760" y="201"/>
                    <a:pt x="4620" y="184"/>
                    <a:pt x="4480" y="166"/>
                  </a:cubicBezTo>
                  <a:lnTo>
                    <a:pt x="4402" y="149"/>
                  </a:lnTo>
                  <a:cubicBezTo>
                    <a:pt x="3974" y="88"/>
                    <a:pt x="3528" y="53"/>
                    <a:pt x="3092" y="27"/>
                  </a:cubicBezTo>
                  <a:cubicBezTo>
                    <a:pt x="2808" y="9"/>
                    <a:pt x="2524" y="0"/>
                    <a:pt x="2241" y="0"/>
                  </a:cubicBez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97" name="CustomShape 17"/>
            <p:cNvSpPr/>
            <p:nvPr/>
          </p:nvSpPr>
          <p:spPr>
            <a:xfrm>
              <a:off x="6497280" y="1581480"/>
              <a:ext cx="1886760" cy="1558440"/>
            </a:xfrm>
            <a:custGeom>
              <a:avLst/>
              <a:gdLst/>
              <a:ahLst/>
              <a:cxnLst/>
              <a:rect l="l" t="t" r="r" b="b"/>
              <a:pathLst>
                <a:path w="14137" h="11676">
                  <a:moveTo>
                    <a:pt x="6908" y="1"/>
                  </a:moveTo>
                  <a:cubicBezTo>
                    <a:pt x="6799" y="1"/>
                    <a:pt x="6691" y="7"/>
                    <a:pt x="6584" y="19"/>
                  </a:cubicBezTo>
                  <a:cubicBezTo>
                    <a:pt x="6217" y="45"/>
                    <a:pt x="5859" y="123"/>
                    <a:pt x="5510" y="237"/>
                  </a:cubicBezTo>
                  <a:cubicBezTo>
                    <a:pt x="4602" y="534"/>
                    <a:pt x="3798" y="1093"/>
                    <a:pt x="3213" y="1843"/>
                  </a:cubicBezTo>
                  <a:cubicBezTo>
                    <a:pt x="2943" y="2193"/>
                    <a:pt x="2716" y="2594"/>
                    <a:pt x="2707" y="3031"/>
                  </a:cubicBezTo>
                  <a:cubicBezTo>
                    <a:pt x="2698" y="3310"/>
                    <a:pt x="2777" y="3590"/>
                    <a:pt x="2786" y="3869"/>
                  </a:cubicBezTo>
                  <a:cubicBezTo>
                    <a:pt x="2786" y="4149"/>
                    <a:pt x="2672" y="4472"/>
                    <a:pt x="2419" y="4576"/>
                  </a:cubicBezTo>
                  <a:cubicBezTo>
                    <a:pt x="2244" y="4655"/>
                    <a:pt x="2026" y="4620"/>
                    <a:pt x="1869" y="4725"/>
                  </a:cubicBezTo>
                  <a:cubicBezTo>
                    <a:pt x="1703" y="4838"/>
                    <a:pt x="1624" y="5039"/>
                    <a:pt x="1659" y="5240"/>
                  </a:cubicBezTo>
                  <a:cubicBezTo>
                    <a:pt x="1694" y="5432"/>
                    <a:pt x="1773" y="5616"/>
                    <a:pt x="1877" y="5781"/>
                  </a:cubicBezTo>
                  <a:cubicBezTo>
                    <a:pt x="1794" y="5765"/>
                    <a:pt x="1710" y="5757"/>
                    <a:pt x="1626" y="5757"/>
                  </a:cubicBezTo>
                  <a:cubicBezTo>
                    <a:pt x="961" y="5757"/>
                    <a:pt x="305" y="6257"/>
                    <a:pt x="157" y="6917"/>
                  </a:cubicBezTo>
                  <a:cubicBezTo>
                    <a:pt x="0" y="7659"/>
                    <a:pt x="480" y="8479"/>
                    <a:pt x="1196" y="8724"/>
                  </a:cubicBezTo>
                  <a:cubicBezTo>
                    <a:pt x="830" y="8768"/>
                    <a:pt x="533" y="9117"/>
                    <a:pt x="489" y="9492"/>
                  </a:cubicBezTo>
                  <a:cubicBezTo>
                    <a:pt x="463" y="9877"/>
                    <a:pt x="611" y="10252"/>
                    <a:pt x="891" y="10514"/>
                  </a:cubicBezTo>
                  <a:cubicBezTo>
                    <a:pt x="1170" y="10767"/>
                    <a:pt x="1502" y="10959"/>
                    <a:pt x="1860" y="11073"/>
                  </a:cubicBezTo>
                  <a:cubicBezTo>
                    <a:pt x="2079" y="11148"/>
                    <a:pt x="2312" y="11206"/>
                    <a:pt x="2537" y="11206"/>
                  </a:cubicBezTo>
                  <a:cubicBezTo>
                    <a:pt x="2680" y="11206"/>
                    <a:pt x="2819" y="11183"/>
                    <a:pt x="2951" y="11125"/>
                  </a:cubicBezTo>
                  <a:cubicBezTo>
                    <a:pt x="3161" y="11012"/>
                    <a:pt x="3344" y="10872"/>
                    <a:pt x="3502" y="10697"/>
                  </a:cubicBezTo>
                  <a:cubicBezTo>
                    <a:pt x="3589" y="10802"/>
                    <a:pt x="3694" y="10889"/>
                    <a:pt x="3807" y="10968"/>
                  </a:cubicBezTo>
                  <a:cubicBezTo>
                    <a:pt x="4413" y="11430"/>
                    <a:pt x="5157" y="11675"/>
                    <a:pt x="5913" y="11675"/>
                  </a:cubicBezTo>
                  <a:cubicBezTo>
                    <a:pt x="6029" y="11675"/>
                    <a:pt x="6145" y="11669"/>
                    <a:pt x="6261" y="11658"/>
                  </a:cubicBezTo>
                  <a:cubicBezTo>
                    <a:pt x="6689" y="11614"/>
                    <a:pt x="7134" y="11466"/>
                    <a:pt x="7387" y="11125"/>
                  </a:cubicBezTo>
                  <a:cubicBezTo>
                    <a:pt x="7773" y="11315"/>
                    <a:pt x="8188" y="11408"/>
                    <a:pt x="8600" y="11408"/>
                  </a:cubicBezTo>
                  <a:cubicBezTo>
                    <a:pt x="9231" y="11408"/>
                    <a:pt x="9854" y="11190"/>
                    <a:pt x="10356" y="10767"/>
                  </a:cubicBezTo>
                  <a:cubicBezTo>
                    <a:pt x="10469" y="10671"/>
                    <a:pt x="10565" y="10575"/>
                    <a:pt x="10679" y="10479"/>
                  </a:cubicBezTo>
                  <a:cubicBezTo>
                    <a:pt x="10932" y="10680"/>
                    <a:pt x="11142" y="10951"/>
                    <a:pt x="11439" y="11090"/>
                  </a:cubicBezTo>
                  <a:cubicBezTo>
                    <a:pt x="11601" y="11163"/>
                    <a:pt x="11777" y="11191"/>
                    <a:pt x="11956" y="11191"/>
                  </a:cubicBezTo>
                  <a:cubicBezTo>
                    <a:pt x="12162" y="11191"/>
                    <a:pt x="12373" y="11154"/>
                    <a:pt x="12574" y="11108"/>
                  </a:cubicBezTo>
                  <a:cubicBezTo>
                    <a:pt x="13159" y="10968"/>
                    <a:pt x="13787" y="10697"/>
                    <a:pt x="14014" y="10138"/>
                  </a:cubicBezTo>
                  <a:cubicBezTo>
                    <a:pt x="14110" y="9885"/>
                    <a:pt x="14137" y="9615"/>
                    <a:pt x="14084" y="9353"/>
                  </a:cubicBezTo>
                  <a:cubicBezTo>
                    <a:pt x="13979" y="8706"/>
                    <a:pt x="13508" y="8087"/>
                    <a:pt x="12871" y="7964"/>
                  </a:cubicBezTo>
                  <a:cubicBezTo>
                    <a:pt x="13246" y="7903"/>
                    <a:pt x="13499" y="7493"/>
                    <a:pt x="13456" y="7109"/>
                  </a:cubicBezTo>
                  <a:cubicBezTo>
                    <a:pt x="13421" y="6724"/>
                    <a:pt x="13159" y="6401"/>
                    <a:pt x="12844" y="6183"/>
                  </a:cubicBezTo>
                  <a:cubicBezTo>
                    <a:pt x="12609" y="6017"/>
                    <a:pt x="12312" y="5869"/>
                    <a:pt x="12224" y="5589"/>
                  </a:cubicBezTo>
                  <a:cubicBezTo>
                    <a:pt x="12155" y="5354"/>
                    <a:pt x="12251" y="5109"/>
                    <a:pt x="12286" y="4865"/>
                  </a:cubicBezTo>
                  <a:cubicBezTo>
                    <a:pt x="12329" y="4515"/>
                    <a:pt x="12233" y="4166"/>
                    <a:pt x="12111" y="3834"/>
                  </a:cubicBezTo>
                  <a:cubicBezTo>
                    <a:pt x="11735" y="2839"/>
                    <a:pt x="11142" y="1939"/>
                    <a:pt x="10373" y="1206"/>
                  </a:cubicBezTo>
                  <a:cubicBezTo>
                    <a:pt x="10373" y="1180"/>
                    <a:pt x="10338" y="1136"/>
                    <a:pt x="10277" y="1084"/>
                  </a:cubicBezTo>
                  <a:cubicBezTo>
                    <a:pt x="10146" y="996"/>
                    <a:pt x="10015" y="909"/>
                    <a:pt x="9867" y="831"/>
                  </a:cubicBezTo>
                  <a:cubicBezTo>
                    <a:pt x="9691" y="759"/>
                    <a:pt x="9501" y="716"/>
                    <a:pt x="9309" y="716"/>
                  </a:cubicBezTo>
                  <a:cubicBezTo>
                    <a:pt x="9291" y="716"/>
                    <a:pt x="9273" y="716"/>
                    <a:pt x="9256" y="717"/>
                  </a:cubicBezTo>
                  <a:cubicBezTo>
                    <a:pt x="9212" y="717"/>
                    <a:pt x="9168" y="726"/>
                    <a:pt x="9125" y="726"/>
                  </a:cubicBezTo>
                  <a:cubicBezTo>
                    <a:pt x="9072" y="726"/>
                    <a:pt x="9029" y="735"/>
                    <a:pt x="8985" y="743"/>
                  </a:cubicBezTo>
                  <a:cubicBezTo>
                    <a:pt x="8852" y="759"/>
                    <a:pt x="8776" y="781"/>
                    <a:pt x="8714" y="781"/>
                  </a:cubicBezTo>
                  <a:cubicBezTo>
                    <a:pt x="8638" y="781"/>
                    <a:pt x="8585" y="747"/>
                    <a:pt x="8479" y="621"/>
                  </a:cubicBezTo>
                  <a:cubicBezTo>
                    <a:pt x="8400" y="525"/>
                    <a:pt x="8313" y="438"/>
                    <a:pt x="8208" y="368"/>
                  </a:cubicBezTo>
                  <a:cubicBezTo>
                    <a:pt x="8068" y="272"/>
                    <a:pt x="7911" y="193"/>
                    <a:pt x="7754" y="132"/>
                  </a:cubicBezTo>
                  <a:cubicBezTo>
                    <a:pt x="7481" y="43"/>
                    <a:pt x="7195" y="1"/>
                    <a:pt x="6908" y="1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98" name="CustomShape 18"/>
            <p:cNvSpPr/>
            <p:nvPr/>
          </p:nvSpPr>
          <p:spPr>
            <a:xfrm>
              <a:off x="6947280" y="2156040"/>
              <a:ext cx="1040400" cy="983520"/>
            </a:xfrm>
            <a:custGeom>
              <a:avLst/>
              <a:gdLst/>
              <a:ahLst/>
              <a:cxnLst/>
              <a:rect l="l" t="t" r="r" b="b"/>
              <a:pathLst>
                <a:path w="7798" h="7371">
                  <a:moveTo>
                    <a:pt x="5816" y="1"/>
                  </a:moveTo>
                  <a:cubicBezTo>
                    <a:pt x="5723" y="1"/>
                    <a:pt x="5629" y="10"/>
                    <a:pt x="5536" y="28"/>
                  </a:cubicBezTo>
                  <a:cubicBezTo>
                    <a:pt x="5274" y="98"/>
                    <a:pt x="5030" y="220"/>
                    <a:pt x="4812" y="386"/>
                  </a:cubicBezTo>
                  <a:cubicBezTo>
                    <a:pt x="4558" y="578"/>
                    <a:pt x="4305" y="788"/>
                    <a:pt x="4043" y="962"/>
                  </a:cubicBezTo>
                  <a:cubicBezTo>
                    <a:pt x="3729" y="1181"/>
                    <a:pt x="3388" y="1355"/>
                    <a:pt x="3039" y="1504"/>
                  </a:cubicBezTo>
                  <a:cubicBezTo>
                    <a:pt x="2690" y="1643"/>
                    <a:pt x="2332" y="1748"/>
                    <a:pt x="1965" y="1818"/>
                  </a:cubicBezTo>
                  <a:cubicBezTo>
                    <a:pt x="1625" y="1870"/>
                    <a:pt x="1249" y="1914"/>
                    <a:pt x="961" y="2124"/>
                  </a:cubicBezTo>
                  <a:cubicBezTo>
                    <a:pt x="472" y="2490"/>
                    <a:pt x="193" y="3119"/>
                    <a:pt x="70" y="3704"/>
                  </a:cubicBezTo>
                  <a:cubicBezTo>
                    <a:pt x="1" y="4027"/>
                    <a:pt x="9" y="4359"/>
                    <a:pt x="79" y="4682"/>
                  </a:cubicBezTo>
                  <a:cubicBezTo>
                    <a:pt x="175" y="5022"/>
                    <a:pt x="315" y="5346"/>
                    <a:pt x="498" y="5651"/>
                  </a:cubicBezTo>
                  <a:cubicBezTo>
                    <a:pt x="795" y="6201"/>
                    <a:pt x="1022" y="6821"/>
                    <a:pt x="1511" y="7223"/>
                  </a:cubicBezTo>
                  <a:cubicBezTo>
                    <a:pt x="1845" y="7321"/>
                    <a:pt x="2194" y="7370"/>
                    <a:pt x="2543" y="7370"/>
                  </a:cubicBezTo>
                  <a:cubicBezTo>
                    <a:pt x="2659" y="7370"/>
                    <a:pt x="2775" y="7365"/>
                    <a:pt x="2891" y="7354"/>
                  </a:cubicBezTo>
                  <a:cubicBezTo>
                    <a:pt x="3319" y="7310"/>
                    <a:pt x="3764" y="7162"/>
                    <a:pt x="4017" y="6821"/>
                  </a:cubicBezTo>
                  <a:cubicBezTo>
                    <a:pt x="4402" y="7008"/>
                    <a:pt x="4818" y="7101"/>
                    <a:pt x="5231" y="7101"/>
                  </a:cubicBezTo>
                  <a:cubicBezTo>
                    <a:pt x="5783" y="7101"/>
                    <a:pt x="6330" y="6936"/>
                    <a:pt x="6794" y="6612"/>
                  </a:cubicBezTo>
                  <a:cubicBezTo>
                    <a:pt x="6907" y="6428"/>
                    <a:pt x="7003" y="6245"/>
                    <a:pt x="7091" y="6062"/>
                  </a:cubicBezTo>
                  <a:cubicBezTo>
                    <a:pt x="7431" y="5363"/>
                    <a:pt x="7719" y="4603"/>
                    <a:pt x="7772" y="3835"/>
                  </a:cubicBezTo>
                  <a:cubicBezTo>
                    <a:pt x="7798" y="3049"/>
                    <a:pt x="7684" y="2263"/>
                    <a:pt x="7440" y="1512"/>
                  </a:cubicBezTo>
                  <a:cubicBezTo>
                    <a:pt x="7274" y="962"/>
                    <a:pt x="7003" y="403"/>
                    <a:pt x="6462" y="150"/>
                  </a:cubicBezTo>
                  <a:cubicBezTo>
                    <a:pt x="6259" y="52"/>
                    <a:pt x="6039" y="1"/>
                    <a:pt x="5816" y="1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99" name="CustomShape 19"/>
            <p:cNvSpPr/>
            <p:nvPr/>
          </p:nvSpPr>
          <p:spPr>
            <a:xfrm>
              <a:off x="7298280" y="2937240"/>
              <a:ext cx="342000" cy="318960"/>
            </a:xfrm>
            <a:custGeom>
              <a:avLst/>
              <a:gdLst/>
              <a:ahLst/>
              <a:cxnLst/>
              <a:rect l="l" t="t" r="r" b="b"/>
              <a:pathLst>
                <a:path w="2568" h="2394">
                  <a:moveTo>
                    <a:pt x="1" y="1"/>
                  </a:moveTo>
                  <a:lnTo>
                    <a:pt x="1" y="1808"/>
                  </a:lnTo>
                  <a:cubicBezTo>
                    <a:pt x="1" y="1878"/>
                    <a:pt x="27" y="1939"/>
                    <a:pt x="62" y="1992"/>
                  </a:cubicBezTo>
                  <a:cubicBezTo>
                    <a:pt x="184" y="2131"/>
                    <a:pt x="507" y="2393"/>
                    <a:pt x="1284" y="2393"/>
                  </a:cubicBezTo>
                  <a:cubicBezTo>
                    <a:pt x="2061" y="2393"/>
                    <a:pt x="2385" y="2131"/>
                    <a:pt x="2507" y="1992"/>
                  </a:cubicBezTo>
                  <a:cubicBezTo>
                    <a:pt x="2550" y="1939"/>
                    <a:pt x="2568" y="1878"/>
                    <a:pt x="2568" y="1808"/>
                  </a:cubicBezTo>
                  <a:lnTo>
                    <a:pt x="2568" y="1"/>
                  </a:ln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00" name="CustomShape 20"/>
            <p:cNvSpPr/>
            <p:nvPr/>
          </p:nvSpPr>
          <p:spPr>
            <a:xfrm>
              <a:off x="7836840" y="2320920"/>
              <a:ext cx="246240" cy="327240"/>
            </a:xfrm>
            <a:custGeom>
              <a:avLst/>
              <a:gdLst/>
              <a:ahLst/>
              <a:cxnLst/>
              <a:rect l="l" t="t" r="r" b="b"/>
              <a:pathLst>
                <a:path w="1849" h="2456">
                  <a:moveTo>
                    <a:pt x="936" y="1"/>
                  </a:moveTo>
                  <a:cubicBezTo>
                    <a:pt x="537" y="1"/>
                    <a:pt x="298" y="574"/>
                    <a:pt x="298" y="574"/>
                  </a:cubicBezTo>
                  <a:cubicBezTo>
                    <a:pt x="140" y="1028"/>
                    <a:pt x="1" y="2067"/>
                    <a:pt x="341" y="2347"/>
                  </a:cubicBezTo>
                  <a:cubicBezTo>
                    <a:pt x="430" y="2422"/>
                    <a:pt x="521" y="2456"/>
                    <a:pt x="610" y="2456"/>
                  </a:cubicBezTo>
                  <a:cubicBezTo>
                    <a:pt x="1264" y="2456"/>
                    <a:pt x="1848" y="640"/>
                    <a:pt x="1311" y="164"/>
                  </a:cubicBezTo>
                  <a:cubicBezTo>
                    <a:pt x="1174" y="47"/>
                    <a:pt x="1048" y="1"/>
                    <a:pt x="936" y="1"/>
                  </a:cubicBez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01" name="CustomShape 21"/>
            <p:cNvSpPr/>
            <p:nvPr/>
          </p:nvSpPr>
          <p:spPr>
            <a:xfrm>
              <a:off x="7920720" y="2394000"/>
              <a:ext cx="88200" cy="150840"/>
            </a:xfrm>
            <a:custGeom>
              <a:avLst/>
              <a:gdLst/>
              <a:ahLst/>
              <a:cxnLst/>
              <a:rect l="l" t="t" r="r" b="b"/>
              <a:pathLst>
                <a:path w="665" h="1136">
                  <a:moveTo>
                    <a:pt x="446" y="1"/>
                  </a:moveTo>
                  <a:cubicBezTo>
                    <a:pt x="378" y="1"/>
                    <a:pt x="312" y="51"/>
                    <a:pt x="262" y="122"/>
                  </a:cubicBezTo>
                  <a:cubicBezTo>
                    <a:pt x="166" y="244"/>
                    <a:pt x="105" y="384"/>
                    <a:pt x="70" y="541"/>
                  </a:cubicBezTo>
                  <a:cubicBezTo>
                    <a:pt x="44" y="629"/>
                    <a:pt x="35" y="725"/>
                    <a:pt x="27" y="821"/>
                  </a:cubicBezTo>
                  <a:cubicBezTo>
                    <a:pt x="9" y="917"/>
                    <a:pt x="0" y="1013"/>
                    <a:pt x="18" y="1109"/>
                  </a:cubicBezTo>
                  <a:cubicBezTo>
                    <a:pt x="18" y="1126"/>
                    <a:pt x="27" y="1135"/>
                    <a:pt x="36" y="1135"/>
                  </a:cubicBezTo>
                  <a:cubicBezTo>
                    <a:pt x="46" y="1135"/>
                    <a:pt x="57" y="1126"/>
                    <a:pt x="62" y="1109"/>
                  </a:cubicBezTo>
                  <a:cubicBezTo>
                    <a:pt x="79" y="1039"/>
                    <a:pt x="97" y="960"/>
                    <a:pt x="97" y="882"/>
                  </a:cubicBezTo>
                  <a:cubicBezTo>
                    <a:pt x="105" y="812"/>
                    <a:pt x="114" y="733"/>
                    <a:pt x="131" y="655"/>
                  </a:cubicBezTo>
                  <a:cubicBezTo>
                    <a:pt x="149" y="524"/>
                    <a:pt x="193" y="393"/>
                    <a:pt x="254" y="279"/>
                  </a:cubicBezTo>
                  <a:cubicBezTo>
                    <a:pt x="280" y="236"/>
                    <a:pt x="306" y="192"/>
                    <a:pt x="341" y="148"/>
                  </a:cubicBezTo>
                  <a:cubicBezTo>
                    <a:pt x="437" y="393"/>
                    <a:pt x="455" y="655"/>
                    <a:pt x="393" y="908"/>
                  </a:cubicBezTo>
                  <a:cubicBezTo>
                    <a:pt x="387" y="914"/>
                    <a:pt x="398" y="924"/>
                    <a:pt x="408" y="924"/>
                  </a:cubicBezTo>
                  <a:cubicBezTo>
                    <a:pt x="412" y="924"/>
                    <a:pt x="417" y="922"/>
                    <a:pt x="420" y="917"/>
                  </a:cubicBezTo>
                  <a:cubicBezTo>
                    <a:pt x="507" y="655"/>
                    <a:pt x="498" y="375"/>
                    <a:pt x="376" y="122"/>
                  </a:cubicBezTo>
                  <a:cubicBezTo>
                    <a:pt x="393" y="100"/>
                    <a:pt x="420" y="90"/>
                    <a:pt x="447" y="90"/>
                  </a:cubicBezTo>
                  <a:cubicBezTo>
                    <a:pt x="474" y="90"/>
                    <a:pt x="503" y="100"/>
                    <a:pt x="524" y="122"/>
                  </a:cubicBezTo>
                  <a:cubicBezTo>
                    <a:pt x="612" y="218"/>
                    <a:pt x="603" y="384"/>
                    <a:pt x="594" y="524"/>
                  </a:cubicBezTo>
                  <a:cubicBezTo>
                    <a:pt x="594" y="528"/>
                    <a:pt x="601" y="530"/>
                    <a:pt x="607" y="530"/>
                  </a:cubicBezTo>
                  <a:cubicBezTo>
                    <a:pt x="614" y="530"/>
                    <a:pt x="620" y="528"/>
                    <a:pt x="620" y="524"/>
                  </a:cubicBezTo>
                  <a:cubicBezTo>
                    <a:pt x="647" y="367"/>
                    <a:pt x="664" y="175"/>
                    <a:pt x="568" y="61"/>
                  </a:cubicBezTo>
                  <a:cubicBezTo>
                    <a:pt x="529" y="19"/>
                    <a:pt x="487" y="1"/>
                    <a:pt x="446" y="1"/>
                  </a:cubicBezTo>
                  <a:close/>
                </a:path>
              </a:pathLst>
            </a:custGeom>
            <a:solidFill>
              <a:srgbClr val="D5314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02" name="CustomShape 22"/>
            <p:cNvSpPr/>
            <p:nvPr/>
          </p:nvSpPr>
          <p:spPr>
            <a:xfrm>
              <a:off x="6823440" y="2320920"/>
              <a:ext cx="308520" cy="327240"/>
            </a:xfrm>
            <a:custGeom>
              <a:avLst/>
              <a:gdLst/>
              <a:ahLst/>
              <a:cxnLst/>
              <a:rect l="l" t="t" r="r" b="b"/>
              <a:pathLst>
                <a:path w="2317" h="2456">
                  <a:moveTo>
                    <a:pt x="1150" y="1"/>
                  </a:moveTo>
                  <a:cubicBezTo>
                    <a:pt x="1009" y="1"/>
                    <a:pt x="853" y="47"/>
                    <a:pt x="684" y="164"/>
                  </a:cubicBezTo>
                  <a:cubicBezTo>
                    <a:pt x="0" y="640"/>
                    <a:pt x="737" y="2456"/>
                    <a:pt x="1560" y="2456"/>
                  </a:cubicBezTo>
                  <a:cubicBezTo>
                    <a:pt x="1672" y="2456"/>
                    <a:pt x="1786" y="2422"/>
                    <a:pt x="1898" y="2347"/>
                  </a:cubicBezTo>
                  <a:cubicBezTo>
                    <a:pt x="2317" y="2067"/>
                    <a:pt x="2151" y="1028"/>
                    <a:pt x="1950" y="574"/>
                  </a:cubicBezTo>
                  <a:cubicBezTo>
                    <a:pt x="1950" y="574"/>
                    <a:pt x="1648" y="1"/>
                    <a:pt x="1150" y="1"/>
                  </a:cubicBez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03" name="CustomShape 23"/>
            <p:cNvSpPr/>
            <p:nvPr/>
          </p:nvSpPr>
          <p:spPr>
            <a:xfrm>
              <a:off x="6915600" y="2394000"/>
              <a:ext cx="110160" cy="150840"/>
            </a:xfrm>
            <a:custGeom>
              <a:avLst/>
              <a:gdLst/>
              <a:ahLst/>
              <a:cxnLst/>
              <a:rect l="l" t="t" r="r" b="b"/>
              <a:pathLst>
                <a:path w="831" h="1136">
                  <a:moveTo>
                    <a:pt x="277" y="1"/>
                  </a:moveTo>
                  <a:cubicBezTo>
                    <a:pt x="227" y="1"/>
                    <a:pt x="178" y="19"/>
                    <a:pt x="132" y="61"/>
                  </a:cubicBezTo>
                  <a:cubicBezTo>
                    <a:pt x="1" y="175"/>
                    <a:pt x="27" y="367"/>
                    <a:pt x="71" y="524"/>
                  </a:cubicBezTo>
                  <a:cubicBezTo>
                    <a:pt x="71" y="528"/>
                    <a:pt x="75" y="530"/>
                    <a:pt x="81" y="530"/>
                  </a:cubicBezTo>
                  <a:cubicBezTo>
                    <a:pt x="86" y="530"/>
                    <a:pt x="93" y="528"/>
                    <a:pt x="97" y="524"/>
                  </a:cubicBezTo>
                  <a:cubicBezTo>
                    <a:pt x="79" y="384"/>
                    <a:pt x="71" y="218"/>
                    <a:pt x="193" y="122"/>
                  </a:cubicBezTo>
                  <a:cubicBezTo>
                    <a:pt x="219" y="100"/>
                    <a:pt x="250" y="90"/>
                    <a:pt x="281" y="90"/>
                  </a:cubicBezTo>
                  <a:cubicBezTo>
                    <a:pt x="313" y="90"/>
                    <a:pt x="346" y="100"/>
                    <a:pt x="376" y="122"/>
                  </a:cubicBezTo>
                  <a:cubicBezTo>
                    <a:pt x="219" y="367"/>
                    <a:pt x="202" y="664"/>
                    <a:pt x="324" y="917"/>
                  </a:cubicBezTo>
                  <a:cubicBezTo>
                    <a:pt x="324" y="922"/>
                    <a:pt x="327" y="924"/>
                    <a:pt x="332" y="924"/>
                  </a:cubicBezTo>
                  <a:cubicBezTo>
                    <a:pt x="341" y="924"/>
                    <a:pt x="356" y="914"/>
                    <a:pt x="350" y="908"/>
                  </a:cubicBezTo>
                  <a:cubicBezTo>
                    <a:pt x="272" y="655"/>
                    <a:pt x="298" y="384"/>
                    <a:pt x="411" y="148"/>
                  </a:cubicBezTo>
                  <a:cubicBezTo>
                    <a:pt x="455" y="192"/>
                    <a:pt x="490" y="236"/>
                    <a:pt x="525" y="279"/>
                  </a:cubicBezTo>
                  <a:cubicBezTo>
                    <a:pt x="595" y="393"/>
                    <a:pt x="647" y="524"/>
                    <a:pt x="682" y="655"/>
                  </a:cubicBezTo>
                  <a:cubicBezTo>
                    <a:pt x="699" y="733"/>
                    <a:pt x="708" y="812"/>
                    <a:pt x="717" y="882"/>
                  </a:cubicBezTo>
                  <a:cubicBezTo>
                    <a:pt x="726" y="960"/>
                    <a:pt x="734" y="1039"/>
                    <a:pt x="760" y="1109"/>
                  </a:cubicBezTo>
                  <a:cubicBezTo>
                    <a:pt x="765" y="1126"/>
                    <a:pt x="778" y="1135"/>
                    <a:pt x="791" y="1135"/>
                  </a:cubicBezTo>
                  <a:cubicBezTo>
                    <a:pt x="804" y="1135"/>
                    <a:pt x="817" y="1126"/>
                    <a:pt x="822" y="1109"/>
                  </a:cubicBezTo>
                  <a:cubicBezTo>
                    <a:pt x="830" y="1013"/>
                    <a:pt x="830" y="917"/>
                    <a:pt x="813" y="821"/>
                  </a:cubicBezTo>
                  <a:cubicBezTo>
                    <a:pt x="795" y="725"/>
                    <a:pt x="778" y="629"/>
                    <a:pt x="752" y="541"/>
                  </a:cubicBezTo>
                  <a:cubicBezTo>
                    <a:pt x="708" y="384"/>
                    <a:pt x="630" y="236"/>
                    <a:pt x="516" y="122"/>
                  </a:cubicBezTo>
                  <a:cubicBezTo>
                    <a:pt x="445" y="51"/>
                    <a:pt x="360" y="1"/>
                    <a:pt x="277" y="1"/>
                  </a:cubicBezTo>
                  <a:close/>
                </a:path>
              </a:pathLst>
            </a:custGeom>
            <a:solidFill>
              <a:srgbClr val="D5314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04" name="CustomShape 24"/>
            <p:cNvSpPr/>
            <p:nvPr/>
          </p:nvSpPr>
          <p:spPr>
            <a:xfrm>
              <a:off x="7000920" y="1814760"/>
              <a:ext cx="936720" cy="1240920"/>
            </a:xfrm>
            <a:custGeom>
              <a:avLst/>
              <a:gdLst/>
              <a:ahLst/>
              <a:cxnLst/>
              <a:rect l="l" t="t" r="r" b="b"/>
              <a:pathLst>
                <a:path w="7021" h="9300">
                  <a:moveTo>
                    <a:pt x="3484" y="0"/>
                  </a:moveTo>
                  <a:cubicBezTo>
                    <a:pt x="1441" y="9"/>
                    <a:pt x="0" y="2463"/>
                    <a:pt x="0" y="4890"/>
                  </a:cubicBezTo>
                  <a:cubicBezTo>
                    <a:pt x="0" y="7326"/>
                    <a:pt x="1432" y="9300"/>
                    <a:pt x="3484" y="9300"/>
                  </a:cubicBezTo>
                  <a:cubicBezTo>
                    <a:pt x="5545" y="9300"/>
                    <a:pt x="7020" y="7326"/>
                    <a:pt x="7020" y="4890"/>
                  </a:cubicBezTo>
                  <a:cubicBezTo>
                    <a:pt x="7020" y="2454"/>
                    <a:pt x="6077" y="0"/>
                    <a:pt x="3484" y="0"/>
                  </a:cubicBez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05" name="CustomShape 25"/>
            <p:cNvSpPr/>
            <p:nvPr/>
          </p:nvSpPr>
          <p:spPr>
            <a:xfrm>
              <a:off x="7341480" y="2699640"/>
              <a:ext cx="300240" cy="118440"/>
            </a:xfrm>
            <a:custGeom>
              <a:avLst/>
              <a:gdLst/>
              <a:ahLst/>
              <a:cxnLst/>
              <a:rect l="l" t="t" r="r" b="b"/>
              <a:pathLst>
                <a:path w="2253" h="892">
                  <a:moveTo>
                    <a:pt x="283" y="1"/>
                  </a:moveTo>
                  <a:cubicBezTo>
                    <a:pt x="174" y="1"/>
                    <a:pt x="102" y="6"/>
                    <a:pt x="87" y="18"/>
                  </a:cubicBezTo>
                  <a:cubicBezTo>
                    <a:pt x="1" y="96"/>
                    <a:pt x="496" y="892"/>
                    <a:pt x="1115" y="892"/>
                  </a:cubicBezTo>
                  <a:cubicBezTo>
                    <a:pt x="1122" y="892"/>
                    <a:pt x="1128" y="892"/>
                    <a:pt x="1135" y="891"/>
                  </a:cubicBezTo>
                  <a:cubicBezTo>
                    <a:pt x="1755" y="874"/>
                    <a:pt x="2253" y="263"/>
                    <a:pt x="2139" y="114"/>
                  </a:cubicBezTo>
                  <a:cubicBezTo>
                    <a:pt x="2139" y="114"/>
                    <a:pt x="798" y="1"/>
                    <a:pt x="283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06" name="CustomShape 26"/>
            <p:cNvSpPr/>
            <p:nvPr/>
          </p:nvSpPr>
          <p:spPr>
            <a:xfrm>
              <a:off x="7377480" y="2745000"/>
              <a:ext cx="173160" cy="73080"/>
            </a:xfrm>
            <a:custGeom>
              <a:avLst/>
              <a:gdLst/>
              <a:ahLst/>
              <a:cxnLst/>
              <a:rect l="l" t="t" r="r" b="b"/>
              <a:pathLst>
                <a:path w="1302" h="552">
                  <a:moveTo>
                    <a:pt x="343" y="1"/>
                  </a:moveTo>
                  <a:cubicBezTo>
                    <a:pt x="226" y="1"/>
                    <a:pt x="110" y="22"/>
                    <a:pt x="1" y="62"/>
                  </a:cubicBezTo>
                  <a:cubicBezTo>
                    <a:pt x="190" y="294"/>
                    <a:pt x="497" y="552"/>
                    <a:pt x="848" y="552"/>
                  </a:cubicBezTo>
                  <a:cubicBezTo>
                    <a:pt x="853" y="552"/>
                    <a:pt x="859" y="551"/>
                    <a:pt x="865" y="551"/>
                  </a:cubicBezTo>
                  <a:cubicBezTo>
                    <a:pt x="1013" y="543"/>
                    <a:pt x="1162" y="508"/>
                    <a:pt x="1302" y="438"/>
                  </a:cubicBezTo>
                  <a:cubicBezTo>
                    <a:pt x="1223" y="316"/>
                    <a:pt x="1109" y="228"/>
                    <a:pt x="978" y="176"/>
                  </a:cubicBezTo>
                  <a:cubicBezTo>
                    <a:pt x="830" y="106"/>
                    <a:pt x="682" y="54"/>
                    <a:pt x="524" y="19"/>
                  </a:cubicBezTo>
                  <a:cubicBezTo>
                    <a:pt x="465" y="7"/>
                    <a:pt x="404" y="1"/>
                    <a:pt x="343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07" name="CustomShape 27"/>
            <p:cNvSpPr/>
            <p:nvPr/>
          </p:nvSpPr>
          <p:spPr>
            <a:xfrm>
              <a:off x="6943680" y="1674360"/>
              <a:ext cx="1063800" cy="845280"/>
            </a:xfrm>
            <a:custGeom>
              <a:avLst/>
              <a:gdLst/>
              <a:ahLst/>
              <a:cxnLst/>
              <a:rect l="l" t="t" r="r" b="b"/>
              <a:pathLst>
                <a:path w="7973" h="6335">
                  <a:moveTo>
                    <a:pt x="3851" y="1"/>
                  </a:moveTo>
                  <a:cubicBezTo>
                    <a:pt x="3200" y="1"/>
                    <a:pt x="2547" y="118"/>
                    <a:pt x="1974" y="379"/>
                  </a:cubicBezTo>
                  <a:cubicBezTo>
                    <a:pt x="1668" y="519"/>
                    <a:pt x="1380" y="711"/>
                    <a:pt x="1118" y="947"/>
                  </a:cubicBezTo>
                  <a:cubicBezTo>
                    <a:pt x="550" y="1471"/>
                    <a:pt x="245" y="2178"/>
                    <a:pt x="131" y="2920"/>
                  </a:cubicBezTo>
                  <a:cubicBezTo>
                    <a:pt x="0" y="3749"/>
                    <a:pt x="44" y="4492"/>
                    <a:pt x="376" y="5277"/>
                  </a:cubicBezTo>
                  <a:cubicBezTo>
                    <a:pt x="481" y="5522"/>
                    <a:pt x="498" y="5793"/>
                    <a:pt x="629" y="6037"/>
                  </a:cubicBezTo>
                  <a:cubicBezTo>
                    <a:pt x="652" y="6080"/>
                    <a:pt x="693" y="6100"/>
                    <a:pt x="733" y="6100"/>
                  </a:cubicBezTo>
                  <a:cubicBezTo>
                    <a:pt x="782" y="6100"/>
                    <a:pt x="829" y="6069"/>
                    <a:pt x="839" y="6011"/>
                  </a:cubicBezTo>
                  <a:cubicBezTo>
                    <a:pt x="865" y="5924"/>
                    <a:pt x="882" y="5828"/>
                    <a:pt x="891" y="5723"/>
                  </a:cubicBezTo>
                  <a:cubicBezTo>
                    <a:pt x="908" y="5723"/>
                    <a:pt x="926" y="5714"/>
                    <a:pt x="926" y="5697"/>
                  </a:cubicBezTo>
                  <a:cubicBezTo>
                    <a:pt x="900" y="5347"/>
                    <a:pt x="978" y="5007"/>
                    <a:pt x="1170" y="4710"/>
                  </a:cubicBezTo>
                  <a:cubicBezTo>
                    <a:pt x="1223" y="4631"/>
                    <a:pt x="1284" y="4562"/>
                    <a:pt x="1354" y="4500"/>
                  </a:cubicBezTo>
                  <a:cubicBezTo>
                    <a:pt x="1843" y="4204"/>
                    <a:pt x="2297" y="3863"/>
                    <a:pt x="2725" y="3488"/>
                  </a:cubicBezTo>
                  <a:cubicBezTo>
                    <a:pt x="2978" y="3252"/>
                    <a:pt x="3231" y="3016"/>
                    <a:pt x="3458" y="2754"/>
                  </a:cubicBezTo>
                  <a:cubicBezTo>
                    <a:pt x="3694" y="2501"/>
                    <a:pt x="3938" y="2239"/>
                    <a:pt x="4069" y="1925"/>
                  </a:cubicBezTo>
                  <a:cubicBezTo>
                    <a:pt x="4148" y="2003"/>
                    <a:pt x="4235" y="2082"/>
                    <a:pt x="4323" y="2152"/>
                  </a:cubicBezTo>
                  <a:cubicBezTo>
                    <a:pt x="4593" y="2352"/>
                    <a:pt x="4890" y="2527"/>
                    <a:pt x="5169" y="2719"/>
                  </a:cubicBezTo>
                  <a:cubicBezTo>
                    <a:pt x="5178" y="2719"/>
                    <a:pt x="5178" y="2728"/>
                    <a:pt x="5187" y="2728"/>
                  </a:cubicBezTo>
                  <a:cubicBezTo>
                    <a:pt x="5327" y="2859"/>
                    <a:pt x="5484" y="2972"/>
                    <a:pt x="5641" y="3068"/>
                  </a:cubicBezTo>
                  <a:cubicBezTo>
                    <a:pt x="6060" y="3383"/>
                    <a:pt x="6436" y="3758"/>
                    <a:pt x="6759" y="4177"/>
                  </a:cubicBezTo>
                  <a:cubicBezTo>
                    <a:pt x="6890" y="4343"/>
                    <a:pt x="7003" y="4527"/>
                    <a:pt x="7073" y="4727"/>
                  </a:cubicBezTo>
                  <a:cubicBezTo>
                    <a:pt x="7134" y="4920"/>
                    <a:pt x="7134" y="5129"/>
                    <a:pt x="7073" y="5321"/>
                  </a:cubicBezTo>
                  <a:cubicBezTo>
                    <a:pt x="7073" y="5339"/>
                    <a:pt x="7073" y="5356"/>
                    <a:pt x="7082" y="5365"/>
                  </a:cubicBezTo>
                  <a:cubicBezTo>
                    <a:pt x="7021" y="5644"/>
                    <a:pt x="7012" y="5924"/>
                    <a:pt x="7047" y="6212"/>
                  </a:cubicBezTo>
                  <a:cubicBezTo>
                    <a:pt x="7064" y="6264"/>
                    <a:pt x="7090" y="6334"/>
                    <a:pt x="7160" y="6334"/>
                  </a:cubicBezTo>
                  <a:cubicBezTo>
                    <a:pt x="7221" y="6325"/>
                    <a:pt x="7230" y="6273"/>
                    <a:pt x="7248" y="6221"/>
                  </a:cubicBezTo>
                  <a:cubicBezTo>
                    <a:pt x="7309" y="5993"/>
                    <a:pt x="7344" y="5766"/>
                    <a:pt x="7431" y="5548"/>
                  </a:cubicBezTo>
                  <a:cubicBezTo>
                    <a:pt x="7483" y="5417"/>
                    <a:pt x="7571" y="5295"/>
                    <a:pt x="7675" y="5190"/>
                  </a:cubicBezTo>
                  <a:cubicBezTo>
                    <a:pt x="7710" y="5094"/>
                    <a:pt x="7745" y="4989"/>
                    <a:pt x="7780" y="4885"/>
                  </a:cubicBezTo>
                  <a:cubicBezTo>
                    <a:pt x="7885" y="4588"/>
                    <a:pt x="7946" y="4273"/>
                    <a:pt x="7955" y="3968"/>
                  </a:cubicBezTo>
                  <a:cubicBezTo>
                    <a:pt x="7972" y="3357"/>
                    <a:pt x="7841" y="2754"/>
                    <a:pt x="7597" y="2204"/>
                  </a:cubicBezTo>
                  <a:cubicBezTo>
                    <a:pt x="7440" y="1846"/>
                    <a:pt x="7230" y="1523"/>
                    <a:pt x="6968" y="1226"/>
                  </a:cubicBezTo>
                  <a:cubicBezTo>
                    <a:pt x="6619" y="816"/>
                    <a:pt x="6174" y="501"/>
                    <a:pt x="5676" y="309"/>
                  </a:cubicBezTo>
                  <a:lnTo>
                    <a:pt x="5589" y="274"/>
                  </a:lnTo>
                  <a:cubicBezTo>
                    <a:pt x="5257" y="170"/>
                    <a:pt x="4916" y="91"/>
                    <a:pt x="4567" y="47"/>
                  </a:cubicBezTo>
                  <a:cubicBezTo>
                    <a:pt x="4331" y="17"/>
                    <a:pt x="4091" y="1"/>
                    <a:pt x="3851" y="1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08" name="CustomShape 28"/>
            <p:cNvSpPr/>
            <p:nvPr/>
          </p:nvSpPr>
          <p:spPr>
            <a:xfrm>
              <a:off x="7598880" y="1677960"/>
              <a:ext cx="287280" cy="334440"/>
            </a:xfrm>
            <a:custGeom>
              <a:avLst/>
              <a:gdLst/>
              <a:ahLst/>
              <a:cxnLst/>
              <a:rect l="l" t="t" r="r" b="b"/>
              <a:pathLst>
                <a:path w="2158" h="2511">
                  <a:moveTo>
                    <a:pt x="1067" y="0"/>
                  </a:moveTo>
                  <a:cubicBezTo>
                    <a:pt x="1046" y="0"/>
                    <a:pt x="1025" y="1"/>
                    <a:pt x="1005" y="2"/>
                  </a:cubicBezTo>
                  <a:cubicBezTo>
                    <a:pt x="961" y="2"/>
                    <a:pt x="917" y="11"/>
                    <a:pt x="874" y="11"/>
                  </a:cubicBezTo>
                  <a:cubicBezTo>
                    <a:pt x="830" y="89"/>
                    <a:pt x="804" y="185"/>
                    <a:pt x="769" y="272"/>
                  </a:cubicBezTo>
                  <a:cubicBezTo>
                    <a:pt x="725" y="421"/>
                    <a:pt x="673" y="552"/>
                    <a:pt x="603" y="692"/>
                  </a:cubicBezTo>
                  <a:cubicBezTo>
                    <a:pt x="463" y="945"/>
                    <a:pt x="297" y="1181"/>
                    <a:pt x="105" y="1399"/>
                  </a:cubicBezTo>
                  <a:cubicBezTo>
                    <a:pt x="44" y="1443"/>
                    <a:pt x="9" y="1512"/>
                    <a:pt x="1" y="1591"/>
                  </a:cubicBezTo>
                  <a:cubicBezTo>
                    <a:pt x="1" y="1635"/>
                    <a:pt x="18" y="1678"/>
                    <a:pt x="44" y="1722"/>
                  </a:cubicBezTo>
                  <a:cubicBezTo>
                    <a:pt x="149" y="1888"/>
                    <a:pt x="271" y="2045"/>
                    <a:pt x="402" y="2193"/>
                  </a:cubicBezTo>
                  <a:cubicBezTo>
                    <a:pt x="524" y="2342"/>
                    <a:pt x="690" y="2447"/>
                    <a:pt x="874" y="2499"/>
                  </a:cubicBezTo>
                  <a:cubicBezTo>
                    <a:pt x="907" y="2507"/>
                    <a:pt x="940" y="2510"/>
                    <a:pt x="973" y="2510"/>
                  </a:cubicBezTo>
                  <a:cubicBezTo>
                    <a:pt x="1131" y="2510"/>
                    <a:pt x="1282" y="2425"/>
                    <a:pt x="1354" y="2281"/>
                  </a:cubicBezTo>
                  <a:cubicBezTo>
                    <a:pt x="1380" y="2167"/>
                    <a:pt x="1389" y="2054"/>
                    <a:pt x="1371" y="1931"/>
                  </a:cubicBezTo>
                  <a:cubicBezTo>
                    <a:pt x="1363" y="1818"/>
                    <a:pt x="1433" y="1704"/>
                    <a:pt x="1537" y="1652"/>
                  </a:cubicBezTo>
                  <a:cubicBezTo>
                    <a:pt x="1558" y="1645"/>
                    <a:pt x="1580" y="1642"/>
                    <a:pt x="1602" y="1642"/>
                  </a:cubicBezTo>
                  <a:cubicBezTo>
                    <a:pt x="1658" y="1642"/>
                    <a:pt x="1718" y="1658"/>
                    <a:pt x="1774" y="1658"/>
                  </a:cubicBezTo>
                  <a:cubicBezTo>
                    <a:pt x="1801" y="1658"/>
                    <a:pt x="1827" y="1654"/>
                    <a:pt x="1852" y="1643"/>
                  </a:cubicBezTo>
                  <a:cubicBezTo>
                    <a:pt x="1921" y="1600"/>
                    <a:pt x="1965" y="1530"/>
                    <a:pt x="1983" y="1451"/>
                  </a:cubicBezTo>
                  <a:cubicBezTo>
                    <a:pt x="2018" y="1373"/>
                    <a:pt x="2044" y="1285"/>
                    <a:pt x="2061" y="1198"/>
                  </a:cubicBezTo>
                  <a:cubicBezTo>
                    <a:pt x="2079" y="1137"/>
                    <a:pt x="2096" y="1076"/>
                    <a:pt x="2114" y="1015"/>
                  </a:cubicBezTo>
                  <a:cubicBezTo>
                    <a:pt x="2149" y="892"/>
                    <a:pt x="2157" y="761"/>
                    <a:pt x="2140" y="630"/>
                  </a:cubicBezTo>
                  <a:cubicBezTo>
                    <a:pt x="2114" y="534"/>
                    <a:pt x="2079" y="447"/>
                    <a:pt x="2026" y="369"/>
                  </a:cubicBezTo>
                  <a:cubicBezTo>
                    <a:pt x="1895" y="272"/>
                    <a:pt x="1764" y="185"/>
                    <a:pt x="1616" y="115"/>
                  </a:cubicBezTo>
                  <a:cubicBezTo>
                    <a:pt x="1443" y="37"/>
                    <a:pt x="1256" y="0"/>
                    <a:pt x="1067" y="0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09" name="CustomShape 29"/>
            <p:cNvSpPr/>
            <p:nvPr/>
          </p:nvSpPr>
          <p:spPr>
            <a:xfrm>
              <a:off x="7203600" y="1581480"/>
              <a:ext cx="388800" cy="441360"/>
            </a:xfrm>
            <a:custGeom>
              <a:avLst/>
              <a:gdLst/>
              <a:ahLst/>
              <a:cxnLst/>
              <a:rect l="l" t="t" r="r" b="b"/>
              <a:pathLst>
                <a:path w="2917" h="3311">
                  <a:moveTo>
                    <a:pt x="1617" y="1"/>
                  </a:moveTo>
                  <a:cubicBezTo>
                    <a:pt x="1508" y="1"/>
                    <a:pt x="1400" y="7"/>
                    <a:pt x="1293" y="19"/>
                  </a:cubicBezTo>
                  <a:cubicBezTo>
                    <a:pt x="935" y="45"/>
                    <a:pt x="568" y="123"/>
                    <a:pt x="228" y="237"/>
                  </a:cubicBezTo>
                  <a:cubicBezTo>
                    <a:pt x="97" y="403"/>
                    <a:pt x="27" y="604"/>
                    <a:pt x="9" y="813"/>
                  </a:cubicBezTo>
                  <a:cubicBezTo>
                    <a:pt x="1" y="900"/>
                    <a:pt x="9" y="988"/>
                    <a:pt x="35" y="1075"/>
                  </a:cubicBezTo>
                  <a:cubicBezTo>
                    <a:pt x="44" y="1101"/>
                    <a:pt x="53" y="1127"/>
                    <a:pt x="62" y="1154"/>
                  </a:cubicBezTo>
                  <a:cubicBezTo>
                    <a:pt x="123" y="1267"/>
                    <a:pt x="219" y="1363"/>
                    <a:pt x="332" y="1424"/>
                  </a:cubicBezTo>
                  <a:cubicBezTo>
                    <a:pt x="245" y="1512"/>
                    <a:pt x="175" y="1625"/>
                    <a:pt x="149" y="1747"/>
                  </a:cubicBezTo>
                  <a:cubicBezTo>
                    <a:pt x="123" y="1878"/>
                    <a:pt x="166" y="2001"/>
                    <a:pt x="262" y="2088"/>
                  </a:cubicBezTo>
                  <a:cubicBezTo>
                    <a:pt x="393" y="2193"/>
                    <a:pt x="594" y="2158"/>
                    <a:pt x="734" y="2254"/>
                  </a:cubicBezTo>
                  <a:cubicBezTo>
                    <a:pt x="612" y="2385"/>
                    <a:pt x="524" y="2551"/>
                    <a:pt x="481" y="2734"/>
                  </a:cubicBezTo>
                  <a:cubicBezTo>
                    <a:pt x="437" y="2917"/>
                    <a:pt x="481" y="3110"/>
                    <a:pt x="603" y="3249"/>
                  </a:cubicBezTo>
                  <a:cubicBezTo>
                    <a:pt x="620" y="3284"/>
                    <a:pt x="655" y="3302"/>
                    <a:pt x="690" y="3310"/>
                  </a:cubicBezTo>
                  <a:cubicBezTo>
                    <a:pt x="725" y="3302"/>
                    <a:pt x="769" y="3293"/>
                    <a:pt x="795" y="3267"/>
                  </a:cubicBezTo>
                  <a:lnTo>
                    <a:pt x="1694" y="2664"/>
                  </a:lnTo>
                  <a:cubicBezTo>
                    <a:pt x="1756" y="2629"/>
                    <a:pt x="1808" y="2586"/>
                    <a:pt x="1852" y="2525"/>
                  </a:cubicBezTo>
                  <a:cubicBezTo>
                    <a:pt x="1887" y="2455"/>
                    <a:pt x="1913" y="2367"/>
                    <a:pt x="1913" y="2280"/>
                  </a:cubicBezTo>
                  <a:cubicBezTo>
                    <a:pt x="1991" y="1712"/>
                    <a:pt x="2271" y="1206"/>
                    <a:pt x="2620" y="743"/>
                  </a:cubicBezTo>
                  <a:cubicBezTo>
                    <a:pt x="2716" y="612"/>
                    <a:pt x="2812" y="499"/>
                    <a:pt x="2917" y="377"/>
                  </a:cubicBezTo>
                  <a:cubicBezTo>
                    <a:pt x="2777" y="272"/>
                    <a:pt x="2629" y="193"/>
                    <a:pt x="2463" y="132"/>
                  </a:cubicBezTo>
                  <a:cubicBezTo>
                    <a:pt x="2190" y="43"/>
                    <a:pt x="1904" y="1"/>
                    <a:pt x="1617" y="1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10" name="CustomShape 30"/>
            <p:cNvSpPr/>
            <p:nvPr/>
          </p:nvSpPr>
          <p:spPr>
            <a:xfrm>
              <a:off x="7699320" y="2074320"/>
              <a:ext cx="1800" cy="720"/>
            </a:xfrm>
            <a:custGeom>
              <a:avLst/>
              <a:gdLst/>
              <a:ahLst/>
              <a:cxnLst/>
              <a:rect l="l" t="t" r="r" b="b"/>
              <a:pathLst>
                <a:path w="18" h="12">
                  <a:moveTo>
                    <a:pt x="5" y="0"/>
                  </a:moveTo>
                  <a:cubicBezTo>
                    <a:pt x="1" y="0"/>
                    <a:pt x="2" y="11"/>
                    <a:pt x="9" y="11"/>
                  </a:cubicBezTo>
                  <a:cubicBezTo>
                    <a:pt x="18" y="11"/>
                    <a:pt x="18" y="3"/>
                    <a:pt x="9" y="3"/>
                  </a:cubicBezTo>
                  <a:cubicBezTo>
                    <a:pt x="7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DF665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11" name="CustomShape 31"/>
            <p:cNvSpPr/>
            <p:nvPr/>
          </p:nvSpPr>
          <p:spPr>
            <a:xfrm>
              <a:off x="7663320" y="2403360"/>
              <a:ext cx="99360" cy="83880"/>
            </a:xfrm>
            <a:custGeom>
              <a:avLst/>
              <a:gdLst/>
              <a:ahLst/>
              <a:cxnLst/>
              <a:rect l="l" t="t" r="r" b="b"/>
              <a:pathLst>
                <a:path w="749" h="634">
                  <a:moveTo>
                    <a:pt x="423" y="1"/>
                  </a:moveTo>
                  <a:cubicBezTo>
                    <a:pt x="151" y="1"/>
                    <a:pt x="0" y="318"/>
                    <a:pt x="181" y="525"/>
                  </a:cubicBezTo>
                  <a:cubicBezTo>
                    <a:pt x="247" y="600"/>
                    <a:pt x="333" y="633"/>
                    <a:pt x="419" y="633"/>
                  </a:cubicBezTo>
                  <a:cubicBezTo>
                    <a:pt x="573" y="633"/>
                    <a:pt x="723" y="524"/>
                    <a:pt x="740" y="350"/>
                  </a:cubicBezTo>
                  <a:cubicBezTo>
                    <a:pt x="749" y="167"/>
                    <a:pt x="618" y="10"/>
                    <a:pt x="434" y="1"/>
                  </a:cubicBezTo>
                  <a:cubicBezTo>
                    <a:pt x="431" y="1"/>
                    <a:pt x="427" y="1"/>
                    <a:pt x="423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12" name="CustomShape 32"/>
            <p:cNvSpPr/>
            <p:nvPr/>
          </p:nvSpPr>
          <p:spPr>
            <a:xfrm>
              <a:off x="7208640" y="2418480"/>
              <a:ext cx="99360" cy="84960"/>
            </a:xfrm>
            <a:custGeom>
              <a:avLst/>
              <a:gdLst/>
              <a:ahLst/>
              <a:cxnLst/>
              <a:rect l="l" t="t" r="r" b="b"/>
              <a:pathLst>
                <a:path w="750" h="642">
                  <a:moveTo>
                    <a:pt x="424" y="0"/>
                  </a:moveTo>
                  <a:cubicBezTo>
                    <a:pt x="152" y="0"/>
                    <a:pt x="1" y="326"/>
                    <a:pt x="182" y="533"/>
                  </a:cubicBezTo>
                  <a:cubicBezTo>
                    <a:pt x="247" y="607"/>
                    <a:pt x="332" y="641"/>
                    <a:pt x="416" y="641"/>
                  </a:cubicBezTo>
                  <a:cubicBezTo>
                    <a:pt x="568" y="641"/>
                    <a:pt x="718" y="530"/>
                    <a:pt x="741" y="350"/>
                  </a:cubicBezTo>
                  <a:cubicBezTo>
                    <a:pt x="749" y="175"/>
                    <a:pt x="610" y="18"/>
                    <a:pt x="435" y="0"/>
                  </a:cubicBezTo>
                  <a:cubicBezTo>
                    <a:pt x="431" y="0"/>
                    <a:pt x="428" y="0"/>
                    <a:pt x="424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13" name="CustomShape 33"/>
            <p:cNvSpPr/>
            <p:nvPr/>
          </p:nvSpPr>
          <p:spPr>
            <a:xfrm>
              <a:off x="7665480" y="2252880"/>
              <a:ext cx="159120" cy="88920"/>
            </a:xfrm>
            <a:custGeom>
              <a:avLst/>
              <a:gdLst/>
              <a:ahLst/>
              <a:cxnLst/>
              <a:rect l="l" t="t" r="r" b="b"/>
              <a:pathLst>
                <a:path w="1197" h="671">
                  <a:moveTo>
                    <a:pt x="483" y="1"/>
                  </a:moveTo>
                  <a:cubicBezTo>
                    <a:pt x="258" y="1"/>
                    <a:pt x="82" y="91"/>
                    <a:pt x="61" y="237"/>
                  </a:cubicBezTo>
                  <a:cubicBezTo>
                    <a:pt x="0" y="595"/>
                    <a:pt x="253" y="595"/>
                    <a:pt x="559" y="656"/>
                  </a:cubicBezTo>
                  <a:cubicBezTo>
                    <a:pt x="615" y="666"/>
                    <a:pt x="671" y="671"/>
                    <a:pt x="723" y="671"/>
                  </a:cubicBezTo>
                  <a:cubicBezTo>
                    <a:pt x="956" y="671"/>
                    <a:pt x="1140" y="580"/>
                    <a:pt x="1162" y="438"/>
                  </a:cubicBezTo>
                  <a:cubicBezTo>
                    <a:pt x="1196" y="263"/>
                    <a:pt x="969" y="71"/>
                    <a:pt x="664" y="19"/>
                  </a:cubicBezTo>
                  <a:cubicBezTo>
                    <a:pt x="602" y="6"/>
                    <a:pt x="541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14" name="CustomShape 34"/>
            <p:cNvSpPr/>
            <p:nvPr/>
          </p:nvSpPr>
          <p:spPr>
            <a:xfrm>
              <a:off x="7182720" y="2254320"/>
              <a:ext cx="141480" cy="85680"/>
            </a:xfrm>
            <a:custGeom>
              <a:avLst/>
              <a:gdLst/>
              <a:ahLst/>
              <a:cxnLst/>
              <a:rect l="l" t="t" r="r" b="b"/>
              <a:pathLst>
                <a:path w="1066" h="647">
                  <a:moveTo>
                    <a:pt x="533" y="0"/>
                  </a:moveTo>
                  <a:cubicBezTo>
                    <a:pt x="236" y="0"/>
                    <a:pt x="0" y="149"/>
                    <a:pt x="0" y="323"/>
                  </a:cubicBezTo>
                  <a:cubicBezTo>
                    <a:pt x="0" y="498"/>
                    <a:pt x="236" y="646"/>
                    <a:pt x="533" y="646"/>
                  </a:cubicBezTo>
                  <a:cubicBezTo>
                    <a:pt x="821" y="646"/>
                    <a:pt x="1066" y="646"/>
                    <a:pt x="1066" y="323"/>
                  </a:cubicBezTo>
                  <a:cubicBezTo>
                    <a:pt x="1066" y="149"/>
                    <a:pt x="821" y="0"/>
                    <a:pt x="533" y="0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15" name="CustomShape 35"/>
            <p:cNvSpPr/>
            <p:nvPr/>
          </p:nvSpPr>
          <p:spPr>
            <a:xfrm>
              <a:off x="7435800" y="2343960"/>
              <a:ext cx="93600" cy="306000"/>
            </a:xfrm>
            <a:custGeom>
              <a:avLst/>
              <a:gdLst/>
              <a:ahLst/>
              <a:cxnLst/>
              <a:rect l="l" t="t" r="r" b="b"/>
              <a:pathLst>
                <a:path w="707" h="2298">
                  <a:moveTo>
                    <a:pt x="572" y="0"/>
                  </a:moveTo>
                  <a:cubicBezTo>
                    <a:pt x="537" y="0"/>
                    <a:pt x="501" y="16"/>
                    <a:pt x="480" y="52"/>
                  </a:cubicBezTo>
                  <a:cubicBezTo>
                    <a:pt x="201" y="541"/>
                    <a:pt x="44" y="1100"/>
                    <a:pt x="26" y="1659"/>
                  </a:cubicBezTo>
                  <a:cubicBezTo>
                    <a:pt x="0" y="2148"/>
                    <a:pt x="9" y="2209"/>
                    <a:pt x="463" y="2296"/>
                  </a:cubicBezTo>
                  <a:cubicBezTo>
                    <a:pt x="468" y="2297"/>
                    <a:pt x="474" y="2298"/>
                    <a:pt x="479" y="2298"/>
                  </a:cubicBezTo>
                  <a:cubicBezTo>
                    <a:pt x="555" y="2298"/>
                    <a:pt x="588" y="2181"/>
                    <a:pt x="507" y="2156"/>
                  </a:cubicBezTo>
                  <a:cubicBezTo>
                    <a:pt x="253" y="2078"/>
                    <a:pt x="236" y="2078"/>
                    <a:pt x="227" y="1807"/>
                  </a:cubicBezTo>
                  <a:cubicBezTo>
                    <a:pt x="236" y="1597"/>
                    <a:pt x="262" y="1388"/>
                    <a:pt x="314" y="1187"/>
                  </a:cubicBezTo>
                  <a:cubicBezTo>
                    <a:pt x="402" y="820"/>
                    <a:pt x="524" y="471"/>
                    <a:pt x="672" y="131"/>
                  </a:cubicBezTo>
                  <a:cubicBezTo>
                    <a:pt x="707" y="56"/>
                    <a:pt x="640" y="0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16" name="CustomShape 36"/>
            <p:cNvSpPr/>
            <p:nvPr/>
          </p:nvSpPr>
          <p:spPr>
            <a:xfrm>
              <a:off x="6069240" y="3190320"/>
              <a:ext cx="392400" cy="1166040"/>
            </a:xfrm>
            <a:custGeom>
              <a:avLst/>
              <a:gdLst/>
              <a:ahLst/>
              <a:cxnLst/>
              <a:rect l="l" t="t" r="r" b="b"/>
              <a:pathLst>
                <a:path w="2944" h="8739">
                  <a:moveTo>
                    <a:pt x="1066" y="1"/>
                  </a:moveTo>
                  <a:cubicBezTo>
                    <a:pt x="1031" y="97"/>
                    <a:pt x="1005" y="193"/>
                    <a:pt x="970" y="280"/>
                  </a:cubicBezTo>
                  <a:cubicBezTo>
                    <a:pt x="926" y="402"/>
                    <a:pt x="883" y="533"/>
                    <a:pt x="848" y="656"/>
                  </a:cubicBezTo>
                  <a:cubicBezTo>
                    <a:pt x="359" y="2201"/>
                    <a:pt x="27" y="4122"/>
                    <a:pt x="9" y="6619"/>
                  </a:cubicBezTo>
                  <a:cubicBezTo>
                    <a:pt x="1" y="6934"/>
                    <a:pt x="18" y="7257"/>
                    <a:pt x="79" y="7571"/>
                  </a:cubicBezTo>
                  <a:cubicBezTo>
                    <a:pt x="225" y="8285"/>
                    <a:pt x="676" y="8739"/>
                    <a:pt x="1132" y="8739"/>
                  </a:cubicBezTo>
                  <a:cubicBezTo>
                    <a:pt x="1279" y="8739"/>
                    <a:pt x="1426" y="8692"/>
                    <a:pt x="1564" y="8593"/>
                  </a:cubicBezTo>
                  <a:cubicBezTo>
                    <a:pt x="1616" y="8558"/>
                    <a:pt x="1668" y="8514"/>
                    <a:pt x="1721" y="8462"/>
                  </a:cubicBezTo>
                  <a:cubicBezTo>
                    <a:pt x="2070" y="8104"/>
                    <a:pt x="2245" y="7545"/>
                    <a:pt x="2384" y="7082"/>
                  </a:cubicBezTo>
                  <a:cubicBezTo>
                    <a:pt x="2777" y="5842"/>
                    <a:pt x="2891" y="5039"/>
                    <a:pt x="2935" y="3170"/>
                  </a:cubicBezTo>
                  <a:cubicBezTo>
                    <a:pt x="2943" y="2917"/>
                    <a:pt x="2935" y="254"/>
                    <a:pt x="2917" y="254"/>
                  </a:cubicBezTo>
                  <a:cubicBezTo>
                    <a:pt x="2629" y="245"/>
                    <a:pt x="2349" y="210"/>
                    <a:pt x="2061" y="175"/>
                  </a:cubicBezTo>
                  <a:cubicBezTo>
                    <a:pt x="1730" y="132"/>
                    <a:pt x="1398" y="79"/>
                    <a:pt x="1066" y="1"/>
                  </a:cubicBez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17" name="CustomShape 37"/>
            <p:cNvSpPr/>
            <p:nvPr/>
          </p:nvSpPr>
          <p:spPr>
            <a:xfrm>
              <a:off x="6168600" y="2647800"/>
              <a:ext cx="459000" cy="733320"/>
            </a:xfrm>
            <a:custGeom>
              <a:avLst/>
              <a:gdLst/>
              <a:ahLst/>
              <a:cxnLst/>
              <a:rect l="l" t="t" r="r" b="b"/>
              <a:pathLst>
                <a:path w="3442" h="5498">
                  <a:moveTo>
                    <a:pt x="1718" y="1"/>
                  </a:moveTo>
                  <a:cubicBezTo>
                    <a:pt x="1707" y="1"/>
                    <a:pt x="1697" y="4"/>
                    <a:pt x="1686" y="13"/>
                  </a:cubicBezTo>
                  <a:cubicBezTo>
                    <a:pt x="1660" y="31"/>
                    <a:pt x="1651" y="48"/>
                    <a:pt x="1642" y="74"/>
                  </a:cubicBezTo>
                  <a:cubicBezTo>
                    <a:pt x="1546" y="284"/>
                    <a:pt x="1485" y="511"/>
                    <a:pt x="1450" y="738"/>
                  </a:cubicBezTo>
                  <a:cubicBezTo>
                    <a:pt x="1354" y="1262"/>
                    <a:pt x="1276" y="1716"/>
                    <a:pt x="1206" y="2240"/>
                  </a:cubicBezTo>
                  <a:cubicBezTo>
                    <a:pt x="1188" y="1873"/>
                    <a:pt x="1101" y="1244"/>
                    <a:pt x="1075" y="869"/>
                  </a:cubicBezTo>
                  <a:cubicBezTo>
                    <a:pt x="1075" y="764"/>
                    <a:pt x="1066" y="659"/>
                    <a:pt x="1040" y="563"/>
                  </a:cubicBezTo>
                  <a:cubicBezTo>
                    <a:pt x="1031" y="515"/>
                    <a:pt x="992" y="491"/>
                    <a:pt x="953" y="491"/>
                  </a:cubicBezTo>
                  <a:cubicBezTo>
                    <a:pt x="913" y="491"/>
                    <a:pt x="874" y="515"/>
                    <a:pt x="865" y="563"/>
                  </a:cubicBezTo>
                  <a:cubicBezTo>
                    <a:pt x="726" y="1140"/>
                    <a:pt x="726" y="2065"/>
                    <a:pt x="717" y="2650"/>
                  </a:cubicBezTo>
                  <a:cubicBezTo>
                    <a:pt x="656" y="2214"/>
                    <a:pt x="568" y="1786"/>
                    <a:pt x="455" y="1358"/>
                  </a:cubicBezTo>
                  <a:cubicBezTo>
                    <a:pt x="455" y="1332"/>
                    <a:pt x="437" y="1314"/>
                    <a:pt x="420" y="1288"/>
                  </a:cubicBezTo>
                  <a:cubicBezTo>
                    <a:pt x="407" y="1278"/>
                    <a:pt x="391" y="1273"/>
                    <a:pt x="376" y="1273"/>
                  </a:cubicBezTo>
                  <a:cubicBezTo>
                    <a:pt x="349" y="1273"/>
                    <a:pt x="323" y="1287"/>
                    <a:pt x="306" y="1314"/>
                  </a:cubicBezTo>
                  <a:cubicBezTo>
                    <a:pt x="272" y="1358"/>
                    <a:pt x="254" y="1402"/>
                    <a:pt x="237" y="1454"/>
                  </a:cubicBezTo>
                  <a:cubicBezTo>
                    <a:pt x="1" y="2353"/>
                    <a:pt x="324" y="3637"/>
                    <a:pt x="237" y="4554"/>
                  </a:cubicBezTo>
                  <a:cubicBezTo>
                    <a:pt x="219" y="4737"/>
                    <a:pt x="499" y="5156"/>
                    <a:pt x="717" y="5261"/>
                  </a:cubicBezTo>
                  <a:cubicBezTo>
                    <a:pt x="892" y="5357"/>
                    <a:pt x="1075" y="5427"/>
                    <a:pt x="1258" y="5470"/>
                  </a:cubicBezTo>
                  <a:cubicBezTo>
                    <a:pt x="1333" y="5489"/>
                    <a:pt x="1410" y="5498"/>
                    <a:pt x="1488" y="5498"/>
                  </a:cubicBezTo>
                  <a:cubicBezTo>
                    <a:pt x="1555" y="5498"/>
                    <a:pt x="1621" y="5491"/>
                    <a:pt x="1686" y="5479"/>
                  </a:cubicBezTo>
                  <a:cubicBezTo>
                    <a:pt x="2227" y="5322"/>
                    <a:pt x="2297" y="4658"/>
                    <a:pt x="2489" y="4169"/>
                  </a:cubicBezTo>
                  <a:cubicBezTo>
                    <a:pt x="2769" y="3471"/>
                    <a:pt x="3441" y="2545"/>
                    <a:pt x="3249" y="2310"/>
                  </a:cubicBezTo>
                  <a:cubicBezTo>
                    <a:pt x="3229" y="2287"/>
                    <a:pt x="3206" y="2276"/>
                    <a:pt x="3180" y="2276"/>
                  </a:cubicBezTo>
                  <a:cubicBezTo>
                    <a:pt x="2941" y="2276"/>
                    <a:pt x="2472" y="3165"/>
                    <a:pt x="2472" y="3165"/>
                  </a:cubicBezTo>
                  <a:cubicBezTo>
                    <a:pt x="2594" y="2388"/>
                    <a:pt x="2725" y="1244"/>
                    <a:pt x="2603" y="502"/>
                  </a:cubicBezTo>
                  <a:cubicBezTo>
                    <a:pt x="2594" y="446"/>
                    <a:pt x="2547" y="418"/>
                    <a:pt x="2502" y="418"/>
                  </a:cubicBezTo>
                  <a:cubicBezTo>
                    <a:pt x="2462" y="418"/>
                    <a:pt x="2423" y="440"/>
                    <a:pt x="2411" y="485"/>
                  </a:cubicBezTo>
                  <a:cubicBezTo>
                    <a:pt x="2227" y="1113"/>
                    <a:pt x="2114" y="1733"/>
                    <a:pt x="1852" y="2380"/>
                  </a:cubicBezTo>
                  <a:cubicBezTo>
                    <a:pt x="1878" y="1611"/>
                    <a:pt x="2070" y="799"/>
                    <a:pt x="1817" y="109"/>
                  </a:cubicBezTo>
                  <a:cubicBezTo>
                    <a:pt x="1796" y="60"/>
                    <a:pt x="1759" y="1"/>
                    <a:pt x="1718" y="1"/>
                  </a:cubicBez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218" name="CustomShape 38"/>
          <p:cNvSpPr/>
          <p:nvPr/>
        </p:nvSpPr>
        <p:spPr>
          <a:xfrm>
            <a:off x="0" y="5760"/>
            <a:ext cx="1038240" cy="1038240"/>
          </a:xfrm>
          <a:prstGeom prst="lightningBolt">
            <a:avLst/>
          </a:pr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9" name="CustomShape 39"/>
          <p:cNvSpPr/>
          <p:nvPr/>
        </p:nvSpPr>
        <p:spPr>
          <a:xfrm>
            <a:off x="453600" y="444960"/>
            <a:ext cx="754164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36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Trening słuchowy - rodzaje</a:t>
            </a:r>
            <a:endParaRPr lang="pl-PL" sz="3600" b="0" strike="noStrike" spc="-1">
              <a:latin typeface="Arial"/>
            </a:endParaRPr>
          </a:p>
        </p:txBody>
      </p:sp>
      <p:sp>
        <p:nvSpPr>
          <p:cNvPr id="2220" name="CustomShape 40"/>
          <p:cNvSpPr/>
          <p:nvPr/>
        </p:nvSpPr>
        <p:spPr>
          <a:xfrm>
            <a:off x="621000" y="1581480"/>
            <a:ext cx="4656240" cy="1581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  <a:ea typeface="Arial"/>
              </a:rPr>
              <a:t>NEUROFLOW</a:t>
            </a:r>
            <a:endParaRPr lang="pl-PL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  <a:ea typeface="Arial"/>
              </a:rPr>
              <a:t>Trening na dedykowanej platformie z wykorzystaniem komputera.</a:t>
            </a:r>
            <a:endParaRPr lang="pl-PL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  <a:ea typeface="Arial"/>
              </a:rPr>
              <a:t>Czas trwania: 20-25 minut, trzy razy w tygodniu, 12 tygodni na etap, łącznie dwa etapy</a:t>
            </a:r>
            <a:endParaRPr lang="pl-PL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1" name="Group 1"/>
          <p:cNvGrpSpPr/>
          <p:nvPr/>
        </p:nvGrpSpPr>
        <p:grpSpPr>
          <a:xfrm>
            <a:off x="6069240" y="1581480"/>
            <a:ext cx="2356920" cy="3674520"/>
            <a:chOff x="6069240" y="1581480"/>
            <a:chExt cx="2356920" cy="3674520"/>
          </a:xfrm>
        </p:grpSpPr>
        <p:sp>
          <p:nvSpPr>
            <p:cNvPr id="2222" name="CustomShape 2"/>
            <p:cNvSpPr/>
            <p:nvPr/>
          </p:nvSpPr>
          <p:spPr>
            <a:xfrm>
              <a:off x="6091560" y="3663720"/>
              <a:ext cx="675360" cy="690120"/>
            </a:xfrm>
            <a:custGeom>
              <a:avLst/>
              <a:gdLst/>
              <a:ahLst/>
              <a:cxnLst/>
              <a:rect l="l" t="t" r="r" b="b"/>
              <a:pathLst>
                <a:path w="5064" h="5174">
                  <a:moveTo>
                    <a:pt x="2872" y="1"/>
                  </a:moveTo>
                  <a:cubicBezTo>
                    <a:pt x="2069" y="996"/>
                    <a:pt x="1336" y="2044"/>
                    <a:pt x="672" y="3127"/>
                  </a:cubicBezTo>
                  <a:cubicBezTo>
                    <a:pt x="489" y="3406"/>
                    <a:pt x="331" y="3712"/>
                    <a:pt x="218" y="4026"/>
                  </a:cubicBezTo>
                  <a:cubicBezTo>
                    <a:pt x="1" y="4718"/>
                    <a:pt x="327" y="5173"/>
                    <a:pt x="930" y="5173"/>
                  </a:cubicBezTo>
                  <a:cubicBezTo>
                    <a:pt x="1103" y="5173"/>
                    <a:pt x="1298" y="5136"/>
                    <a:pt x="1510" y="5056"/>
                  </a:cubicBezTo>
                  <a:cubicBezTo>
                    <a:pt x="1973" y="4882"/>
                    <a:pt x="2392" y="4567"/>
                    <a:pt x="2768" y="4236"/>
                  </a:cubicBezTo>
                  <a:cubicBezTo>
                    <a:pt x="3405" y="3677"/>
                    <a:pt x="3999" y="3162"/>
                    <a:pt x="4549" y="2629"/>
                  </a:cubicBezTo>
                  <a:cubicBezTo>
                    <a:pt x="4732" y="2463"/>
                    <a:pt x="4898" y="2288"/>
                    <a:pt x="5064" y="2123"/>
                  </a:cubicBezTo>
                  <a:cubicBezTo>
                    <a:pt x="4566" y="1861"/>
                    <a:pt x="4147" y="1450"/>
                    <a:pt x="3780" y="1049"/>
                  </a:cubicBezTo>
                  <a:cubicBezTo>
                    <a:pt x="3510" y="760"/>
                    <a:pt x="3256" y="455"/>
                    <a:pt x="3003" y="149"/>
                  </a:cubicBezTo>
                  <a:cubicBezTo>
                    <a:pt x="2960" y="106"/>
                    <a:pt x="2916" y="53"/>
                    <a:pt x="2872" y="1"/>
                  </a:cubicBez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23" name="CustomShape 3"/>
            <p:cNvSpPr/>
            <p:nvPr/>
          </p:nvSpPr>
          <p:spPr>
            <a:xfrm>
              <a:off x="6377040" y="3663720"/>
              <a:ext cx="389880" cy="458640"/>
            </a:xfrm>
            <a:custGeom>
              <a:avLst/>
              <a:gdLst/>
              <a:ahLst/>
              <a:cxnLst/>
              <a:rect l="l" t="t" r="r" b="b"/>
              <a:pathLst>
                <a:path w="2926" h="3441">
                  <a:moveTo>
                    <a:pt x="734" y="1"/>
                  </a:moveTo>
                  <a:cubicBezTo>
                    <a:pt x="490" y="306"/>
                    <a:pt x="245" y="621"/>
                    <a:pt x="1" y="952"/>
                  </a:cubicBezTo>
                  <a:cubicBezTo>
                    <a:pt x="71" y="1180"/>
                    <a:pt x="158" y="1407"/>
                    <a:pt x="254" y="1625"/>
                  </a:cubicBezTo>
                  <a:cubicBezTo>
                    <a:pt x="429" y="2026"/>
                    <a:pt x="647" y="2393"/>
                    <a:pt x="909" y="2742"/>
                  </a:cubicBezTo>
                  <a:cubicBezTo>
                    <a:pt x="1049" y="2926"/>
                    <a:pt x="1188" y="3092"/>
                    <a:pt x="1346" y="3258"/>
                  </a:cubicBezTo>
                  <a:cubicBezTo>
                    <a:pt x="1407" y="3319"/>
                    <a:pt x="1468" y="3380"/>
                    <a:pt x="1529" y="3441"/>
                  </a:cubicBezTo>
                  <a:cubicBezTo>
                    <a:pt x="1834" y="3170"/>
                    <a:pt x="2131" y="2900"/>
                    <a:pt x="2411" y="2629"/>
                  </a:cubicBezTo>
                  <a:cubicBezTo>
                    <a:pt x="2585" y="2463"/>
                    <a:pt x="2760" y="2288"/>
                    <a:pt x="2926" y="2123"/>
                  </a:cubicBezTo>
                  <a:cubicBezTo>
                    <a:pt x="2428" y="1861"/>
                    <a:pt x="2009" y="1450"/>
                    <a:pt x="1634" y="1049"/>
                  </a:cubicBezTo>
                  <a:cubicBezTo>
                    <a:pt x="1372" y="760"/>
                    <a:pt x="1118" y="455"/>
                    <a:pt x="865" y="149"/>
                  </a:cubicBezTo>
                  <a:cubicBezTo>
                    <a:pt x="822" y="106"/>
                    <a:pt x="778" y="53"/>
                    <a:pt x="734" y="1"/>
                  </a:cubicBez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24" name="CustomShape 4"/>
            <p:cNvSpPr/>
            <p:nvPr/>
          </p:nvSpPr>
          <p:spPr>
            <a:xfrm>
              <a:off x="7866000" y="3267360"/>
              <a:ext cx="560160" cy="1988640"/>
            </a:xfrm>
            <a:custGeom>
              <a:avLst/>
              <a:gdLst/>
              <a:ahLst/>
              <a:cxnLst/>
              <a:rect l="l" t="t" r="r" b="b"/>
              <a:pathLst>
                <a:path w="4200" h="14898">
                  <a:moveTo>
                    <a:pt x="943" y="1"/>
                  </a:moveTo>
                  <a:cubicBezTo>
                    <a:pt x="463" y="1"/>
                    <a:pt x="166" y="734"/>
                    <a:pt x="0" y="1774"/>
                  </a:cubicBezTo>
                  <a:cubicBezTo>
                    <a:pt x="44" y="2725"/>
                    <a:pt x="271" y="3660"/>
                    <a:pt x="498" y="4576"/>
                  </a:cubicBezTo>
                  <a:cubicBezTo>
                    <a:pt x="777" y="5703"/>
                    <a:pt x="1048" y="6838"/>
                    <a:pt x="1240" y="7999"/>
                  </a:cubicBezTo>
                  <a:cubicBezTo>
                    <a:pt x="1432" y="9187"/>
                    <a:pt x="1563" y="10383"/>
                    <a:pt x="1633" y="11579"/>
                  </a:cubicBezTo>
                  <a:cubicBezTo>
                    <a:pt x="1677" y="12251"/>
                    <a:pt x="1685" y="12924"/>
                    <a:pt x="1685" y="13596"/>
                  </a:cubicBezTo>
                  <a:cubicBezTo>
                    <a:pt x="1685" y="13683"/>
                    <a:pt x="1685" y="13762"/>
                    <a:pt x="1685" y="13849"/>
                  </a:cubicBezTo>
                  <a:cubicBezTo>
                    <a:pt x="1746" y="14443"/>
                    <a:pt x="1790" y="14897"/>
                    <a:pt x="1790" y="14897"/>
                  </a:cubicBezTo>
                  <a:lnTo>
                    <a:pt x="3859" y="14897"/>
                  </a:lnTo>
                  <a:cubicBezTo>
                    <a:pt x="4200" y="14626"/>
                    <a:pt x="3685" y="8113"/>
                    <a:pt x="3056" y="4795"/>
                  </a:cubicBezTo>
                  <a:cubicBezTo>
                    <a:pt x="2262" y="586"/>
                    <a:pt x="943" y="1"/>
                    <a:pt x="943" y="1"/>
                  </a:cubicBez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25" name="CustomShape 5"/>
            <p:cNvSpPr/>
            <p:nvPr/>
          </p:nvSpPr>
          <p:spPr>
            <a:xfrm>
              <a:off x="7866000" y="3267360"/>
              <a:ext cx="444600" cy="945000"/>
            </a:xfrm>
            <a:custGeom>
              <a:avLst/>
              <a:gdLst/>
              <a:ahLst/>
              <a:cxnLst/>
              <a:rect l="l" t="t" r="r" b="b"/>
              <a:pathLst>
                <a:path w="3336" h="7083">
                  <a:moveTo>
                    <a:pt x="943" y="1"/>
                  </a:moveTo>
                  <a:cubicBezTo>
                    <a:pt x="463" y="1"/>
                    <a:pt x="166" y="734"/>
                    <a:pt x="0" y="1774"/>
                  </a:cubicBezTo>
                  <a:cubicBezTo>
                    <a:pt x="44" y="2725"/>
                    <a:pt x="271" y="3660"/>
                    <a:pt x="498" y="4576"/>
                  </a:cubicBezTo>
                  <a:cubicBezTo>
                    <a:pt x="699" y="5406"/>
                    <a:pt x="899" y="6244"/>
                    <a:pt x="1065" y="7082"/>
                  </a:cubicBezTo>
                  <a:cubicBezTo>
                    <a:pt x="1301" y="7056"/>
                    <a:pt x="1537" y="7030"/>
                    <a:pt x="1773" y="6986"/>
                  </a:cubicBezTo>
                  <a:cubicBezTo>
                    <a:pt x="2131" y="6916"/>
                    <a:pt x="2489" y="6838"/>
                    <a:pt x="2838" y="6733"/>
                  </a:cubicBezTo>
                  <a:cubicBezTo>
                    <a:pt x="3004" y="6681"/>
                    <a:pt x="3170" y="6620"/>
                    <a:pt x="3336" y="6558"/>
                  </a:cubicBezTo>
                  <a:cubicBezTo>
                    <a:pt x="3248" y="5921"/>
                    <a:pt x="3152" y="5310"/>
                    <a:pt x="3056" y="4795"/>
                  </a:cubicBezTo>
                  <a:cubicBezTo>
                    <a:pt x="2262" y="586"/>
                    <a:pt x="943" y="1"/>
                    <a:pt x="943" y="1"/>
                  </a:cubicBez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26" name="CustomShape 6"/>
            <p:cNvSpPr/>
            <p:nvPr/>
          </p:nvSpPr>
          <p:spPr>
            <a:xfrm>
              <a:off x="6869160" y="4245480"/>
              <a:ext cx="1113840" cy="661320"/>
            </a:xfrm>
            <a:custGeom>
              <a:avLst/>
              <a:gdLst/>
              <a:ahLst/>
              <a:cxnLst/>
              <a:rect l="l" t="t" r="r" b="b"/>
              <a:pathLst>
                <a:path w="8348" h="4958">
                  <a:moveTo>
                    <a:pt x="8025" y="1"/>
                  </a:moveTo>
                  <a:cubicBezTo>
                    <a:pt x="7396" y="158"/>
                    <a:pt x="6759" y="271"/>
                    <a:pt x="6113" y="324"/>
                  </a:cubicBezTo>
                  <a:cubicBezTo>
                    <a:pt x="5575" y="370"/>
                    <a:pt x="5037" y="389"/>
                    <a:pt x="4499" y="389"/>
                  </a:cubicBezTo>
                  <a:cubicBezTo>
                    <a:pt x="3509" y="389"/>
                    <a:pt x="2519" y="325"/>
                    <a:pt x="1529" y="245"/>
                  </a:cubicBezTo>
                  <a:cubicBezTo>
                    <a:pt x="1162" y="210"/>
                    <a:pt x="795" y="193"/>
                    <a:pt x="428" y="167"/>
                  </a:cubicBezTo>
                  <a:lnTo>
                    <a:pt x="428" y="167"/>
                  </a:lnTo>
                  <a:cubicBezTo>
                    <a:pt x="455" y="280"/>
                    <a:pt x="481" y="402"/>
                    <a:pt x="507" y="507"/>
                  </a:cubicBezTo>
                  <a:cubicBezTo>
                    <a:pt x="586" y="900"/>
                    <a:pt x="655" y="1293"/>
                    <a:pt x="699" y="1686"/>
                  </a:cubicBezTo>
                  <a:cubicBezTo>
                    <a:pt x="717" y="1843"/>
                    <a:pt x="751" y="2000"/>
                    <a:pt x="769" y="2158"/>
                  </a:cubicBezTo>
                  <a:cubicBezTo>
                    <a:pt x="786" y="2245"/>
                    <a:pt x="795" y="2332"/>
                    <a:pt x="786" y="2419"/>
                  </a:cubicBezTo>
                  <a:cubicBezTo>
                    <a:pt x="769" y="2507"/>
                    <a:pt x="743" y="2585"/>
                    <a:pt x="699" y="2664"/>
                  </a:cubicBezTo>
                  <a:cubicBezTo>
                    <a:pt x="629" y="2804"/>
                    <a:pt x="524" y="2926"/>
                    <a:pt x="455" y="3066"/>
                  </a:cubicBezTo>
                  <a:cubicBezTo>
                    <a:pt x="393" y="3170"/>
                    <a:pt x="332" y="3275"/>
                    <a:pt x="271" y="3389"/>
                  </a:cubicBezTo>
                  <a:cubicBezTo>
                    <a:pt x="201" y="3738"/>
                    <a:pt x="114" y="4087"/>
                    <a:pt x="1" y="4428"/>
                  </a:cubicBezTo>
                  <a:cubicBezTo>
                    <a:pt x="27" y="4559"/>
                    <a:pt x="123" y="4663"/>
                    <a:pt x="254" y="4698"/>
                  </a:cubicBezTo>
                  <a:cubicBezTo>
                    <a:pt x="769" y="4829"/>
                    <a:pt x="1284" y="4908"/>
                    <a:pt x="1817" y="4934"/>
                  </a:cubicBezTo>
                  <a:cubicBezTo>
                    <a:pt x="2003" y="4948"/>
                    <a:pt x="2320" y="4957"/>
                    <a:pt x="2720" y="4957"/>
                  </a:cubicBezTo>
                  <a:cubicBezTo>
                    <a:pt x="4286" y="4957"/>
                    <a:pt x="7124" y="4822"/>
                    <a:pt x="8348" y="4349"/>
                  </a:cubicBezTo>
                  <a:cubicBezTo>
                    <a:pt x="8348" y="4297"/>
                    <a:pt x="8348" y="4244"/>
                    <a:pt x="8348" y="4192"/>
                  </a:cubicBezTo>
                  <a:cubicBezTo>
                    <a:pt x="8243" y="4000"/>
                    <a:pt x="8156" y="3790"/>
                    <a:pt x="8095" y="3572"/>
                  </a:cubicBezTo>
                  <a:cubicBezTo>
                    <a:pt x="8069" y="3467"/>
                    <a:pt x="8051" y="3362"/>
                    <a:pt x="8042" y="3258"/>
                  </a:cubicBezTo>
                  <a:lnTo>
                    <a:pt x="7990" y="3144"/>
                  </a:lnTo>
                  <a:cubicBezTo>
                    <a:pt x="7885" y="2891"/>
                    <a:pt x="7780" y="2646"/>
                    <a:pt x="7815" y="2385"/>
                  </a:cubicBezTo>
                  <a:cubicBezTo>
                    <a:pt x="7850" y="2123"/>
                    <a:pt x="7894" y="1861"/>
                    <a:pt x="7929" y="1599"/>
                  </a:cubicBezTo>
                  <a:cubicBezTo>
                    <a:pt x="7990" y="1066"/>
                    <a:pt x="8025" y="533"/>
                    <a:pt x="8025" y="1"/>
                  </a:cubicBez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27" name="CustomShape 7"/>
            <p:cNvSpPr/>
            <p:nvPr/>
          </p:nvSpPr>
          <p:spPr>
            <a:xfrm>
              <a:off x="7388280" y="4571640"/>
              <a:ext cx="39960" cy="66240"/>
            </a:xfrm>
            <a:custGeom>
              <a:avLst/>
              <a:gdLst/>
              <a:ahLst/>
              <a:cxnLst/>
              <a:rect l="l" t="t" r="r" b="b"/>
              <a:pathLst>
                <a:path w="305" h="502">
                  <a:moveTo>
                    <a:pt x="264" y="0"/>
                  </a:moveTo>
                  <a:cubicBezTo>
                    <a:pt x="252" y="0"/>
                    <a:pt x="239" y="7"/>
                    <a:pt x="235" y="20"/>
                  </a:cubicBezTo>
                  <a:cubicBezTo>
                    <a:pt x="226" y="55"/>
                    <a:pt x="235" y="107"/>
                    <a:pt x="217" y="151"/>
                  </a:cubicBezTo>
                  <a:cubicBezTo>
                    <a:pt x="209" y="203"/>
                    <a:pt x="200" y="247"/>
                    <a:pt x="182" y="291"/>
                  </a:cubicBezTo>
                  <a:cubicBezTo>
                    <a:pt x="165" y="326"/>
                    <a:pt x="148" y="369"/>
                    <a:pt x="121" y="404"/>
                  </a:cubicBezTo>
                  <a:cubicBezTo>
                    <a:pt x="113" y="413"/>
                    <a:pt x="104" y="431"/>
                    <a:pt x="86" y="431"/>
                  </a:cubicBezTo>
                  <a:cubicBezTo>
                    <a:pt x="84" y="433"/>
                    <a:pt x="81" y="434"/>
                    <a:pt x="79" y="434"/>
                  </a:cubicBezTo>
                  <a:cubicBezTo>
                    <a:pt x="73" y="434"/>
                    <a:pt x="69" y="428"/>
                    <a:pt x="69" y="422"/>
                  </a:cubicBezTo>
                  <a:cubicBezTo>
                    <a:pt x="69" y="402"/>
                    <a:pt x="55" y="391"/>
                    <a:pt x="42" y="391"/>
                  </a:cubicBezTo>
                  <a:cubicBezTo>
                    <a:pt x="31" y="391"/>
                    <a:pt x="20" y="398"/>
                    <a:pt x="17" y="413"/>
                  </a:cubicBezTo>
                  <a:cubicBezTo>
                    <a:pt x="1" y="461"/>
                    <a:pt x="43" y="501"/>
                    <a:pt x="90" y="501"/>
                  </a:cubicBezTo>
                  <a:cubicBezTo>
                    <a:pt x="95" y="501"/>
                    <a:pt x="99" y="501"/>
                    <a:pt x="104" y="500"/>
                  </a:cubicBezTo>
                  <a:cubicBezTo>
                    <a:pt x="156" y="500"/>
                    <a:pt x="200" y="431"/>
                    <a:pt x="226" y="387"/>
                  </a:cubicBezTo>
                  <a:cubicBezTo>
                    <a:pt x="252" y="326"/>
                    <a:pt x="279" y="273"/>
                    <a:pt x="287" y="212"/>
                  </a:cubicBezTo>
                  <a:cubicBezTo>
                    <a:pt x="296" y="186"/>
                    <a:pt x="296" y="151"/>
                    <a:pt x="296" y="125"/>
                  </a:cubicBezTo>
                  <a:cubicBezTo>
                    <a:pt x="305" y="90"/>
                    <a:pt x="296" y="55"/>
                    <a:pt x="287" y="20"/>
                  </a:cubicBezTo>
                  <a:cubicBezTo>
                    <a:pt x="287" y="7"/>
                    <a:pt x="276" y="0"/>
                    <a:pt x="264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28" name="CustomShape 8"/>
            <p:cNvSpPr/>
            <p:nvPr/>
          </p:nvSpPr>
          <p:spPr>
            <a:xfrm>
              <a:off x="6689520" y="4678920"/>
              <a:ext cx="1433520" cy="576720"/>
            </a:xfrm>
            <a:custGeom>
              <a:avLst/>
              <a:gdLst/>
              <a:ahLst/>
              <a:cxnLst/>
              <a:rect l="l" t="t" r="r" b="b"/>
              <a:pathLst>
                <a:path w="10741" h="4324">
                  <a:moveTo>
                    <a:pt x="9422" y="1"/>
                  </a:moveTo>
                  <a:lnTo>
                    <a:pt x="9387" y="10"/>
                  </a:lnTo>
                  <a:cubicBezTo>
                    <a:pt x="9134" y="62"/>
                    <a:pt x="8881" y="114"/>
                    <a:pt x="8628" y="167"/>
                  </a:cubicBezTo>
                  <a:lnTo>
                    <a:pt x="8558" y="176"/>
                  </a:lnTo>
                  <a:cubicBezTo>
                    <a:pt x="8051" y="263"/>
                    <a:pt x="7528" y="333"/>
                    <a:pt x="7004" y="385"/>
                  </a:cubicBezTo>
                  <a:cubicBezTo>
                    <a:pt x="6532" y="420"/>
                    <a:pt x="6069" y="455"/>
                    <a:pt x="5607" y="464"/>
                  </a:cubicBezTo>
                  <a:lnTo>
                    <a:pt x="5519" y="464"/>
                  </a:lnTo>
                  <a:lnTo>
                    <a:pt x="5196" y="472"/>
                  </a:lnTo>
                  <a:lnTo>
                    <a:pt x="5126" y="472"/>
                  </a:lnTo>
                  <a:cubicBezTo>
                    <a:pt x="5053" y="473"/>
                    <a:pt x="4980" y="474"/>
                    <a:pt x="4907" y="474"/>
                  </a:cubicBezTo>
                  <a:cubicBezTo>
                    <a:pt x="4117" y="474"/>
                    <a:pt x="3334" y="431"/>
                    <a:pt x="2551" y="359"/>
                  </a:cubicBezTo>
                  <a:lnTo>
                    <a:pt x="2481" y="359"/>
                  </a:lnTo>
                  <a:lnTo>
                    <a:pt x="2096" y="315"/>
                  </a:lnTo>
                  <a:cubicBezTo>
                    <a:pt x="1913" y="298"/>
                    <a:pt x="1738" y="280"/>
                    <a:pt x="1564" y="254"/>
                  </a:cubicBezTo>
                  <a:cubicBezTo>
                    <a:pt x="1511" y="254"/>
                    <a:pt x="1398" y="499"/>
                    <a:pt x="1293" y="743"/>
                  </a:cubicBezTo>
                  <a:cubicBezTo>
                    <a:pt x="1284" y="769"/>
                    <a:pt x="1267" y="796"/>
                    <a:pt x="1258" y="822"/>
                  </a:cubicBezTo>
                  <a:cubicBezTo>
                    <a:pt x="1180" y="1005"/>
                    <a:pt x="1119" y="1171"/>
                    <a:pt x="1101" y="1206"/>
                  </a:cubicBezTo>
                  <a:cubicBezTo>
                    <a:pt x="909" y="1634"/>
                    <a:pt x="743" y="2088"/>
                    <a:pt x="577" y="2551"/>
                  </a:cubicBezTo>
                  <a:cubicBezTo>
                    <a:pt x="551" y="2629"/>
                    <a:pt x="516" y="2708"/>
                    <a:pt x="490" y="2795"/>
                  </a:cubicBezTo>
                  <a:cubicBezTo>
                    <a:pt x="481" y="2830"/>
                    <a:pt x="464" y="2874"/>
                    <a:pt x="455" y="2900"/>
                  </a:cubicBezTo>
                  <a:cubicBezTo>
                    <a:pt x="446" y="2935"/>
                    <a:pt x="437" y="2961"/>
                    <a:pt x="429" y="2987"/>
                  </a:cubicBezTo>
                  <a:cubicBezTo>
                    <a:pt x="359" y="3171"/>
                    <a:pt x="307" y="3363"/>
                    <a:pt x="254" y="3537"/>
                  </a:cubicBezTo>
                  <a:cubicBezTo>
                    <a:pt x="202" y="3712"/>
                    <a:pt x="149" y="3895"/>
                    <a:pt x="97" y="4070"/>
                  </a:cubicBezTo>
                  <a:cubicBezTo>
                    <a:pt x="45" y="4279"/>
                    <a:pt x="1" y="4323"/>
                    <a:pt x="219" y="4323"/>
                  </a:cubicBezTo>
                  <a:lnTo>
                    <a:pt x="9798" y="4323"/>
                  </a:lnTo>
                  <a:cubicBezTo>
                    <a:pt x="9833" y="4323"/>
                    <a:pt x="10240" y="4319"/>
                    <a:pt x="10508" y="4319"/>
                  </a:cubicBezTo>
                  <a:cubicBezTo>
                    <a:pt x="10641" y="4319"/>
                    <a:pt x="10740" y="4320"/>
                    <a:pt x="10741" y="4323"/>
                  </a:cubicBezTo>
                  <a:lnTo>
                    <a:pt x="10741" y="4323"/>
                  </a:lnTo>
                  <a:lnTo>
                    <a:pt x="10653" y="3799"/>
                  </a:lnTo>
                  <a:cubicBezTo>
                    <a:pt x="10601" y="3494"/>
                    <a:pt x="10549" y="3188"/>
                    <a:pt x="10488" y="2891"/>
                  </a:cubicBezTo>
                  <a:cubicBezTo>
                    <a:pt x="10488" y="2856"/>
                    <a:pt x="10479" y="2830"/>
                    <a:pt x="10470" y="2804"/>
                  </a:cubicBezTo>
                  <a:cubicBezTo>
                    <a:pt x="10400" y="2428"/>
                    <a:pt x="10304" y="2062"/>
                    <a:pt x="10182" y="1695"/>
                  </a:cubicBezTo>
                  <a:cubicBezTo>
                    <a:pt x="10086" y="1424"/>
                    <a:pt x="9972" y="1162"/>
                    <a:pt x="9850" y="909"/>
                  </a:cubicBezTo>
                  <a:cubicBezTo>
                    <a:pt x="9833" y="865"/>
                    <a:pt x="9815" y="830"/>
                    <a:pt x="9798" y="787"/>
                  </a:cubicBezTo>
                  <a:cubicBezTo>
                    <a:pt x="9676" y="534"/>
                    <a:pt x="9553" y="280"/>
                    <a:pt x="9431" y="27"/>
                  </a:cubicBezTo>
                  <a:cubicBezTo>
                    <a:pt x="9431" y="18"/>
                    <a:pt x="9422" y="10"/>
                    <a:pt x="9422" y="1"/>
                  </a:cubicBezTo>
                  <a:close/>
                  <a:moveTo>
                    <a:pt x="10741" y="4323"/>
                  </a:moveTo>
                  <a:lnTo>
                    <a:pt x="10741" y="4323"/>
                  </a:lnTo>
                  <a:cubicBezTo>
                    <a:pt x="10741" y="4323"/>
                    <a:pt x="10741" y="4323"/>
                    <a:pt x="10741" y="4323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29" name="CustomShape 9"/>
            <p:cNvSpPr/>
            <p:nvPr/>
          </p:nvSpPr>
          <p:spPr>
            <a:xfrm>
              <a:off x="6746760" y="4700160"/>
              <a:ext cx="1342440" cy="453960"/>
            </a:xfrm>
            <a:custGeom>
              <a:avLst/>
              <a:gdLst/>
              <a:ahLst/>
              <a:cxnLst/>
              <a:rect l="l" t="t" r="r" b="b"/>
              <a:pathLst>
                <a:path w="10060" h="3406">
                  <a:moveTo>
                    <a:pt x="4663" y="1179"/>
                  </a:moveTo>
                  <a:lnTo>
                    <a:pt x="5056" y="1188"/>
                  </a:lnTo>
                  <a:cubicBezTo>
                    <a:pt x="5048" y="1319"/>
                    <a:pt x="5048" y="1458"/>
                    <a:pt x="5039" y="1589"/>
                  </a:cubicBezTo>
                  <a:cubicBezTo>
                    <a:pt x="5030" y="2070"/>
                    <a:pt x="5013" y="2550"/>
                    <a:pt x="5004" y="3021"/>
                  </a:cubicBezTo>
                  <a:lnTo>
                    <a:pt x="4995" y="3231"/>
                  </a:lnTo>
                  <a:cubicBezTo>
                    <a:pt x="4995" y="3257"/>
                    <a:pt x="5004" y="3301"/>
                    <a:pt x="4969" y="3318"/>
                  </a:cubicBezTo>
                  <a:cubicBezTo>
                    <a:pt x="4965" y="3319"/>
                    <a:pt x="4961" y="3320"/>
                    <a:pt x="4957" y="3320"/>
                  </a:cubicBezTo>
                  <a:cubicBezTo>
                    <a:pt x="4931" y="3320"/>
                    <a:pt x="4895" y="3301"/>
                    <a:pt x="4873" y="3301"/>
                  </a:cubicBezTo>
                  <a:lnTo>
                    <a:pt x="4515" y="3240"/>
                  </a:lnTo>
                  <a:cubicBezTo>
                    <a:pt x="4524" y="2751"/>
                    <a:pt x="4559" y="2262"/>
                    <a:pt x="4602" y="1764"/>
                  </a:cubicBezTo>
                  <a:cubicBezTo>
                    <a:pt x="4620" y="1563"/>
                    <a:pt x="4637" y="1371"/>
                    <a:pt x="4663" y="1179"/>
                  </a:cubicBezTo>
                  <a:close/>
                  <a:moveTo>
                    <a:pt x="8200" y="0"/>
                  </a:moveTo>
                  <a:lnTo>
                    <a:pt x="8139" y="18"/>
                  </a:lnTo>
                  <a:cubicBezTo>
                    <a:pt x="8217" y="288"/>
                    <a:pt x="8313" y="568"/>
                    <a:pt x="8409" y="838"/>
                  </a:cubicBezTo>
                  <a:cubicBezTo>
                    <a:pt x="7850" y="934"/>
                    <a:pt x="7292" y="1004"/>
                    <a:pt x="6724" y="1048"/>
                  </a:cubicBezTo>
                  <a:cubicBezTo>
                    <a:pt x="6331" y="1075"/>
                    <a:pt x="5932" y="1086"/>
                    <a:pt x="5532" y="1086"/>
                  </a:cubicBezTo>
                  <a:cubicBezTo>
                    <a:pt x="5408" y="1086"/>
                    <a:pt x="5285" y="1085"/>
                    <a:pt x="5161" y="1083"/>
                  </a:cubicBezTo>
                  <a:lnTo>
                    <a:pt x="5161" y="1048"/>
                  </a:lnTo>
                  <a:cubicBezTo>
                    <a:pt x="5170" y="795"/>
                    <a:pt x="5179" y="550"/>
                    <a:pt x="5179" y="306"/>
                  </a:cubicBezTo>
                  <a:lnTo>
                    <a:pt x="5091" y="306"/>
                  </a:lnTo>
                  <a:cubicBezTo>
                    <a:pt x="5074" y="559"/>
                    <a:pt x="5065" y="812"/>
                    <a:pt x="5056" y="1074"/>
                  </a:cubicBezTo>
                  <a:cubicBezTo>
                    <a:pt x="4934" y="1074"/>
                    <a:pt x="4812" y="1065"/>
                    <a:pt x="4681" y="1057"/>
                  </a:cubicBezTo>
                  <a:cubicBezTo>
                    <a:pt x="4716" y="812"/>
                    <a:pt x="4751" y="559"/>
                    <a:pt x="4768" y="306"/>
                  </a:cubicBezTo>
                  <a:lnTo>
                    <a:pt x="4707" y="306"/>
                  </a:lnTo>
                  <a:cubicBezTo>
                    <a:pt x="4655" y="550"/>
                    <a:pt x="4611" y="803"/>
                    <a:pt x="4585" y="1057"/>
                  </a:cubicBezTo>
                  <a:cubicBezTo>
                    <a:pt x="3921" y="1022"/>
                    <a:pt x="3258" y="961"/>
                    <a:pt x="2594" y="865"/>
                  </a:cubicBezTo>
                  <a:cubicBezTo>
                    <a:pt x="2376" y="838"/>
                    <a:pt x="2157" y="803"/>
                    <a:pt x="1948" y="769"/>
                  </a:cubicBezTo>
                  <a:cubicBezTo>
                    <a:pt x="2026" y="585"/>
                    <a:pt x="2088" y="393"/>
                    <a:pt x="2123" y="201"/>
                  </a:cubicBezTo>
                  <a:lnTo>
                    <a:pt x="2061" y="192"/>
                  </a:lnTo>
                  <a:cubicBezTo>
                    <a:pt x="1983" y="376"/>
                    <a:pt x="1913" y="568"/>
                    <a:pt x="1843" y="751"/>
                  </a:cubicBezTo>
                  <a:cubicBezTo>
                    <a:pt x="1511" y="699"/>
                    <a:pt x="1188" y="638"/>
                    <a:pt x="874" y="576"/>
                  </a:cubicBezTo>
                  <a:cubicBezTo>
                    <a:pt x="856" y="603"/>
                    <a:pt x="848" y="629"/>
                    <a:pt x="839" y="655"/>
                  </a:cubicBezTo>
                  <a:cubicBezTo>
                    <a:pt x="1153" y="725"/>
                    <a:pt x="1476" y="786"/>
                    <a:pt x="1799" y="838"/>
                  </a:cubicBezTo>
                  <a:cubicBezTo>
                    <a:pt x="1712" y="1048"/>
                    <a:pt x="1607" y="1240"/>
                    <a:pt x="1503" y="1441"/>
                  </a:cubicBezTo>
                  <a:cubicBezTo>
                    <a:pt x="1380" y="1642"/>
                    <a:pt x="1241" y="1843"/>
                    <a:pt x="1101" y="2035"/>
                  </a:cubicBezTo>
                  <a:cubicBezTo>
                    <a:pt x="961" y="2218"/>
                    <a:pt x="804" y="2384"/>
                    <a:pt x="638" y="2532"/>
                  </a:cubicBezTo>
                  <a:cubicBezTo>
                    <a:pt x="505" y="2628"/>
                    <a:pt x="310" y="2756"/>
                    <a:pt x="131" y="2756"/>
                  </a:cubicBezTo>
                  <a:cubicBezTo>
                    <a:pt x="99" y="2756"/>
                    <a:pt x="67" y="2751"/>
                    <a:pt x="36" y="2742"/>
                  </a:cubicBezTo>
                  <a:cubicBezTo>
                    <a:pt x="18" y="2768"/>
                    <a:pt x="9" y="2794"/>
                    <a:pt x="1" y="2820"/>
                  </a:cubicBezTo>
                  <a:cubicBezTo>
                    <a:pt x="52" y="2833"/>
                    <a:pt x="103" y="2839"/>
                    <a:pt x="153" y="2839"/>
                  </a:cubicBezTo>
                  <a:cubicBezTo>
                    <a:pt x="274" y="2839"/>
                    <a:pt x="391" y="2804"/>
                    <a:pt x="490" y="2742"/>
                  </a:cubicBezTo>
                  <a:cubicBezTo>
                    <a:pt x="699" y="2620"/>
                    <a:pt x="883" y="2462"/>
                    <a:pt x="1031" y="2279"/>
                  </a:cubicBezTo>
                  <a:cubicBezTo>
                    <a:pt x="1363" y="1886"/>
                    <a:pt x="1634" y="1450"/>
                    <a:pt x="1852" y="987"/>
                  </a:cubicBezTo>
                  <a:cubicBezTo>
                    <a:pt x="1869" y="943"/>
                    <a:pt x="1887" y="899"/>
                    <a:pt x="1913" y="856"/>
                  </a:cubicBezTo>
                  <a:cubicBezTo>
                    <a:pt x="2734" y="1004"/>
                    <a:pt x="3572" y="1100"/>
                    <a:pt x="4410" y="1161"/>
                  </a:cubicBezTo>
                  <a:lnTo>
                    <a:pt x="4576" y="1161"/>
                  </a:lnTo>
                  <a:cubicBezTo>
                    <a:pt x="4550" y="1362"/>
                    <a:pt x="4532" y="1554"/>
                    <a:pt x="4515" y="1746"/>
                  </a:cubicBezTo>
                  <a:cubicBezTo>
                    <a:pt x="4471" y="2253"/>
                    <a:pt x="4436" y="2768"/>
                    <a:pt x="4428" y="3274"/>
                  </a:cubicBezTo>
                  <a:cubicBezTo>
                    <a:pt x="4419" y="3292"/>
                    <a:pt x="4436" y="3318"/>
                    <a:pt x="4463" y="3318"/>
                  </a:cubicBezTo>
                  <a:lnTo>
                    <a:pt x="4829" y="3379"/>
                  </a:lnTo>
                  <a:cubicBezTo>
                    <a:pt x="4867" y="3389"/>
                    <a:pt x="4925" y="3406"/>
                    <a:pt x="4977" y="3406"/>
                  </a:cubicBezTo>
                  <a:cubicBezTo>
                    <a:pt x="5022" y="3406"/>
                    <a:pt x="5062" y="3393"/>
                    <a:pt x="5083" y="3353"/>
                  </a:cubicBezTo>
                  <a:cubicBezTo>
                    <a:pt x="5091" y="3301"/>
                    <a:pt x="5100" y="3257"/>
                    <a:pt x="5091" y="3205"/>
                  </a:cubicBezTo>
                  <a:cubicBezTo>
                    <a:pt x="5091" y="3144"/>
                    <a:pt x="5091" y="3074"/>
                    <a:pt x="5100" y="3004"/>
                  </a:cubicBezTo>
                  <a:lnTo>
                    <a:pt x="5117" y="2611"/>
                  </a:lnTo>
                  <a:cubicBezTo>
                    <a:pt x="5126" y="2139"/>
                    <a:pt x="5144" y="1659"/>
                    <a:pt x="5161" y="1188"/>
                  </a:cubicBezTo>
                  <a:cubicBezTo>
                    <a:pt x="5331" y="1193"/>
                    <a:pt x="5502" y="1196"/>
                    <a:pt x="5672" y="1196"/>
                  </a:cubicBezTo>
                  <a:cubicBezTo>
                    <a:pt x="6601" y="1196"/>
                    <a:pt x="7529" y="1116"/>
                    <a:pt x="8444" y="961"/>
                  </a:cubicBezTo>
                  <a:cubicBezTo>
                    <a:pt x="8497" y="1100"/>
                    <a:pt x="8558" y="1240"/>
                    <a:pt x="8610" y="1380"/>
                  </a:cubicBezTo>
                  <a:cubicBezTo>
                    <a:pt x="8706" y="1650"/>
                    <a:pt x="8828" y="1904"/>
                    <a:pt x="8968" y="2157"/>
                  </a:cubicBezTo>
                  <a:cubicBezTo>
                    <a:pt x="9082" y="2384"/>
                    <a:pt x="9274" y="2567"/>
                    <a:pt x="9501" y="2689"/>
                  </a:cubicBezTo>
                  <a:cubicBezTo>
                    <a:pt x="9608" y="2738"/>
                    <a:pt x="9726" y="2763"/>
                    <a:pt x="9843" y="2763"/>
                  </a:cubicBezTo>
                  <a:cubicBezTo>
                    <a:pt x="9916" y="2763"/>
                    <a:pt x="9989" y="2753"/>
                    <a:pt x="10060" y="2733"/>
                  </a:cubicBezTo>
                  <a:cubicBezTo>
                    <a:pt x="10051" y="2698"/>
                    <a:pt x="10042" y="2672"/>
                    <a:pt x="10042" y="2646"/>
                  </a:cubicBezTo>
                  <a:cubicBezTo>
                    <a:pt x="9985" y="2657"/>
                    <a:pt x="9929" y="2663"/>
                    <a:pt x="9873" y="2663"/>
                  </a:cubicBezTo>
                  <a:cubicBezTo>
                    <a:pt x="9756" y="2663"/>
                    <a:pt x="9642" y="2638"/>
                    <a:pt x="9536" y="2585"/>
                  </a:cubicBezTo>
                  <a:cubicBezTo>
                    <a:pt x="9317" y="2471"/>
                    <a:pt x="9134" y="2288"/>
                    <a:pt x="9020" y="2070"/>
                  </a:cubicBezTo>
                  <a:cubicBezTo>
                    <a:pt x="8890" y="1825"/>
                    <a:pt x="8776" y="1572"/>
                    <a:pt x="8671" y="1310"/>
                  </a:cubicBezTo>
                  <a:cubicBezTo>
                    <a:pt x="8628" y="1188"/>
                    <a:pt x="8575" y="1065"/>
                    <a:pt x="8532" y="943"/>
                  </a:cubicBezTo>
                  <a:cubicBezTo>
                    <a:pt x="8828" y="891"/>
                    <a:pt x="9125" y="821"/>
                    <a:pt x="9422" y="751"/>
                  </a:cubicBezTo>
                  <a:cubicBezTo>
                    <a:pt x="9405" y="707"/>
                    <a:pt x="9387" y="672"/>
                    <a:pt x="9370" y="629"/>
                  </a:cubicBezTo>
                  <a:cubicBezTo>
                    <a:pt x="9160" y="690"/>
                    <a:pt x="8951" y="734"/>
                    <a:pt x="8732" y="777"/>
                  </a:cubicBezTo>
                  <a:cubicBezTo>
                    <a:pt x="8654" y="795"/>
                    <a:pt x="8566" y="812"/>
                    <a:pt x="8488" y="821"/>
                  </a:cubicBezTo>
                  <a:cubicBezTo>
                    <a:pt x="8444" y="716"/>
                    <a:pt x="8409" y="611"/>
                    <a:pt x="8374" y="507"/>
                  </a:cubicBezTo>
                  <a:cubicBezTo>
                    <a:pt x="8322" y="341"/>
                    <a:pt x="8261" y="175"/>
                    <a:pt x="8200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0" name="CustomShape 10"/>
            <p:cNvSpPr/>
            <p:nvPr/>
          </p:nvSpPr>
          <p:spPr>
            <a:xfrm>
              <a:off x="6339960" y="3144600"/>
              <a:ext cx="2030040" cy="1445760"/>
            </a:xfrm>
            <a:custGeom>
              <a:avLst/>
              <a:gdLst/>
              <a:ahLst/>
              <a:cxnLst/>
              <a:rect l="l" t="t" r="r" b="b"/>
              <a:pathLst>
                <a:path w="15211" h="10833">
                  <a:moveTo>
                    <a:pt x="8151" y="1"/>
                  </a:moveTo>
                  <a:cubicBezTo>
                    <a:pt x="7847" y="1"/>
                    <a:pt x="7543" y="10"/>
                    <a:pt x="7239" y="28"/>
                  </a:cubicBezTo>
                  <a:lnTo>
                    <a:pt x="7169" y="28"/>
                  </a:lnTo>
                  <a:cubicBezTo>
                    <a:pt x="6654" y="63"/>
                    <a:pt x="6156" y="124"/>
                    <a:pt x="5658" y="212"/>
                  </a:cubicBezTo>
                  <a:cubicBezTo>
                    <a:pt x="5528" y="238"/>
                    <a:pt x="5405" y="264"/>
                    <a:pt x="5283" y="290"/>
                  </a:cubicBezTo>
                  <a:lnTo>
                    <a:pt x="5213" y="308"/>
                  </a:lnTo>
                  <a:cubicBezTo>
                    <a:pt x="3860" y="605"/>
                    <a:pt x="3362" y="1041"/>
                    <a:pt x="3109" y="1286"/>
                  </a:cubicBezTo>
                  <a:cubicBezTo>
                    <a:pt x="2384" y="1976"/>
                    <a:pt x="1258" y="3146"/>
                    <a:pt x="367" y="4123"/>
                  </a:cubicBezTo>
                  <a:lnTo>
                    <a:pt x="306" y="4202"/>
                  </a:lnTo>
                  <a:cubicBezTo>
                    <a:pt x="193" y="4324"/>
                    <a:pt x="96" y="4429"/>
                    <a:pt x="0" y="4543"/>
                  </a:cubicBezTo>
                  <a:cubicBezTo>
                    <a:pt x="210" y="4848"/>
                    <a:pt x="2105" y="7311"/>
                    <a:pt x="2227" y="7442"/>
                  </a:cubicBezTo>
                  <a:cubicBezTo>
                    <a:pt x="2340" y="7302"/>
                    <a:pt x="2463" y="7171"/>
                    <a:pt x="2594" y="7049"/>
                  </a:cubicBezTo>
                  <a:lnTo>
                    <a:pt x="2637" y="6996"/>
                  </a:lnTo>
                  <a:cubicBezTo>
                    <a:pt x="3091" y="6568"/>
                    <a:pt x="3650" y="6149"/>
                    <a:pt x="3860" y="5983"/>
                  </a:cubicBezTo>
                  <a:cubicBezTo>
                    <a:pt x="3886" y="5966"/>
                    <a:pt x="3903" y="5948"/>
                    <a:pt x="3930" y="5922"/>
                  </a:cubicBezTo>
                  <a:cubicBezTo>
                    <a:pt x="3930" y="5922"/>
                    <a:pt x="3938" y="5913"/>
                    <a:pt x="3938" y="5913"/>
                  </a:cubicBezTo>
                  <a:lnTo>
                    <a:pt x="3938" y="5913"/>
                  </a:lnTo>
                  <a:cubicBezTo>
                    <a:pt x="3938" y="5948"/>
                    <a:pt x="3834" y="7625"/>
                    <a:pt x="3685" y="9502"/>
                  </a:cubicBezTo>
                  <a:cubicBezTo>
                    <a:pt x="3676" y="9528"/>
                    <a:pt x="3676" y="9555"/>
                    <a:pt x="3676" y="9581"/>
                  </a:cubicBezTo>
                  <a:cubicBezTo>
                    <a:pt x="3650" y="9904"/>
                    <a:pt x="3624" y="10236"/>
                    <a:pt x="3598" y="10559"/>
                  </a:cubicBezTo>
                  <a:cubicBezTo>
                    <a:pt x="3930" y="10585"/>
                    <a:pt x="4253" y="10602"/>
                    <a:pt x="4585" y="10629"/>
                  </a:cubicBezTo>
                  <a:cubicBezTo>
                    <a:pt x="5484" y="10690"/>
                    <a:pt x="6392" y="10760"/>
                    <a:pt x="7300" y="10794"/>
                  </a:cubicBezTo>
                  <a:cubicBezTo>
                    <a:pt x="7873" y="10817"/>
                    <a:pt x="8452" y="10833"/>
                    <a:pt x="9033" y="10833"/>
                  </a:cubicBezTo>
                  <a:cubicBezTo>
                    <a:pt x="10211" y="10833"/>
                    <a:pt x="11395" y="10769"/>
                    <a:pt x="12548" y="10576"/>
                  </a:cubicBezTo>
                  <a:cubicBezTo>
                    <a:pt x="12661" y="10550"/>
                    <a:pt x="12766" y="10532"/>
                    <a:pt x="12880" y="10506"/>
                  </a:cubicBezTo>
                  <a:cubicBezTo>
                    <a:pt x="12853" y="10253"/>
                    <a:pt x="12827" y="9991"/>
                    <a:pt x="12810" y="9755"/>
                  </a:cubicBezTo>
                  <a:lnTo>
                    <a:pt x="12801" y="9651"/>
                  </a:lnTo>
                  <a:cubicBezTo>
                    <a:pt x="12722" y="8708"/>
                    <a:pt x="12661" y="7957"/>
                    <a:pt x="12644" y="7747"/>
                  </a:cubicBezTo>
                  <a:cubicBezTo>
                    <a:pt x="12644" y="7730"/>
                    <a:pt x="12644" y="7712"/>
                    <a:pt x="12644" y="7695"/>
                  </a:cubicBezTo>
                  <a:lnTo>
                    <a:pt x="12670" y="7686"/>
                  </a:lnTo>
                  <a:lnTo>
                    <a:pt x="12696" y="7677"/>
                  </a:lnTo>
                  <a:lnTo>
                    <a:pt x="12705" y="7677"/>
                  </a:lnTo>
                  <a:cubicBezTo>
                    <a:pt x="12723" y="7678"/>
                    <a:pt x="12741" y="7678"/>
                    <a:pt x="12760" y="7678"/>
                  </a:cubicBezTo>
                  <a:cubicBezTo>
                    <a:pt x="13540" y="7678"/>
                    <a:pt x="15074" y="7161"/>
                    <a:pt x="15211" y="7101"/>
                  </a:cubicBezTo>
                  <a:cubicBezTo>
                    <a:pt x="15202" y="7066"/>
                    <a:pt x="15132" y="6760"/>
                    <a:pt x="15010" y="6298"/>
                  </a:cubicBezTo>
                  <a:cubicBezTo>
                    <a:pt x="15001" y="6263"/>
                    <a:pt x="14993" y="6228"/>
                    <a:pt x="14984" y="6193"/>
                  </a:cubicBezTo>
                  <a:cubicBezTo>
                    <a:pt x="14600" y="4805"/>
                    <a:pt x="13770" y="2229"/>
                    <a:pt x="12827" y="1286"/>
                  </a:cubicBezTo>
                  <a:cubicBezTo>
                    <a:pt x="12417" y="849"/>
                    <a:pt x="11893" y="526"/>
                    <a:pt x="11325" y="351"/>
                  </a:cubicBezTo>
                  <a:cubicBezTo>
                    <a:pt x="11290" y="343"/>
                    <a:pt x="11255" y="334"/>
                    <a:pt x="11221" y="325"/>
                  </a:cubicBezTo>
                  <a:lnTo>
                    <a:pt x="11168" y="308"/>
                  </a:lnTo>
                  <a:cubicBezTo>
                    <a:pt x="10889" y="247"/>
                    <a:pt x="10609" y="194"/>
                    <a:pt x="10321" y="151"/>
                  </a:cubicBezTo>
                  <a:lnTo>
                    <a:pt x="10251" y="142"/>
                  </a:lnTo>
                  <a:cubicBezTo>
                    <a:pt x="9815" y="81"/>
                    <a:pt x="9378" y="46"/>
                    <a:pt x="8942" y="20"/>
                  </a:cubicBezTo>
                  <a:cubicBezTo>
                    <a:pt x="8678" y="7"/>
                    <a:pt x="8415" y="1"/>
                    <a:pt x="8151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1" name="CustomShape 11"/>
            <p:cNvSpPr/>
            <p:nvPr/>
          </p:nvSpPr>
          <p:spPr>
            <a:xfrm>
              <a:off x="6829560" y="4413240"/>
              <a:ext cx="1220040" cy="57960"/>
            </a:xfrm>
            <a:custGeom>
              <a:avLst/>
              <a:gdLst/>
              <a:ahLst/>
              <a:cxnLst/>
              <a:rect l="l" t="t" r="r" b="b"/>
              <a:pathLst>
                <a:path w="9143" h="440">
                  <a:moveTo>
                    <a:pt x="9" y="0"/>
                  </a:moveTo>
                  <a:cubicBezTo>
                    <a:pt x="1" y="26"/>
                    <a:pt x="1" y="53"/>
                    <a:pt x="1" y="79"/>
                  </a:cubicBezTo>
                  <a:cubicBezTo>
                    <a:pt x="1101" y="227"/>
                    <a:pt x="2210" y="332"/>
                    <a:pt x="3319" y="393"/>
                  </a:cubicBezTo>
                  <a:cubicBezTo>
                    <a:pt x="3967" y="424"/>
                    <a:pt x="4617" y="440"/>
                    <a:pt x="5267" y="440"/>
                  </a:cubicBezTo>
                  <a:cubicBezTo>
                    <a:pt x="6079" y="440"/>
                    <a:pt x="6892" y="415"/>
                    <a:pt x="7702" y="367"/>
                  </a:cubicBezTo>
                  <a:cubicBezTo>
                    <a:pt x="8112" y="341"/>
                    <a:pt x="8514" y="306"/>
                    <a:pt x="8924" y="271"/>
                  </a:cubicBezTo>
                  <a:lnTo>
                    <a:pt x="9143" y="253"/>
                  </a:lnTo>
                  <a:lnTo>
                    <a:pt x="9125" y="140"/>
                  </a:lnTo>
                  <a:cubicBezTo>
                    <a:pt x="8732" y="175"/>
                    <a:pt x="8339" y="218"/>
                    <a:pt x="7938" y="245"/>
                  </a:cubicBezTo>
                  <a:cubicBezTo>
                    <a:pt x="7222" y="288"/>
                    <a:pt x="6497" y="323"/>
                    <a:pt x="5781" y="332"/>
                  </a:cubicBezTo>
                  <a:cubicBezTo>
                    <a:pt x="5619" y="334"/>
                    <a:pt x="5457" y="335"/>
                    <a:pt x="5295" y="335"/>
                  </a:cubicBezTo>
                  <a:cubicBezTo>
                    <a:pt x="4008" y="335"/>
                    <a:pt x="2721" y="274"/>
                    <a:pt x="1441" y="157"/>
                  </a:cubicBezTo>
                  <a:cubicBezTo>
                    <a:pt x="961" y="114"/>
                    <a:pt x="490" y="61"/>
                    <a:pt x="9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2" name="CustomShape 12"/>
            <p:cNvSpPr/>
            <p:nvPr/>
          </p:nvSpPr>
          <p:spPr>
            <a:xfrm>
              <a:off x="6379560" y="3695040"/>
              <a:ext cx="311760" cy="389880"/>
            </a:xfrm>
            <a:custGeom>
              <a:avLst/>
              <a:gdLst/>
              <a:ahLst/>
              <a:cxnLst/>
              <a:rect l="l" t="t" r="r" b="b"/>
              <a:pathLst>
                <a:path w="2341" h="2926">
                  <a:moveTo>
                    <a:pt x="70" y="0"/>
                  </a:moveTo>
                  <a:lnTo>
                    <a:pt x="0" y="79"/>
                  </a:lnTo>
                  <a:cubicBezTo>
                    <a:pt x="149" y="315"/>
                    <a:pt x="306" y="551"/>
                    <a:pt x="463" y="778"/>
                  </a:cubicBezTo>
                  <a:cubicBezTo>
                    <a:pt x="882" y="1371"/>
                    <a:pt x="1336" y="1939"/>
                    <a:pt x="1834" y="2463"/>
                  </a:cubicBezTo>
                  <a:cubicBezTo>
                    <a:pt x="1982" y="2620"/>
                    <a:pt x="2131" y="2777"/>
                    <a:pt x="2288" y="2926"/>
                  </a:cubicBezTo>
                  <a:lnTo>
                    <a:pt x="2340" y="2882"/>
                  </a:lnTo>
                  <a:cubicBezTo>
                    <a:pt x="1467" y="2017"/>
                    <a:pt x="708" y="1048"/>
                    <a:pt x="70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3" name="CustomShape 13"/>
            <p:cNvSpPr/>
            <p:nvPr/>
          </p:nvSpPr>
          <p:spPr>
            <a:xfrm>
              <a:off x="7989480" y="3762000"/>
              <a:ext cx="353880" cy="415440"/>
            </a:xfrm>
            <a:custGeom>
              <a:avLst/>
              <a:gdLst/>
              <a:ahLst/>
              <a:cxnLst/>
              <a:rect l="l" t="t" r="r" b="b"/>
              <a:pathLst>
                <a:path w="2656" h="3116">
                  <a:moveTo>
                    <a:pt x="28" y="0"/>
                  </a:moveTo>
                  <a:cubicBezTo>
                    <a:pt x="14" y="0"/>
                    <a:pt x="1" y="11"/>
                    <a:pt x="1" y="33"/>
                  </a:cubicBezTo>
                  <a:cubicBezTo>
                    <a:pt x="1" y="574"/>
                    <a:pt x="27" y="1125"/>
                    <a:pt x="97" y="1666"/>
                  </a:cubicBezTo>
                  <a:cubicBezTo>
                    <a:pt x="123" y="1972"/>
                    <a:pt x="158" y="2268"/>
                    <a:pt x="201" y="2574"/>
                  </a:cubicBezTo>
                  <a:lnTo>
                    <a:pt x="193" y="2574"/>
                  </a:lnTo>
                  <a:cubicBezTo>
                    <a:pt x="167" y="2583"/>
                    <a:pt x="175" y="2618"/>
                    <a:pt x="201" y="2618"/>
                  </a:cubicBezTo>
                  <a:lnTo>
                    <a:pt x="210" y="2618"/>
                  </a:lnTo>
                  <a:cubicBezTo>
                    <a:pt x="228" y="2784"/>
                    <a:pt x="254" y="2949"/>
                    <a:pt x="289" y="3115"/>
                  </a:cubicBezTo>
                  <a:cubicBezTo>
                    <a:pt x="289" y="3089"/>
                    <a:pt x="289" y="3072"/>
                    <a:pt x="289" y="3054"/>
                  </a:cubicBezTo>
                  <a:lnTo>
                    <a:pt x="315" y="3054"/>
                  </a:lnTo>
                  <a:lnTo>
                    <a:pt x="341" y="3046"/>
                  </a:lnTo>
                  <a:cubicBezTo>
                    <a:pt x="324" y="2906"/>
                    <a:pt x="306" y="2757"/>
                    <a:pt x="289" y="2609"/>
                  </a:cubicBezTo>
                  <a:cubicBezTo>
                    <a:pt x="376" y="2591"/>
                    <a:pt x="463" y="2565"/>
                    <a:pt x="542" y="2539"/>
                  </a:cubicBezTo>
                  <a:cubicBezTo>
                    <a:pt x="655" y="2504"/>
                    <a:pt x="778" y="2469"/>
                    <a:pt x="891" y="2434"/>
                  </a:cubicBezTo>
                  <a:cubicBezTo>
                    <a:pt x="1127" y="2356"/>
                    <a:pt x="1354" y="2268"/>
                    <a:pt x="1581" y="2172"/>
                  </a:cubicBezTo>
                  <a:cubicBezTo>
                    <a:pt x="1948" y="2024"/>
                    <a:pt x="2306" y="1849"/>
                    <a:pt x="2655" y="1666"/>
                  </a:cubicBezTo>
                  <a:cubicBezTo>
                    <a:pt x="2638" y="1631"/>
                    <a:pt x="2638" y="1596"/>
                    <a:pt x="2620" y="1561"/>
                  </a:cubicBezTo>
                  <a:cubicBezTo>
                    <a:pt x="2515" y="1614"/>
                    <a:pt x="2402" y="1675"/>
                    <a:pt x="2297" y="1727"/>
                  </a:cubicBezTo>
                  <a:cubicBezTo>
                    <a:pt x="1852" y="1945"/>
                    <a:pt x="1406" y="2146"/>
                    <a:pt x="944" y="2312"/>
                  </a:cubicBezTo>
                  <a:cubicBezTo>
                    <a:pt x="821" y="2356"/>
                    <a:pt x="690" y="2399"/>
                    <a:pt x="559" y="2443"/>
                  </a:cubicBezTo>
                  <a:cubicBezTo>
                    <a:pt x="472" y="2478"/>
                    <a:pt x="367" y="2504"/>
                    <a:pt x="280" y="2539"/>
                  </a:cubicBezTo>
                  <a:cubicBezTo>
                    <a:pt x="245" y="2242"/>
                    <a:pt x="210" y="1945"/>
                    <a:pt x="184" y="1648"/>
                  </a:cubicBezTo>
                  <a:cubicBezTo>
                    <a:pt x="175" y="1596"/>
                    <a:pt x="167" y="1535"/>
                    <a:pt x="167" y="1474"/>
                  </a:cubicBezTo>
                  <a:cubicBezTo>
                    <a:pt x="184" y="1413"/>
                    <a:pt x="201" y="1343"/>
                    <a:pt x="219" y="1282"/>
                  </a:cubicBezTo>
                  <a:cubicBezTo>
                    <a:pt x="245" y="1177"/>
                    <a:pt x="271" y="1081"/>
                    <a:pt x="306" y="976"/>
                  </a:cubicBezTo>
                  <a:cubicBezTo>
                    <a:pt x="367" y="784"/>
                    <a:pt x="446" y="592"/>
                    <a:pt x="507" y="400"/>
                  </a:cubicBezTo>
                  <a:cubicBezTo>
                    <a:pt x="518" y="378"/>
                    <a:pt x="502" y="363"/>
                    <a:pt x="486" y="363"/>
                  </a:cubicBezTo>
                  <a:cubicBezTo>
                    <a:pt x="476" y="363"/>
                    <a:pt x="467" y="369"/>
                    <a:pt x="463" y="382"/>
                  </a:cubicBezTo>
                  <a:cubicBezTo>
                    <a:pt x="367" y="566"/>
                    <a:pt x="297" y="749"/>
                    <a:pt x="245" y="950"/>
                  </a:cubicBezTo>
                  <a:cubicBezTo>
                    <a:pt x="210" y="1046"/>
                    <a:pt x="184" y="1142"/>
                    <a:pt x="167" y="1238"/>
                  </a:cubicBezTo>
                  <a:lnTo>
                    <a:pt x="149" y="1282"/>
                  </a:lnTo>
                  <a:cubicBezTo>
                    <a:pt x="123" y="863"/>
                    <a:pt x="105" y="444"/>
                    <a:pt x="62" y="33"/>
                  </a:cubicBezTo>
                  <a:cubicBezTo>
                    <a:pt x="57" y="11"/>
                    <a:pt x="42" y="0"/>
                    <a:pt x="28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4" name="CustomShape 14"/>
            <p:cNvSpPr/>
            <p:nvPr/>
          </p:nvSpPr>
          <p:spPr>
            <a:xfrm>
              <a:off x="6816960" y="3746520"/>
              <a:ext cx="53280" cy="197640"/>
            </a:xfrm>
            <a:custGeom>
              <a:avLst/>
              <a:gdLst/>
              <a:ahLst/>
              <a:cxnLst/>
              <a:rect l="l" t="t" r="r" b="b"/>
              <a:pathLst>
                <a:path w="405" h="1485">
                  <a:moveTo>
                    <a:pt x="259" y="1"/>
                  </a:moveTo>
                  <a:cubicBezTo>
                    <a:pt x="250" y="1"/>
                    <a:pt x="242" y="8"/>
                    <a:pt x="242" y="17"/>
                  </a:cubicBezTo>
                  <a:cubicBezTo>
                    <a:pt x="277" y="297"/>
                    <a:pt x="295" y="567"/>
                    <a:pt x="286" y="847"/>
                  </a:cubicBezTo>
                  <a:cubicBezTo>
                    <a:pt x="216" y="681"/>
                    <a:pt x="129" y="524"/>
                    <a:pt x="33" y="375"/>
                  </a:cubicBezTo>
                  <a:cubicBezTo>
                    <a:pt x="30" y="370"/>
                    <a:pt x="26" y="368"/>
                    <a:pt x="22" y="368"/>
                  </a:cubicBezTo>
                  <a:cubicBezTo>
                    <a:pt x="11" y="368"/>
                    <a:pt x="0" y="380"/>
                    <a:pt x="6" y="393"/>
                  </a:cubicBezTo>
                  <a:cubicBezTo>
                    <a:pt x="102" y="576"/>
                    <a:pt x="190" y="768"/>
                    <a:pt x="286" y="960"/>
                  </a:cubicBezTo>
                  <a:lnTo>
                    <a:pt x="286" y="1283"/>
                  </a:lnTo>
                  <a:cubicBezTo>
                    <a:pt x="286" y="1344"/>
                    <a:pt x="277" y="1414"/>
                    <a:pt x="277" y="1484"/>
                  </a:cubicBezTo>
                  <a:cubicBezTo>
                    <a:pt x="303" y="1467"/>
                    <a:pt x="329" y="1440"/>
                    <a:pt x="347" y="1423"/>
                  </a:cubicBezTo>
                  <a:lnTo>
                    <a:pt x="347" y="1283"/>
                  </a:lnTo>
                  <a:cubicBezTo>
                    <a:pt x="356" y="1222"/>
                    <a:pt x="356" y="1161"/>
                    <a:pt x="356" y="1100"/>
                  </a:cubicBezTo>
                  <a:lnTo>
                    <a:pt x="373" y="1117"/>
                  </a:lnTo>
                  <a:cubicBezTo>
                    <a:pt x="376" y="1127"/>
                    <a:pt x="382" y="1131"/>
                    <a:pt x="387" y="1131"/>
                  </a:cubicBezTo>
                  <a:cubicBezTo>
                    <a:pt x="396" y="1131"/>
                    <a:pt x="405" y="1120"/>
                    <a:pt x="399" y="1109"/>
                  </a:cubicBezTo>
                  <a:cubicBezTo>
                    <a:pt x="399" y="1074"/>
                    <a:pt x="373" y="1039"/>
                    <a:pt x="364" y="1004"/>
                  </a:cubicBezTo>
                  <a:lnTo>
                    <a:pt x="364" y="847"/>
                  </a:lnTo>
                  <a:cubicBezTo>
                    <a:pt x="373" y="567"/>
                    <a:pt x="347" y="288"/>
                    <a:pt x="277" y="17"/>
                  </a:cubicBezTo>
                  <a:cubicBezTo>
                    <a:pt x="273" y="5"/>
                    <a:pt x="266" y="1"/>
                    <a:pt x="259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5" name="CustomShape 15"/>
            <p:cNvSpPr/>
            <p:nvPr/>
          </p:nvSpPr>
          <p:spPr>
            <a:xfrm>
              <a:off x="7034760" y="3183480"/>
              <a:ext cx="815400" cy="244440"/>
            </a:xfrm>
            <a:custGeom>
              <a:avLst/>
              <a:gdLst/>
              <a:ahLst/>
              <a:cxnLst/>
              <a:rect l="l" t="t" r="r" b="b"/>
              <a:pathLst>
                <a:path w="6113" h="1836">
                  <a:moveTo>
                    <a:pt x="70" y="0"/>
                  </a:moveTo>
                  <a:lnTo>
                    <a:pt x="0" y="18"/>
                  </a:lnTo>
                  <a:cubicBezTo>
                    <a:pt x="463" y="839"/>
                    <a:pt x="1232" y="1458"/>
                    <a:pt x="2140" y="1712"/>
                  </a:cubicBezTo>
                  <a:cubicBezTo>
                    <a:pt x="2445" y="1794"/>
                    <a:pt x="2757" y="1835"/>
                    <a:pt x="3070" y="1835"/>
                  </a:cubicBezTo>
                  <a:cubicBezTo>
                    <a:pt x="3357" y="1835"/>
                    <a:pt x="3646" y="1800"/>
                    <a:pt x="3930" y="1729"/>
                  </a:cubicBezTo>
                  <a:cubicBezTo>
                    <a:pt x="4523" y="1581"/>
                    <a:pt x="5065" y="1275"/>
                    <a:pt x="5493" y="839"/>
                  </a:cubicBezTo>
                  <a:cubicBezTo>
                    <a:pt x="5720" y="594"/>
                    <a:pt x="5929" y="332"/>
                    <a:pt x="6113" y="61"/>
                  </a:cubicBezTo>
                  <a:cubicBezTo>
                    <a:pt x="6086" y="44"/>
                    <a:pt x="6051" y="35"/>
                    <a:pt x="6017" y="27"/>
                  </a:cubicBezTo>
                  <a:cubicBezTo>
                    <a:pt x="5886" y="219"/>
                    <a:pt x="5746" y="402"/>
                    <a:pt x="5597" y="577"/>
                  </a:cubicBezTo>
                  <a:cubicBezTo>
                    <a:pt x="5213" y="1039"/>
                    <a:pt x="4707" y="1380"/>
                    <a:pt x="4139" y="1572"/>
                  </a:cubicBezTo>
                  <a:cubicBezTo>
                    <a:pt x="3789" y="1685"/>
                    <a:pt x="3421" y="1742"/>
                    <a:pt x="3056" y="1742"/>
                  </a:cubicBezTo>
                  <a:cubicBezTo>
                    <a:pt x="2830" y="1742"/>
                    <a:pt x="2605" y="1720"/>
                    <a:pt x="2384" y="1677"/>
                  </a:cubicBezTo>
                  <a:cubicBezTo>
                    <a:pt x="1834" y="1563"/>
                    <a:pt x="1328" y="1319"/>
                    <a:pt x="891" y="970"/>
                  </a:cubicBezTo>
                  <a:cubicBezTo>
                    <a:pt x="568" y="699"/>
                    <a:pt x="289" y="367"/>
                    <a:pt x="70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6" name="CustomShape 16"/>
            <p:cNvSpPr/>
            <p:nvPr/>
          </p:nvSpPr>
          <p:spPr>
            <a:xfrm>
              <a:off x="7119720" y="3143880"/>
              <a:ext cx="653400" cy="196920"/>
            </a:xfrm>
            <a:custGeom>
              <a:avLst/>
              <a:gdLst/>
              <a:ahLst/>
              <a:cxnLst/>
              <a:rect l="l" t="t" r="r" b="b"/>
              <a:pathLst>
                <a:path w="4900" h="1479">
                  <a:moveTo>
                    <a:pt x="2241" y="0"/>
                  </a:moveTo>
                  <a:cubicBezTo>
                    <a:pt x="1957" y="0"/>
                    <a:pt x="1673" y="9"/>
                    <a:pt x="1389" y="27"/>
                  </a:cubicBezTo>
                  <a:lnTo>
                    <a:pt x="1319" y="35"/>
                  </a:lnTo>
                  <a:cubicBezTo>
                    <a:pt x="874" y="70"/>
                    <a:pt x="437" y="114"/>
                    <a:pt x="1" y="193"/>
                  </a:cubicBezTo>
                  <a:cubicBezTo>
                    <a:pt x="568" y="760"/>
                    <a:pt x="1171" y="1380"/>
                    <a:pt x="2018" y="1467"/>
                  </a:cubicBezTo>
                  <a:cubicBezTo>
                    <a:pt x="2109" y="1475"/>
                    <a:pt x="2201" y="1479"/>
                    <a:pt x="2292" y="1479"/>
                  </a:cubicBezTo>
                  <a:cubicBezTo>
                    <a:pt x="3035" y="1479"/>
                    <a:pt x="3758" y="1228"/>
                    <a:pt x="4349" y="769"/>
                  </a:cubicBezTo>
                  <a:cubicBezTo>
                    <a:pt x="4506" y="638"/>
                    <a:pt x="4655" y="498"/>
                    <a:pt x="4794" y="341"/>
                  </a:cubicBezTo>
                  <a:cubicBezTo>
                    <a:pt x="4829" y="306"/>
                    <a:pt x="4864" y="262"/>
                    <a:pt x="4899" y="227"/>
                  </a:cubicBezTo>
                  <a:cubicBezTo>
                    <a:pt x="4760" y="201"/>
                    <a:pt x="4620" y="184"/>
                    <a:pt x="4480" y="166"/>
                  </a:cubicBezTo>
                  <a:lnTo>
                    <a:pt x="4402" y="149"/>
                  </a:lnTo>
                  <a:cubicBezTo>
                    <a:pt x="3974" y="88"/>
                    <a:pt x="3528" y="53"/>
                    <a:pt x="3092" y="27"/>
                  </a:cubicBezTo>
                  <a:cubicBezTo>
                    <a:pt x="2808" y="9"/>
                    <a:pt x="2524" y="0"/>
                    <a:pt x="2241" y="0"/>
                  </a:cubicBez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7" name="CustomShape 17"/>
            <p:cNvSpPr/>
            <p:nvPr/>
          </p:nvSpPr>
          <p:spPr>
            <a:xfrm>
              <a:off x="6497280" y="1581480"/>
              <a:ext cx="1886760" cy="1558440"/>
            </a:xfrm>
            <a:custGeom>
              <a:avLst/>
              <a:gdLst/>
              <a:ahLst/>
              <a:cxnLst/>
              <a:rect l="l" t="t" r="r" b="b"/>
              <a:pathLst>
                <a:path w="14137" h="11676">
                  <a:moveTo>
                    <a:pt x="6908" y="1"/>
                  </a:moveTo>
                  <a:cubicBezTo>
                    <a:pt x="6799" y="1"/>
                    <a:pt x="6691" y="7"/>
                    <a:pt x="6584" y="19"/>
                  </a:cubicBezTo>
                  <a:cubicBezTo>
                    <a:pt x="6217" y="45"/>
                    <a:pt x="5859" y="123"/>
                    <a:pt x="5510" y="237"/>
                  </a:cubicBezTo>
                  <a:cubicBezTo>
                    <a:pt x="4602" y="534"/>
                    <a:pt x="3798" y="1093"/>
                    <a:pt x="3213" y="1843"/>
                  </a:cubicBezTo>
                  <a:cubicBezTo>
                    <a:pt x="2943" y="2193"/>
                    <a:pt x="2716" y="2594"/>
                    <a:pt x="2707" y="3031"/>
                  </a:cubicBezTo>
                  <a:cubicBezTo>
                    <a:pt x="2698" y="3310"/>
                    <a:pt x="2777" y="3590"/>
                    <a:pt x="2786" y="3869"/>
                  </a:cubicBezTo>
                  <a:cubicBezTo>
                    <a:pt x="2786" y="4149"/>
                    <a:pt x="2672" y="4472"/>
                    <a:pt x="2419" y="4576"/>
                  </a:cubicBezTo>
                  <a:cubicBezTo>
                    <a:pt x="2244" y="4655"/>
                    <a:pt x="2026" y="4620"/>
                    <a:pt x="1869" y="4725"/>
                  </a:cubicBezTo>
                  <a:cubicBezTo>
                    <a:pt x="1703" y="4838"/>
                    <a:pt x="1624" y="5039"/>
                    <a:pt x="1659" y="5240"/>
                  </a:cubicBezTo>
                  <a:cubicBezTo>
                    <a:pt x="1694" y="5432"/>
                    <a:pt x="1773" y="5616"/>
                    <a:pt x="1877" y="5781"/>
                  </a:cubicBezTo>
                  <a:cubicBezTo>
                    <a:pt x="1794" y="5765"/>
                    <a:pt x="1710" y="5757"/>
                    <a:pt x="1626" y="5757"/>
                  </a:cubicBezTo>
                  <a:cubicBezTo>
                    <a:pt x="961" y="5757"/>
                    <a:pt x="305" y="6257"/>
                    <a:pt x="157" y="6917"/>
                  </a:cubicBezTo>
                  <a:cubicBezTo>
                    <a:pt x="0" y="7659"/>
                    <a:pt x="480" y="8479"/>
                    <a:pt x="1196" y="8724"/>
                  </a:cubicBezTo>
                  <a:cubicBezTo>
                    <a:pt x="830" y="8768"/>
                    <a:pt x="533" y="9117"/>
                    <a:pt x="489" y="9492"/>
                  </a:cubicBezTo>
                  <a:cubicBezTo>
                    <a:pt x="463" y="9877"/>
                    <a:pt x="611" y="10252"/>
                    <a:pt x="891" y="10514"/>
                  </a:cubicBezTo>
                  <a:cubicBezTo>
                    <a:pt x="1170" y="10767"/>
                    <a:pt x="1502" y="10959"/>
                    <a:pt x="1860" y="11073"/>
                  </a:cubicBezTo>
                  <a:cubicBezTo>
                    <a:pt x="2079" y="11148"/>
                    <a:pt x="2312" y="11206"/>
                    <a:pt x="2537" y="11206"/>
                  </a:cubicBezTo>
                  <a:cubicBezTo>
                    <a:pt x="2680" y="11206"/>
                    <a:pt x="2819" y="11183"/>
                    <a:pt x="2951" y="11125"/>
                  </a:cubicBezTo>
                  <a:cubicBezTo>
                    <a:pt x="3161" y="11012"/>
                    <a:pt x="3344" y="10872"/>
                    <a:pt x="3502" y="10697"/>
                  </a:cubicBezTo>
                  <a:cubicBezTo>
                    <a:pt x="3589" y="10802"/>
                    <a:pt x="3694" y="10889"/>
                    <a:pt x="3807" y="10968"/>
                  </a:cubicBezTo>
                  <a:cubicBezTo>
                    <a:pt x="4413" y="11430"/>
                    <a:pt x="5157" y="11675"/>
                    <a:pt x="5913" y="11675"/>
                  </a:cubicBezTo>
                  <a:cubicBezTo>
                    <a:pt x="6029" y="11675"/>
                    <a:pt x="6145" y="11669"/>
                    <a:pt x="6261" y="11658"/>
                  </a:cubicBezTo>
                  <a:cubicBezTo>
                    <a:pt x="6689" y="11614"/>
                    <a:pt x="7134" y="11466"/>
                    <a:pt x="7387" y="11125"/>
                  </a:cubicBezTo>
                  <a:cubicBezTo>
                    <a:pt x="7773" y="11315"/>
                    <a:pt x="8188" y="11408"/>
                    <a:pt x="8600" y="11408"/>
                  </a:cubicBezTo>
                  <a:cubicBezTo>
                    <a:pt x="9231" y="11408"/>
                    <a:pt x="9854" y="11190"/>
                    <a:pt x="10356" y="10767"/>
                  </a:cubicBezTo>
                  <a:cubicBezTo>
                    <a:pt x="10469" y="10671"/>
                    <a:pt x="10565" y="10575"/>
                    <a:pt x="10679" y="10479"/>
                  </a:cubicBezTo>
                  <a:cubicBezTo>
                    <a:pt x="10932" y="10680"/>
                    <a:pt x="11142" y="10951"/>
                    <a:pt x="11439" y="11090"/>
                  </a:cubicBezTo>
                  <a:cubicBezTo>
                    <a:pt x="11601" y="11163"/>
                    <a:pt x="11777" y="11191"/>
                    <a:pt x="11956" y="11191"/>
                  </a:cubicBezTo>
                  <a:cubicBezTo>
                    <a:pt x="12162" y="11191"/>
                    <a:pt x="12373" y="11154"/>
                    <a:pt x="12574" y="11108"/>
                  </a:cubicBezTo>
                  <a:cubicBezTo>
                    <a:pt x="13159" y="10968"/>
                    <a:pt x="13787" y="10697"/>
                    <a:pt x="14014" y="10138"/>
                  </a:cubicBezTo>
                  <a:cubicBezTo>
                    <a:pt x="14110" y="9885"/>
                    <a:pt x="14137" y="9615"/>
                    <a:pt x="14084" y="9353"/>
                  </a:cubicBezTo>
                  <a:cubicBezTo>
                    <a:pt x="13979" y="8706"/>
                    <a:pt x="13508" y="8087"/>
                    <a:pt x="12871" y="7964"/>
                  </a:cubicBezTo>
                  <a:cubicBezTo>
                    <a:pt x="13246" y="7903"/>
                    <a:pt x="13499" y="7493"/>
                    <a:pt x="13456" y="7109"/>
                  </a:cubicBezTo>
                  <a:cubicBezTo>
                    <a:pt x="13421" y="6724"/>
                    <a:pt x="13159" y="6401"/>
                    <a:pt x="12844" y="6183"/>
                  </a:cubicBezTo>
                  <a:cubicBezTo>
                    <a:pt x="12609" y="6017"/>
                    <a:pt x="12312" y="5869"/>
                    <a:pt x="12224" y="5589"/>
                  </a:cubicBezTo>
                  <a:cubicBezTo>
                    <a:pt x="12155" y="5354"/>
                    <a:pt x="12251" y="5109"/>
                    <a:pt x="12286" y="4865"/>
                  </a:cubicBezTo>
                  <a:cubicBezTo>
                    <a:pt x="12329" y="4515"/>
                    <a:pt x="12233" y="4166"/>
                    <a:pt x="12111" y="3834"/>
                  </a:cubicBezTo>
                  <a:cubicBezTo>
                    <a:pt x="11735" y="2839"/>
                    <a:pt x="11142" y="1939"/>
                    <a:pt x="10373" y="1206"/>
                  </a:cubicBezTo>
                  <a:cubicBezTo>
                    <a:pt x="10373" y="1180"/>
                    <a:pt x="10338" y="1136"/>
                    <a:pt x="10277" y="1084"/>
                  </a:cubicBezTo>
                  <a:cubicBezTo>
                    <a:pt x="10146" y="996"/>
                    <a:pt x="10015" y="909"/>
                    <a:pt x="9867" y="831"/>
                  </a:cubicBezTo>
                  <a:cubicBezTo>
                    <a:pt x="9691" y="759"/>
                    <a:pt x="9501" y="716"/>
                    <a:pt x="9309" y="716"/>
                  </a:cubicBezTo>
                  <a:cubicBezTo>
                    <a:pt x="9291" y="716"/>
                    <a:pt x="9273" y="716"/>
                    <a:pt x="9256" y="717"/>
                  </a:cubicBezTo>
                  <a:cubicBezTo>
                    <a:pt x="9212" y="717"/>
                    <a:pt x="9168" y="726"/>
                    <a:pt x="9125" y="726"/>
                  </a:cubicBezTo>
                  <a:cubicBezTo>
                    <a:pt x="9072" y="726"/>
                    <a:pt x="9029" y="735"/>
                    <a:pt x="8985" y="743"/>
                  </a:cubicBezTo>
                  <a:cubicBezTo>
                    <a:pt x="8852" y="759"/>
                    <a:pt x="8776" y="781"/>
                    <a:pt x="8714" y="781"/>
                  </a:cubicBezTo>
                  <a:cubicBezTo>
                    <a:pt x="8638" y="781"/>
                    <a:pt x="8585" y="747"/>
                    <a:pt x="8479" y="621"/>
                  </a:cubicBezTo>
                  <a:cubicBezTo>
                    <a:pt x="8400" y="525"/>
                    <a:pt x="8313" y="438"/>
                    <a:pt x="8208" y="368"/>
                  </a:cubicBezTo>
                  <a:cubicBezTo>
                    <a:pt x="8068" y="272"/>
                    <a:pt x="7911" y="193"/>
                    <a:pt x="7754" y="132"/>
                  </a:cubicBezTo>
                  <a:cubicBezTo>
                    <a:pt x="7481" y="43"/>
                    <a:pt x="7195" y="1"/>
                    <a:pt x="6908" y="1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8" name="CustomShape 18"/>
            <p:cNvSpPr/>
            <p:nvPr/>
          </p:nvSpPr>
          <p:spPr>
            <a:xfrm>
              <a:off x="6947280" y="2156040"/>
              <a:ext cx="1040400" cy="983520"/>
            </a:xfrm>
            <a:custGeom>
              <a:avLst/>
              <a:gdLst/>
              <a:ahLst/>
              <a:cxnLst/>
              <a:rect l="l" t="t" r="r" b="b"/>
              <a:pathLst>
                <a:path w="7798" h="7371">
                  <a:moveTo>
                    <a:pt x="5816" y="1"/>
                  </a:moveTo>
                  <a:cubicBezTo>
                    <a:pt x="5723" y="1"/>
                    <a:pt x="5629" y="10"/>
                    <a:pt x="5536" y="28"/>
                  </a:cubicBezTo>
                  <a:cubicBezTo>
                    <a:pt x="5274" y="98"/>
                    <a:pt x="5030" y="220"/>
                    <a:pt x="4812" y="386"/>
                  </a:cubicBezTo>
                  <a:cubicBezTo>
                    <a:pt x="4558" y="578"/>
                    <a:pt x="4305" y="788"/>
                    <a:pt x="4043" y="962"/>
                  </a:cubicBezTo>
                  <a:cubicBezTo>
                    <a:pt x="3729" y="1181"/>
                    <a:pt x="3388" y="1355"/>
                    <a:pt x="3039" y="1504"/>
                  </a:cubicBezTo>
                  <a:cubicBezTo>
                    <a:pt x="2690" y="1643"/>
                    <a:pt x="2332" y="1748"/>
                    <a:pt x="1965" y="1818"/>
                  </a:cubicBezTo>
                  <a:cubicBezTo>
                    <a:pt x="1625" y="1870"/>
                    <a:pt x="1249" y="1914"/>
                    <a:pt x="961" y="2124"/>
                  </a:cubicBezTo>
                  <a:cubicBezTo>
                    <a:pt x="472" y="2490"/>
                    <a:pt x="193" y="3119"/>
                    <a:pt x="70" y="3704"/>
                  </a:cubicBezTo>
                  <a:cubicBezTo>
                    <a:pt x="1" y="4027"/>
                    <a:pt x="9" y="4359"/>
                    <a:pt x="79" y="4682"/>
                  </a:cubicBezTo>
                  <a:cubicBezTo>
                    <a:pt x="175" y="5022"/>
                    <a:pt x="315" y="5346"/>
                    <a:pt x="498" y="5651"/>
                  </a:cubicBezTo>
                  <a:cubicBezTo>
                    <a:pt x="795" y="6201"/>
                    <a:pt x="1022" y="6821"/>
                    <a:pt x="1511" y="7223"/>
                  </a:cubicBezTo>
                  <a:cubicBezTo>
                    <a:pt x="1845" y="7321"/>
                    <a:pt x="2194" y="7370"/>
                    <a:pt x="2543" y="7370"/>
                  </a:cubicBezTo>
                  <a:cubicBezTo>
                    <a:pt x="2659" y="7370"/>
                    <a:pt x="2775" y="7365"/>
                    <a:pt x="2891" y="7354"/>
                  </a:cubicBezTo>
                  <a:cubicBezTo>
                    <a:pt x="3319" y="7310"/>
                    <a:pt x="3764" y="7162"/>
                    <a:pt x="4017" y="6821"/>
                  </a:cubicBezTo>
                  <a:cubicBezTo>
                    <a:pt x="4402" y="7008"/>
                    <a:pt x="4818" y="7101"/>
                    <a:pt x="5231" y="7101"/>
                  </a:cubicBezTo>
                  <a:cubicBezTo>
                    <a:pt x="5783" y="7101"/>
                    <a:pt x="6330" y="6936"/>
                    <a:pt x="6794" y="6612"/>
                  </a:cubicBezTo>
                  <a:cubicBezTo>
                    <a:pt x="6907" y="6428"/>
                    <a:pt x="7003" y="6245"/>
                    <a:pt x="7091" y="6062"/>
                  </a:cubicBezTo>
                  <a:cubicBezTo>
                    <a:pt x="7431" y="5363"/>
                    <a:pt x="7719" y="4603"/>
                    <a:pt x="7772" y="3835"/>
                  </a:cubicBezTo>
                  <a:cubicBezTo>
                    <a:pt x="7798" y="3049"/>
                    <a:pt x="7684" y="2263"/>
                    <a:pt x="7440" y="1512"/>
                  </a:cubicBezTo>
                  <a:cubicBezTo>
                    <a:pt x="7274" y="962"/>
                    <a:pt x="7003" y="403"/>
                    <a:pt x="6462" y="150"/>
                  </a:cubicBezTo>
                  <a:cubicBezTo>
                    <a:pt x="6259" y="52"/>
                    <a:pt x="6039" y="1"/>
                    <a:pt x="5816" y="1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9" name="CustomShape 19"/>
            <p:cNvSpPr/>
            <p:nvPr/>
          </p:nvSpPr>
          <p:spPr>
            <a:xfrm>
              <a:off x="7298280" y="2937240"/>
              <a:ext cx="342000" cy="318960"/>
            </a:xfrm>
            <a:custGeom>
              <a:avLst/>
              <a:gdLst/>
              <a:ahLst/>
              <a:cxnLst/>
              <a:rect l="l" t="t" r="r" b="b"/>
              <a:pathLst>
                <a:path w="2568" h="2394">
                  <a:moveTo>
                    <a:pt x="1" y="1"/>
                  </a:moveTo>
                  <a:lnTo>
                    <a:pt x="1" y="1808"/>
                  </a:lnTo>
                  <a:cubicBezTo>
                    <a:pt x="1" y="1878"/>
                    <a:pt x="27" y="1939"/>
                    <a:pt x="62" y="1992"/>
                  </a:cubicBezTo>
                  <a:cubicBezTo>
                    <a:pt x="184" y="2131"/>
                    <a:pt x="507" y="2393"/>
                    <a:pt x="1284" y="2393"/>
                  </a:cubicBezTo>
                  <a:cubicBezTo>
                    <a:pt x="2061" y="2393"/>
                    <a:pt x="2385" y="2131"/>
                    <a:pt x="2507" y="1992"/>
                  </a:cubicBezTo>
                  <a:cubicBezTo>
                    <a:pt x="2550" y="1939"/>
                    <a:pt x="2568" y="1878"/>
                    <a:pt x="2568" y="1808"/>
                  </a:cubicBezTo>
                  <a:lnTo>
                    <a:pt x="2568" y="1"/>
                  </a:ln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40" name="CustomShape 20"/>
            <p:cNvSpPr/>
            <p:nvPr/>
          </p:nvSpPr>
          <p:spPr>
            <a:xfrm>
              <a:off x="7836840" y="2320920"/>
              <a:ext cx="246240" cy="327240"/>
            </a:xfrm>
            <a:custGeom>
              <a:avLst/>
              <a:gdLst/>
              <a:ahLst/>
              <a:cxnLst/>
              <a:rect l="l" t="t" r="r" b="b"/>
              <a:pathLst>
                <a:path w="1849" h="2456">
                  <a:moveTo>
                    <a:pt x="936" y="1"/>
                  </a:moveTo>
                  <a:cubicBezTo>
                    <a:pt x="537" y="1"/>
                    <a:pt x="298" y="574"/>
                    <a:pt x="298" y="574"/>
                  </a:cubicBezTo>
                  <a:cubicBezTo>
                    <a:pt x="140" y="1028"/>
                    <a:pt x="1" y="2067"/>
                    <a:pt x="341" y="2347"/>
                  </a:cubicBezTo>
                  <a:cubicBezTo>
                    <a:pt x="430" y="2422"/>
                    <a:pt x="521" y="2456"/>
                    <a:pt x="610" y="2456"/>
                  </a:cubicBezTo>
                  <a:cubicBezTo>
                    <a:pt x="1264" y="2456"/>
                    <a:pt x="1848" y="640"/>
                    <a:pt x="1311" y="164"/>
                  </a:cubicBezTo>
                  <a:cubicBezTo>
                    <a:pt x="1174" y="47"/>
                    <a:pt x="1048" y="1"/>
                    <a:pt x="936" y="1"/>
                  </a:cubicBez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41" name="CustomShape 21"/>
            <p:cNvSpPr/>
            <p:nvPr/>
          </p:nvSpPr>
          <p:spPr>
            <a:xfrm>
              <a:off x="7920720" y="2394000"/>
              <a:ext cx="88200" cy="150840"/>
            </a:xfrm>
            <a:custGeom>
              <a:avLst/>
              <a:gdLst/>
              <a:ahLst/>
              <a:cxnLst/>
              <a:rect l="l" t="t" r="r" b="b"/>
              <a:pathLst>
                <a:path w="665" h="1136">
                  <a:moveTo>
                    <a:pt x="446" y="1"/>
                  </a:moveTo>
                  <a:cubicBezTo>
                    <a:pt x="378" y="1"/>
                    <a:pt x="312" y="51"/>
                    <a:pt x="262" y="122"/>
                  </a:cubicBezTo>
                  <a:cubicBezTo>
                    <a:pt x="166" y="244"/>
                    <a:pt x="105" y="384"/>
                    <a:pt x="70" y="541"/>
                  </a:cubicBezTo>
                  <a:cubicBezTo>
                    <a:pt x="44" y="629"/>
                    <a:pt x="35" y="725"/>
                    <a:pt x="27" y="821"/>
                  </a:cubicBezTo>
                  <a:cubicBezTo>
                    <a:pt x="9" y="917"/>
                    <a:pt x="0" y="1013"/>
                    <a:pt x="18" y="1109"/>
                  </a:cubicBezTo>
                  <a:cubicBezTo>
                    <a:pt x="18" y="1126"/>
                    <a:pt x="27" y="1135"/>
                    <a:pt x="36" y="1135"/>
                  </a:cubicBezTo>
                  <a:cubicBezTo>
                    <a:pt x="46" y="1135"/>
                    <a:pt x="57" y="1126"/>
                    <a:pt x="62" y="1109"/>
                  </a:cubicBezTo>
                  <a:cubicBezTo>
                    <a:pt x="79" y="1039"/>
                    <a:pt x="97" y="960"/>
                    <a:pt x="97" y="882"/>
                  </a:cubicBezTo>
                  <a:cubicBezTo>
                    <a:pt x="105" y="812"/>
                    <a:pt x="114" y="733"/>
                    <a:pt x="131" y="655"/>
                  </a:cubicBezTo>
                  <a:cubicBezTo>
                    <a:pt x="149" y="524"/>
                    <a:pt x="193" y="393"/>
                    <a:pt x="254" y="279"/>
                  </a:cubicBezTo>
                  <a:cubicBezTo>
                    <a:pt x="280" y="236"/>
                    <a:pt x="306" y="192"/>
                    <a:pt x="341" y="148"/>
                  </a:cubicBezTo>
                  <a:cubicBezTo>
                    <a:pt x="437" y="393"/>
                    <a:pt x="455" y="655"/>
                    <a:pt x="393" y="908"/>
                  </a:cubicBezTo>
                  <a:cubicBezTo>
                    <a:pt x="387" y="914"/>
                    <a:pt x="398" y="924"/>
                    <a:pt x="408" y="924"/>
                  </a:cubicBezTo>
                  <a:cubicBezTo>
                    <a:pt x="412" y="924"/>
                    <a:pt x="417" y="922"/>
                    <a:pt x="420" y="917"/>
                  </a:cubicBezTo>
                  <a:cubicBezTo>
                    <a:pt x="507" y="655"/>
                    <a:pt x="498" y="375"/>
                    <a:pt x="376" y="122"/>
                  </a:cubicBezTo>
                  <a:cubicBezTo>
                    <a:pt x="393" y="100"/>
                    <a:pt x="420" y="90"/>
                    <a:pt x="447" y="90"/>
                  </a:cubicBezTo>
                  <a:cubicBezTo>
                    <a:pt x="474" y="90"/>
                    <a:pt x="503" y="100"/>
                    <a:pt x="524" y="122"/>
                  </a:cubicBezTo>
                  <a:cubicBezTo>
                    <a:pt x="612" y="218"/>
                    <a:pt x="603" y="384"/>
                    <a:pt x="594" y="524"/>
                  </a:cubicBezTo>
                  <a:cubicBezTo>
                    <a:pt x="594" y="528"/>
                    <a:pt x="601" y="530"/>
                    <a:pt x="607" y="530"/>
                  </a:cubicBezTo>
                  <a:cubicBezTo>
                    <a:pt x="614" y="530"/>
                    <a:pt x="620" y="528"/>
                    <a:pt x="620" y="524"/>
                  </a:cubicBezTo>
                  <a:cubicBezTo>
                    <a:pt x="647" y="367"/>
                    <a:pt x="664" y="175"/>
                    <a:pt x="568" y="61"/>
                  </a:cubicBezTo>
                  <a:cubicBezTo>
                    <a:pt x="529" y="19"/>
                    <a:pt x="487" y="1"/>
                    <a:pt x="446" y="1"/>
                  </a:cubicBezTo>
                  <a:close/>
                </a:path>
              </a:pathLst>
            </a:custGeom>
            <a:solidFill>
              <a:srgbClr val="D5314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42" name="CustomShape 22"/>
            <p:cNvSpPr/>
            <p:nvPr/>
          </p:nvSpPr>
          <p:spPr>
            <a:xfrm>
              <a:off x="6823440" y="2320920"/>
              <a:ext cx="308520" cy="327240"/>
            </a:xfrm>
            <a:custGeom>
              <a:avLst/>
              <a:gdLst/>
              <a:ahLst/>
              <a:cxnLst/>
              <a:rect l="l" t="t" r="r" b="b"/>
              <a:pathLst>
                <a:path w="2317" h="2456">
                  <a:moveTo>
                    <a:pt x="1150" y="1"/>
                  </a:moveTo>
                  <a:cubicBezTo>
                    <a:pt x="1009" y="1"/>
                    <a:pt x="853" y="47"/>
                    <a:pt x="684" y="164"/>
                  </a:cubicBezTo>
                  <a:cubicBezTo>
                    <a:pt x="0" y="640"/>
                    <a:pt x="737" y="2456"/>
                    <a:pt x="1560" y="2456"/>
                  </a:cubicBezTo>
                  <a:cubicBezTo>
                    <a:pt x="1672" y="2456"/>
                    <a:pt x="1786" y="2422"/>
                    <a:pt x="1898" y="2347"/>
                  </a:cubicBezTo>
                  <a:cubicBezTo>
                    <a:pt x="2317" y="2067"/>
                    <a:pt x="2151" y="1028"/>
                    <a:pt x="1950" y="574"/>
                  </a:cubicBezTo>
                  <a:cubicBezTo>
                    <a:pt x="1950" y="574"/>
                    <a:pt x="1648" y="1"/>
                    <a:pt x="1150" y="1"/>
                  </a:cubicBez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43" name="CustomShape 23"/>
            <p:cNvSpPr/>
            <p:nvPr/>
          </p:nvSpPr>
          <p:spPr>
            <a:xfrm>
              <a:off x="6915600" y="2394000"/>
              <a:ext cx="110160" cy="150840"/>
            </a:xfrm>
            <a:custGeom>
              <a:avLst/>
              <a:gdLst/>
              <a:ahLst/>
              <a:cxnLst/>
              <a:rect l="l" t="t" r="r" b="b"/>
              <a:pathLst>
                <a:path w="831" h="1136">
                  <a:moveTo>
                    <a:pt x="277" y="1"/>
                  </a:moveTo>
                  <a:cubicBezTo>
                    <a:pt x="227" y="1"/>
                    <a:pt x="178" y="19"/>
                    <a:pt x="132" y="61"/>
                  </a:cubicBezTo>
                  <a:cubicBezTo>
                    <a:pt x="1" y="175"/>
                    <a:pt x="27" y="367"/>
                    <a:pt x="71" y="524"/>
                  </a:cubicBezTo>
                  <a:cubicBezTo>
                    <a:pt x="71" y="528"/>
                    <a:pt x="75" y="530"/>
                    <a:pt x="81" y="530"/>
                  </a:cubicBezTo>
                  <a:cubicBezTo>
                    <a:pt x="86" y="530"/>
                    <a:pt x="93" y="528"/>
                    <a:pt x="97" y="524"/>
                  </a:cubicBezTo>
                  <a:cubicBezTo>
                    <a:pt x="79" y="384"/>
                    <a:pt x="71" y="218"/>
                    <a:pt x="193" y="122"/>
                  </a:cubicBezTo>
                  <a:cubicBezTo>
                    <a:pt x="219" y="100"/>
                    <a:pt x="250" y="90"/>
                    <a:pt x="281" y="90"/>
                  </a:cubicBezTo>
                  <a:cubicBezTo>
                    <a:pt x="313" y="90"/>
                    <a:pt x="346" y="100"/>
                    <a:pt x="376" y="122"/>
                  </a:cubicBezTo>
                  <a:cubicBezTo>
                    <a:pt x="219" y="367"/>
                    <a:pt x="202" y="664"/>
                    <a:pt x="324" y="917"/>
                  </a:cubicBezTo>
                  <a:cubicBezTo>
                    <a:pt x="324" y="922"/>
                    <a:pt x="327" y="924"/>
                    <a:pt x="332" y="924"/>
                  </a:cubicBezTo>
                  <a:cubicBezTo>
                    <a:pt x="341" y="924"/>
                    <a:pt x="356" y="914"/>
                    <a:pt x="350" y="908"/>
                  </a:cubicBezTo>
                  <a:cubicBezTo>
                    <a:pt x="272" y="655"/>
                    <a:pt x="298" y="384"/>
                    <a:pt x="411" y="148"/>
                  </a:cubicBezTo>
                  <a:cubicBezTo>
                    <a:pt x="455" y="192"/>
                    <a:pt x="490" y="236"/>
                    <a:pt x="525" y="279"/>
                  </a:cubicBezTo>
                  <a:cubicBezTo>
                    <a:pt x="595" y="393"/>
                    <a:pt x="647" y="524"/>
                    <a:pt x="682" y="655"/>
                  </a:cubicBezTo>
                  <a:cubicBezTo>
                    <a:pt x="699" y="733"/>
                    <a:pt x="708" y="812"/>
                    <a:pt x="717" y="882"/>
                  </a:cubicBezTo>
                  <a:cubicBezTo>
                    <a:pt x="726" y="960"/>
                    <a:pt x="734" y="1039"/>
                    <a:pt x="760" y="1109"/>
                  </a:cubicBezTo>
                  <a:cubicBezTo>
                    <a:pt x="765" y="1126"/>
                    <a:pt x="778" y="1135"/>
                    <a:pt x="791" y="1135"/>
                  </a:cubicBezTo>
                  <a:cubicBezTo>
                    <a:pt x="804" y="1135"/>
                    <a:pt x="817" y="1126"/>
                    <a:pt x="822" y="1109"/>
                  </a:cubicBezTo>
                  <a:cubicBezTo>
                    <a:pt x="830" y="1013"/>
                    <a:pt x="830" y="917"/>
                    <a:pt x="813" y="821"/>
                  </a:cubicBezTo>
                  <a:cubicBezTo>
                    <a:pt x="795" y="725"/>
                    <a:pt x="778" y="629"/>
                    <a:pt x="752" y="541"/>
                  </a:cubicBezTo>
                  <a:cubicBezTo>
                    <a:pt x="708" y="384"/>
                    <a:pt x="630" y="236"/>
                    <a:pt x="516" y="122"/>
                  </a:cubicBezTo>
                  <a:cubicBezTo>
                    <a:pt x="445" y="51"/>
                    <a:pt x="360" y="1"/>
                    <a:pt x="277" y="1"/>
                  </a:cubicBezTo>
                  <a:close/>
                </a:path>
              </a:pathLst>
            </a:custGeom>
            <a:solidFill>
              <a:srgbClr val="D5314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44" name="CustomShape 24"/>
            <p:cNvSpPr/>
            <p:nvPr/>
          </p:nvSpPr>
          <p:spPr>
            <a:xfrm>
              <a:off x="7000920" y="1814760"/>
              <a:ext cx="936720" cy="1240920"/>
            </a:xfrm>
            <a:custGeom>
              <a:avLst/>
              <a:gdLst/>
              <a:ahLst/>
              <a:cxnLst/>
              <a:rect l="l" t="t" r="r" b="b"/>
              <a:pathLst>
                <a:path w="7021" h="9300">
                  <a:moveTo>
                    <a:pt x="3484" y="0"/>
                  </a:moveTo>
                  <a:cubicBezTo>
                    <a:pt x="1441" y="9"/>
                    <a:pt x="0" y="2463"/>
                    <a:pt x="0" y="4890"/>
                  </a:cubicBezTo>
                  <a:cubicBezTo>
                    <a:pt x="0" y="7326"/>
                    <a:pt x="1432" y="9300"/>
                    <a:pt x="3484" y="9300"/>
                  </a:cubicBezTo>
                  <a:cubicBezTo>
                    <a:pt x="5545" y="9300"/>
                    <a:pt x="7020" y="7326"/>
                    <a:pt x="7020" y="4890"/>
                  </a:cubicBezTo>
                  <a:cubicBezTo>
                    <a:pt x="7020" y="2454"/>
                    <a:pt x="6077" y="0"/>
                    <a:pt x="3484" y="0"/>
                  </a:cubicBez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45" name="CustomShape 25"/>
            <p:cNvSpPr/>
            <p:nvPr/>
          </p:nvSpPr>
          <p:spPr>
            <a:xfrm>
              <a:off x="7341480" y="2699640"/>
              <a:ext cx="300240" cy="118440"/>
            </a:xfrm>
            <a:custGeom>
              <a:avLst/>
              <a:gdLst/>
              <a:ahLst/>
              <a:cxnLst/>
              <a:rect l="l" t="t" r="r" b="b"/>
              <a:pathLst>
                <a:path w="2253" h="892">
                  <a:moveTo>
                    <a:pt x="283" y="1"/>
                  </a:moveTo>
                  <a:cubicBezTo>
                    <a:pt x="174" y="1"/>
                    <a:pt x="102" y="6"/>
                    <a:pt x="87" y="18"/>
                  </a:cubicBezTo>
                  <a:cubicBezTo>
                    <a:pt x="1" y="96"/>
                    <a:pt x="496" y="892"/>
                    <a:pt x="1115" y="892"/>
                  </a:cubicBezTo>
                  <a:cubicBezTo>
                    <a:pt x="1122" y="892"/>
                    <a:pt x="1128" y="892"/>
                    <a:pt x="1135" y="891"/>
                  </a:cubicBezTo>
                  <a:cubicBezTo>
                    <a:pt x="1755" y="874"/>
                    <a:pt x="2253" y="263"/>
                    <a:pt x="2139" y="114"/>
                  </a:cubicBezTo>
                  <a:cubicBezTo>
                    <a:pt x="2139" y="114"/>
                    <a:pt x="798" y="1"/>
                    <a:pt x="283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46" name="CustomShape 26"/>
            <p:cNvSpPr/>
            <p:nvPr/>
          </p:nvSpPr>
          <p:spPr>
            <a:xfrm>
              <a:off x="7377480" y="2745000"/>
              <a:ext cx="173160" cy="73080"/>
            </a:xfrm>
            <a:custGeom>
              <a:avLst/>
              <a:gdLst/>
              <a:ahLst/>
              <a:cxnLst/>
              <a:rect l="l" t="t" r="r" b="b"/>
              <a:pathLst>
                <a:path w="1302" h="552">
                  <a:moveTo>
                    <a:pt x="343" y="1"/>
                  </a:moveTo>
                  <a:cubicBezTo>
                    <a:pt x="226" y="1"/>
                    <a:pt x="110" y="22"/>
                    <a:pt x="1" y="62"/>
                  </a:cubicBezTo>
                  <a:cubicBezTo>
                    <a:pt x="190" y="294"/>
                    <a:pt x="497" y="552"/>
                    <a:pt x="848" y="552"/>
                  </a:cubicBezTo>
                  <a:cubicBezTo>
                    <a:pt x="853" y="552"/>
                    <a:pt x="859" y="551"/>
                    <a:pt x="865" y="551"/>
                  </a:cubicBezTo>
                  <a:cubicBezTo>
                    <a:pt x="1013" y="543"/>
                    <a:pt x="1162" y="508"/>
                    <a:pt x="1302" y="438"/>
                  </a:cubicBezTo>
                  <a:cubicBezTo>
                    <a:pt x="1223" y="316"/>
                    <a:pt x="1109" y="228"/>
                    <a:pt x="978" y="176"/>
                  </a:cubicBezTo>
                  <a:cubicBezTo>
                    <a:pt x="830" y="106"/>
                    <a:pt x="682" y="54"/>
                    <a:pt x="524" y="19"/>
                  </a:cubicBezTo>
                  <a:cubicBezTo>
                    <a:pt x="465" y="7"/>
                    <a:pt x="404" y="1"/>
                    <a:pt x="343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47" name="CustomShape 27"/>
            <p:cNvSpPr/>
            <p:nvPr/>
          </p:nvSpPr>
          <p:spPr>
            <a:xfrm>
              <a:off x="6943680" y="1674360"/>
              <a:ext cx="1063800" cy="845280"/>
            </a:xfrm>
            <a:custGeom>
              <a:avLst/>
              <a:gdLst/>
              <a:ahLst/>
              <a:cxnLst/>
              <a:rect l="l" t="t" r="r" b="b"/>
              <a:pathLst>
                <a:path w="7973" h="6335">
                  <a:moveTo>
                    <a:pt x="3851" y="1"/>
                  </a:moveTo>
                  <a:cubicBezTo>
                    <a:pt x="3200" y="1"/>
                    <a:pt x="2547" y="118"/>
                    <a:pt x="1974" y="379"/>
                  </a:cubicBezTo>
                  <a:cubicBezTo>
                    <a:pt x="1668" y="519"/>
                    <a:pt x="1380" y="711"/>
                    <a:pt x="1118" y="947"/>
                  </a:cubicBezTo>
                  <a:cubicBezTo>
                    <a:pt x="550" y="1471"/>
                    <a:pt x="245" y="2178"/>
                    <a:pt x="131" y="2920"/>
                  </a:cubicBezTo>
                  <a:cubicBezTo>
                    <a:pt x="0" y="3749"/>
                    <a:pt x="44" y="4492"/>
                    <a:pt x="376" y="5277"/>
                  </a:cubicBezTo>
                  <a:cubicBezTo>
                    <a:pt x="481" y="5522"/>
                    <a:pt x="498" y="5793"/>
                    <a:pt x="629" y="6037"/>
                  </a:cubicBezTo>
                  <a:cubicBezTo>
                    <a:pt x="652" y="6080"/>
                    <a:pt x="693" y="6100"/>
                    <a:pt x="733" y="6100"/>
                  </a:cubicBezTo>
                  <a:cubicBezTo>
                    <a:pt x="782" y="6100"/>
                    <a:pt x="829" y="6069"/>
                    <a:pt x="839" y="6011"/>
                  </a:cubicBezTo>
                  <a:cubicBezTo>
                    <a:pt x="865" y="5924"/>
                    <a:pt x="882" y="5828"/>
                    <a:pt x="891" y="5723"/>
                  </a:cubicBezTo>
                  <a:cubicBezTo>
                    <a:pt x="908" y="5723"/>
                    <a:pt x="926" y="5714"/>
                    <a:pt x="926" y="5697"/>
                  </a:cubicBezTo>
                  <a:cubicBezTo>
                    <a:pt x="900" y="5347"/>
                    <a:pt x="978" y="5007"/>
                    <a:pt x="1170" y="4710"/>
                  </a:cubicBezTo>
                  <a:cubicBezTo>
                    <a:pt x="1223" y="4631"/>
                    <a:pt x="1284" y="4562"/>
                    <a:pt x="1354" y="4500"/>
                  </a:cubicBezTo>
                  <a:cubicBezTo>
                    <a:pt x="1843" y="4204"/>
                    <a:pt x="2297" y="3863"/>
                    <a:pt x="2725" y="3488"/>
                  </a:cubicBezTo>
                  <a:cubicBezTo>
                    <a:pt x="2978" y="3252"/>
                    <a:pt x="3231" y="3016"/>
                    <a:pt x="3458" y="2754"/>
                  </a:cubicBezTo>
                  <a:cubicBezTo>
                    <a:pt x="3694" y="2501"/>
                    <a:pt x="3938" y="2239"/>
                    <a:pt x="4069" y="1925"/>
                  </a:cubicBezTo>
                  <a:cubicBezTo>
                    <a:pt x="4148" y="2003"/>
                    <a:pt x="4235" y="2082"/>
                    <a:pt x="4323" y="2152"/>
                  </a:cubicBezTo>
                  <a:cubicBezTo>
                    <a:pt x="4593" y="2352"/>
                    <a:pt x="4890" y="2527"/>
                    <a:pt x="5169" y="2719"/>
                  </a:cubicBezTo>
                  <a:cubicBezTo>
                    <a:pt x="5178" y="2719"/>
                    <a:pt x="5178" y="2728"/>
                    <a:pt x="5187" y="2728"/>
                  </a:cubicBezTo>
                  <a:cubicBezTo>
                    <a:pt x="5327" y="2859"/>
                    <a:pt x="5484" y="2972"/>
                    <a:pt x="5641" y="3068"/>
                  </a:cubicBezTo>
                  <a:cubicBezTo>
                    <a:pt x="6060" y="3383"/>
                    <a:pt x="6436" y="3758"/>
                    <a:pt x="6759" y="4177"/>
                  </a:cubicBezTo>
                  <a:cubicBezTo>
                    <a:pt x="6890" y="4343"/>
                    <a:pt x="7003" y="4527"/>
                    <a:pt x="7073" y="4727"/>
                  </a:cubicBezTo>
                  <a:cubicBezTo>
                    <a:pt x="7134" y="4920"/>
                    <a:pt x="7134" y="5129"/>
                    <a:pt x="7073" y="5321"/>
                  </a:cubicBezTo>
                  <a:cubicBezTo>
                    <a:pt x="7073" y="5339"/>
                    <a:pt x="7073" y="5356"/>
                    <a:pt x="7082" y="5365"/>
                  </a:cubicBezTo>
                  <a:cubicBezTo>
                    <a:pt x="7021" y="5644"/>
                    <a:pt x="7012" y="5924"/>
                    <a:pt x="7047" y="6212"/>
                  </a:cubicBezTo>
                  <a:cubicBezTo>
                    <a:pt x="7064" y="6264"/>
                    <a:pt x="7090" y="6334"/>
                    <a:pt x="7160" y="6334"/>
                  </a:cubicBezTo>
                  <a:cubicBezTo>
                    <a:pt x="7221" y="6325"/>
                    <a:pt x="7230" y="6273"/>
                    <a:pt x="7248" y="6221"/>
                  </a:cubicBezTo>
                  <a:cubicBezTo>
                    <a:pt x="7309" y="5993"/>
                    <a:pt x="7344" y="5766"/>
                    <a:pt x="7431" y="5548"/>
                  </a:cubicBezTo>
                  <a:cubicBezTo>
                    <a:pt x="7483" y="5417"/>
                    <a:pt x="7571" y="5295"/>
                    <a:pt x="7675" y="5190"/>
                  </a:cubicBezTo>
                  <a:cubicBezTo>
                    <a:pt x="7710" y="5094"/>
                    <a:pt x="7745" y="4989"/>
                    <a:pt x="7780" y="4885"/>
                  </a:cubicBezTo>
                  <a:cubicBezTo>
                    <a:pt x="7885" y="4588"/>
                    <a:pt x="7946" y="4273"/>
                    <a:pt x="7955" y="3968"/>
                  </a:cubicBezTo>
                  <a:cubicBezTo>
                    <a:pt x="7972" y="3357"/>
                    <a:pt x="7841" y="2754"/>
                    <a:pt x="7597" y="2204"/>
                  </a:cubicBezTo>
                  <a:cubicBezTo>
                    <a:pt x="7440" y="1846"/>
                    <a:pt x="7230" y="1523"/>
                    <a:pt x="6968" y="1226"/>
                  </a:cubicBezTo>
                  <a:cubicBezTo>
                    <a:pt x="6619" y="816"/>
                    <a:pt x="6174" y="501"/>
                    <a:pt x="5676" y="309"/>
                  </a:cubicBezTo>
                  <a:lnTo>
                    <a:pt x="5589" y="274"/>
                  </a:lnTo>
                  <a:cubicBezTo>
                    <a:pt x="5257" y="170"/>
                    <a:pt x="4916" y="91"/>
                    <a:pt x="4567" y="47"/>
                  </a:cubicBezTo>
                  <a:cubicBezTo>
                    <a:pt x="4331" y="17"/>
                    <a:pt x="4091" y="1"/>
                    <a:pt x="3851" y="1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48" name="CustomShape 28"/>
            <p:cNvSpPr/>
            <p:nvPr/>
          </p:nvSpPr>
          <p:spPr>
            <a:xfrm>
              <a:off x="7598880" y="1677960"/>
              <a:ext cx="287280" cy="334440"/>
            </a:xfrm>
            <a:custGeom>
              <a:avLst/>
              <a:gdLst/>
              <a:ahLst/>
              <a:cxnLst/>
              <a:rect l="l" t="t" r="r" b="b"/>
              <a:pathLst>
                <a:path w="2158" h="2511">
                  <a:moveTo>
                    <a:pt x="1067" y="0"/>
                  </a:moveTo>
                  <a:cubicBezTo>
                    <a:pt x="1046" y="0"/>
                    <a:pt x="1025" y="1"/>
                    <a:pt x="1005" y="2"/>
                  </a:cubicBezTo>
                  <a:cubicBezTo>
                    <a:pt x="961" y="2"/>
                    <a:pt x="917" y="11"/>
                    <a:pt x="874" y="11"/>
                  </a:cubicBezTo>
                  <a:cubicBezTo>
                    <a:pt x="830" y="89"/>
                    <a:pt x="804" y="185"/>
                    <a:pt x="769" y="272"/>
                  </a:cubicBezTo>
                  <a:cubicBezTo>
                    <a:pt x="725" y="421"/>
                    <a:pt x="673" y="552"/>
                    <a:pt x="603" y="692"/>
                  </a:cubicBezTo>
                  <a:cubicBezTo>
                    <a:pt x="463" y="945"/>
                    <a:pt x="297" y="1181"/>
                    <a:pt x="105" y="1399"/>
                  </a:cubicBezTo>
                  <a:cubicBezTo>
                    <a:pt x="44" y="1443"/>
                    <a:pt x="9" y="1512"/>
                    <a:pt x="1" y="1591"/>
                  </a:cubicBezTo>
                  <a:cubicBezTo>
                    <a:pt x="1" y="1635"/>
                    <a:pt x="18" y="1678"/>
                    <a:pt x="44" y="1722"/>
                  </a:cubicBezTo>
                  <a:cubicBezTo>
                    <a:pt x="149" y="1888"/>
                    <a:pt x="271" y="2045"/>
                    <a:pt x="402" y="2193"/>
                  </a:cubicBezTo>
                  <a:cubicBezTo>
                    <a:pt x="524" y="2342"/>
                    <a:pt x="690" y="2447"/>
                    <a:pt x="874" y="2499"/>
                  </a:cubicBezTo>
                  <a:cubicBezTo>
                    <a:pt x="907" y="2507"/>
                    <a:pt x="940" y="2510"/>
                    <a:pt x="973" y="2510"/>
                  </a:cubicBezTo>
                  <a:cubicBezTo>
                    <a:pt x="1131" y="2510"/>
                    <a:pt x="1282" y="2425"/>
                    <a:pt x="1354" y="2281"/>
                  </a:cubicBezTo>
                  <a:cubicBezTo>
                    <a:pt x="1380" y="2167"/>
                    <a:pt x="1389" y="2054"/>
                    <a:pt x="1371" y="1931"/>
                  </a:cubicBezTo>
                  <a:cubicBezTo>
                    <a:pt x="1363" y="1818"/>
                    <a:pt x="1433" y="1704"/>
                    <a:pt x="1537" y="1652"/>
                  </a:cubicBezTo>
                  <a:cubicBezTo>
                    <a:pt x="1558" y="1645"/>
                    <a:pt x="1580" y="1642"/>
                    <a:pt x="1602" y="1642"/>
                  </a:cubicBezTo>
                  <a:cubicBezTo>
                    <a:pt x="1658" y="1642"/>
                    <a:pt x="1718" y="1658"/>
                    <a:pt x="1774" y="1658"/>
                  </a:cubicBezTo>
                  <a:cubicBezTo>
                    <a:pt x="1801" y="1658"/>
                    <a:pt x="1827" y="1654"/>
                    <a:pt x="1852" y="1643"/>
                  </a:cubicBezTo>
                  <a:cubicBezTo>
                    <a:pt x="1921" y="1600"/>
                    <a:pt x="1965" y="1530"/>
                    <a:pt x="1983" y="1451"/>
                  </a:cubicBezTo>
                  <a:cubicBezTo>
                    <a:pt x="2018" y="1373"/>
                    <a:pt x="2044" y="1285"/>
                    <a:pt x="2061" y="1198"/>
                  </a:cubicBezTo>
                  <a:cubicBezTo>
                    <a:pt x="2079" y="1137"/>
                    <a:pt x="2096" y="1076"/>
                    <a:pt x="2114" y="1015"/>
                  </a:cubicBezTo>
                  <a:cubicBezTo>
                    <a:pt x="2149" y="892"/>
                    <a:pt x="2157" y="761"/>
                    <a:pt x="2140" y="630"/>
                  </a:cubicBezTo>
                  <a:cubicBezTo>
                    <a:pt x="2114" y="534"/>
                    <a:pt x="2079" y="447"/>
                    <a:pt x="2026" y="369"/>
                  </a:cubicBezTo>
                  <a:cubicBezTo>
                    <a:pt x="1895" y="272"/>
                    <a:pt x="1764" y="185"/>
                    <a:pt x="1616" y="115"/>
                  </a:cubicBezTo>
                  <a:cubicBezTo>
                    <a:pt x="1443" y="37"/>
                    <a:pt x="1256" y="0"/>
                    <a:pt x="1067" y="0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49" name="CustomShape 29"/>
            <p:cNvSpPr/>
            <p:nvPr/>
          </p:nvSpPr>
          <p:spPr>
            <a:xfrm>
              <a:off x="7203600" y="1581480"/>
              <a:ext cx="388800" cy="441360"/>
            </a:xfrm>
            <a:custGeom>
              <a:avLst/>
              <a:gdLst/>
              <a:ahLst/>
              <a:cxnLst/>
              <a:rect l="l" t="t" r="r" b="b"/>
              <a:pathLst>
                <a:path w="2917" h="3311">
                  <a:moveTo>
                    <a:pt x="1617" y="1"/>
                  </a:moveTo>
                  <a:cubicBezTo>
                    <a:pt x="1508" y="1"/>
                    <a:pt x="1400" y="7"/>
                    <a:pt x="1293" y="19"/>
                  </a:cubicBezTo>
                  <a:cubicBezTo>
                    <a:pt x="935" y="45"/>
                    <a:pt x="568" y="123"/>
                    <a:pt x="228" y="237"/>
                  </a:cubicBezTo>
                  <a:cubicBezTo>
                    <a:pt x="97" y="403"/>
                    <a:pt x="27" y="604"/>
                    <a:pt x="9" y="813"/>
                  </a:cubicBezTo>
                  <a:cubicBezTo>
                    <a:pt x="1" y="900"/>
                    <a:pt x="9" y="988"/>
                    <a:pt x="35" y="1075"/>
                  </a:cubicBezTo>
                  <a:cubicBezTo>
                    <a:pt x="44" y="1101"/>
                    <a:pt x="53" y="1127"/>
                    <a:pt x="62" y="1154"/>
                  </a:cubicBezTo>
                  <a:cubicBezTo>
                    <a:pt x="123" y="1267"/>
                    <a:pt x="219" y="1363"/>
                    <a:pt x="332" y="1424"/>
                  </a:cubicBezTo>
                  <a:cubicBezTo>
                    <a:pt x="245" y="1512"/>
                    <a:pt x="175" y="1625"/>
                    <a:pt x="149" y="1747"/>
                  </a:cubicBezTo>
                  <a:cubicBezTo>
                    <a:pt x="123" y="1878"/>
                    <a:pt x="166" y="2001"/>
                    <a:pt x="262" y="2088"/>
                  </a:cubicBezTo>
                  <a:cubicBezTo>
                    <a:pt x="393" y="2193"/>
                    <a:pt x="594" y="2158"/>
                    <a:pt x="734" y="2254"/>
                  </a:cubicBezTo>
                  <a:cubicBezTo>
                    <a:pt x="612" y="2385"/>
                    <a:pt x="524" y="2551"/>
                    <a:pt x="481" y="2734"/>
                  </a:cubicBezTo>
                  <a:cubicBezTo>
                    <a:pt x="437" y="2917"/>
                    <a:pt x="481" y="3110"/>
                    <a:pt x="603" y="3249"/>
                  </a:cubicBezTo>
                  <a:cubicBezTo>
                    <a:pt x="620" y="3284"/>
                    <a:pt x="655" y="3302"/>
                    <a:pt x="690" y="3310"/>
                  </a:cubicBezTo>
                  <a:cubicBezTo>
                    <a:pt x="725" y="3302"/>
                    <a:pt x="769" y="3293"/>
                    <a:pt x="795" y="3267"/>
                  </a:cubicBezTo>
                  <a:lnTo>
                    <a:pt x="1694" y="2664"/>
                  </a:lnTo>
                  <a:cubicBezTo>
                    <a:pt x="1756" y="2629"/>
                    <a:pt x="1808" y="2586"/>
                    <a:pt x="1852" y="2525"/>
                  </a:cubicBezTo>
                  <a:cubicBezTo>
                    <a:pt x="1887" y="2455"/>
                    <a:pt x="1913" y="2367"/>
                    <a:pt x="1913" y="2280"/>
                  </a:cubicBezTo>
                  <a:cubicBezTo>
                    <a:pt x="1991" y="1712"/>
                    <a:pt x="2271" y="1206"/>
                    <a:pt x="2620" y="743"/>
                  </a:cubicBezTo>
                  <a:cubicBezTo>
                    <a:pt x="2716" y="612"/>
                    <a:pt x="2812" y="499"/>
                    <a:pt x="2917" y="377"/>
                  </a:cubicBezTo>
                  <a:cubicBezTo>
                    <a:pt x="2777" y="272"/>
                    <a:pt x="2629" y="193"/>
                    <a:pt x="2463" y="132"/>
                  </a:cubicBezTo>
                  <a:cubicBezTo>
                    <a:pt x="2190" y="43"/>
                    <a:pt x="1904" y="1"/>
                    <a:pt x="1617" y="1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50" name="CustomShape 30"/>
            <p:cNvSpPr/>
            <p:nvPr/>
          </p:nvSpPr>
          <p:spPr>
            <a:xfrm>
              <a:off x="7699320" y="2074320"/>
              <a:ext cx="1800" cy="720"/>
            </a:xfrm>
            <a:custGeom>
              <a:avLst/>
              <a:gdLst/>
              <a:ahLst/>
              <a:cxnLst/>
              <a:rect l="l" t="t" r="r" b="b"/>
              <a:pathLst>
                <a:path w="18" h="12">
                  <a:moveTo>
                    <a:pt x="5" y="0"/>
                  </a:moveTo>
                  <a:cubicBezTo>
                    <a:pt x="1" y="0"/>
                    <a:pt x="2" y="11"/>
                    <a:pt x="9" y="11"/>
                  </a:cubicBezTo>
                  <a:cubicBezTo>
                    <a:pt x="18" y="11"/>
                    <a:pt x="18" y="3"/>
                    <a:pt x="9" y="3"/>
                  </a:cubicBezTo>
                  <a:cubicBezTo>
                    <a:pt x="7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DF665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51" name="CustomShape 31"/>
            <p:cNvSpPr/>
            <p:nvPr/>
          </p:nvSpPr>
          <p:spPr>
            <a:xfrm>
              <a:off x="7663320" y="2403360"/>
              <a:ext cx="99360" cy="83880"/>
            </a:xfrm>
            <a:custGeom>
              <a:avLst/>
              <a:gdLst/>
              <a:ahLst/>
              <a:cxnLst/>
              <a:rect l="l" t="t" r="r" b="b"/>
              <a:pathLst>
                <a:path w="749" h="634">
                  <a:moveTo>
                    <a:pt x="423" y="1"/>
                  </a:moveTo>
                  <a:cubicBezTo>
                    <a:pt x="151" y="1"/>
                    <a:pt x="0" y="318"/>
                    <a:pt x="181" y="525"/>
                  </a:cubicBezTo>
                  <a:cubicBezTo>
                    <a:pt x="247" y="600"/>
                    <a:pt x="333" y="633"/>
                    <a:pt x="419" y="633"/>
                  </a:cubicBezTo>
                  <a:cubicBezTo>
                    <a:pt x="573" y="633"/>
                    <a:pt x="723" y="524"/>
                    <a:pt x="740" y="350"/>
                  </a:cubicBezTo>
                  <a:cubicBezTo>
                    <a:pt x="749" y="167"/>
                    <a:pt x="618" y="10"/>
                    <a:pt x="434" y="1"/>
                  </a:cubicBezTo>
                  <a:cubicBezTo>
                    <a:pt x="431" y="1"/>
                    <a:pt x="427" y="1"/>
                    <a:pt x="423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52" name="CustomShape 32"/>
            <p:cNvSpPr/>
            <p:nvPr/>
          </p:nvSpPr>
          <p:spPr>
            <a:xfrm>
              <a:off x="7208640" y="2418480"/>
              <a:ext cx="99360" cy="84960"/>
            </a:xfrm>
            <a:custGeom>
              <a:avLst/>
              <a:gdLst/>
              <a:ahLst/>
              <a:cxnLst/>
              <a:rect l="l" t="t" r="r" b="b"/>
              <a:pathLst>
                <a:path w="750" h="642">
                  <a:moveTo>
                    <a:pt x="424" y="0"/>
                  </a:moveTo>
                  <a:cubicBezTo>
                    <a:pt x="152" y="0"/>
                    <a:pt x="1" y="326"/>
                    <a:pt x="182" y="533"/>
                  </a:cubicBezTo>
                  <a:cubicBezTo>
                    <a:pt x="247" y="607"/>
                    <a:pt x="332" y="641"/>
                    <a:pt x="416" y="641"/>
                  </a:cubicBezTo>
                  <a:cubicBezTo>
                    <a:pt x="568" y="641"/>
                    <a:pt x="718" y="530"/>
                    <a:pt x="741" y="350"/>
                  </a:cubicBezTo>
                  <a:cubicBezTo>
                    <a:pt x="749" y="175"/>
                    <a:pt x="610" y="18"/>
                    <a:pt x="435" y="0"/>
                  </a:cubicBezTo>
                  <a:cubicBezTo>
                    <a:pt x="431" y="0"/>
                    <a:pt x="428" y="0"/>
                    <a:pt x="424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53" name="CustomShape 33"/>
            <p:cNvSpPr/>
            <p:nvPr/>
          </p:nvSpPr>
          <p:spPr>
            <a:xfrm>
              <a:off x="7665480" y="2252880"/>
              <a:ext cx="159120" cy="88920"/>
            </a:xfrm>
            <a:custGeom>
              <a:avLst/>
              <a:gdLst/>
              <a:ahLst/>
              <a:cxnLst/>
              <a:rect l="l" t="t" r="r" b="b"/>
              <a:pathLst>
                <a:path w="1197" h="671">
                  <a:moveTo>
                    <a:pt x="483" y="1"/>
                  </a:moveTo>
                  <a:cubicBezTo>
                    <a:pt x="258" y="1"/>
                    <a:pt x="82" y="91"/>
                    <a:pt x="61" y="237"/>
                  </a:cubicBezTo>
                  <a:cubicBezTo>
                    <a:pt x="0" y="595"/>
                    <a:pt x="253" y="595"/>
                    <a:pt x="559" y="656"/>
                  </a:cubicBezTo>
                  <a:cubicBezTo>
                    <a:pt x="615" y="666"/>
                    <a:pt x="671" y="671"/>
                    <a:pt x="723" y="671"/>
                  </a:cubicBezTo>
                  <a:cubicBezTo>
                    <a:pt x="956" y="671"/>
                    <a:pt x="1140" y="580"/>
                    <a:pt x="1162" y="438"/>
                  </a:cubicBezTo>
                  <a:cubicBezTo>
                    <a:pt x="1196" y="263"/>
                    <a:pt x="969" y="71"/>
                    <a:pt x="664" y="19"/>
                  </a:cubicBezTo>
                  <a:cubicBezTo>
                    <a:pt x="602" y="6"/>
                    <a:pt x="541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54" name="CustomShape 34"/>
            <p:cNvSpPr/>
            <p:nvPr/>
          </p:nvSpPr>
          <p:spPr>
            <a:xfrm>
              <a:off x="7182720" y="2254320"/>
              <a:ext cx="141480" cy="85680"/>
            </a:xfrm>
            <a:custGeom>
              <a:avLst/>
              <a:gdLst/>
              <a:ahLst/>
              <a:cxnLst/>
              <a:rect l="l" t="t" r="r" b="b"/>
              <a:pathLst>
                <a:path w="1066" h="647">
                  <a:moveTo>
                    <a:pt x="533" y="0"/>
                  </a:moveTo>
                  <a:cubicBezTo>
                    <a:pt x="236" y="0"/>
                    <a:pt x="0" y="149"/>
                    <a:pt x="0" y="323"/>
                  </a:cubicBezTo>
                  <a:cubicBezTo>
                    <a:pt x="0" y="498"/>
                    <a:pt x="236" y="646"/>
                    <a:pt x="533" y="646"/>
                  </a:cubicBezTo>
                  <a:cubicBezTo>
                    <a:pt x="821" y="646"/>
                    <a:pt x="1066" y="646"/>
                    <a:pt x="1066" y="323"/>
                  </a:cubicBezTo>
                  <a:cubicBezTo>
                    <a:pt x="1066" y="149"/>
                    <a:pt x="821" y="0"/>
                    <a:pt x="533" y="0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55" name="CustomShape 35"/>
            <p:cNvSpPr/>
            <p:nvPr/>
          </p:nvSpPr>
          <p:spPr>
            <a:xfrm>
              <a:off x="7435800" y="2343960"/>
              <a:ext cx="93600" cy="306000"/>
            </a:xfrm>
            <a:custGeom>
              <a:avLst/>
              <a:gdLst/>
              <a:ahLst/>
              <a:cxnLst/>
              <a:rect l="l" t="t" r="r" b="b"/>
              <a:pathLst>
                <a:path w="707" h="2298">
                  <a:moveTo>
                    <a:pt x="572" y="0"/>
                  </a:moveTo>
                  <a:cubicBezTo>
                    <a:pt x="537" y="0"/>
                    <a:pt x="501" y="16"/>
                    <a:pt x="480" y="52"/>
                  </a:cubicBezTo>
                  <a:cubicBezTo>
                    <a:pt x="201" y="541"/>
                    <a:pt x="44" y="1100"/>
                    <a:pt x="26" y="1659"/>
                  </a:cubicBezTo>
                  <a:cubicBezTo>
                    <a:pt x="0" y="2148"/>
                    <a:pt x="9" y="2209"/>
                    <a:pt x="463" y="2296"/>
                  </a:cubicBezTo>
                  <a:cubicBezTo>
                    <a:pt x="468" y="2297"/>
                    <a:pt x="474" y="2298"/>
                    <a:pt x="479" y="2298"/>
                  </a:cubicBezTo>
                  <a:cubicBezTo>
                    <a:pt x="555" y="2298"/>
                    <a:pt x="588" y="2181"/>
                    <a:pt x="507" y="2156"/>
                  </a:cubicBezTo>
                  <a:cubicBezTo>
                    <a:pt x="253" y="2078"/>
                    <a:pt x="236" y="2078"/>
                    <a:pt x="227" y="1807"/>
                  </a:cubicBezTo>
                  <a:cubicBezTo>
                    <a:pt x="236" y="1597"/>
                    <a:pt x="262" y="1388"/>
                    <a:pt x="314" y="1187"/>
                  </a:cubicBezTo>
                  <a:cubicBezTo>
                    <a:pt x="402" y="820"/>
                    <a:pt x="524" y="471"/>
                    <a:pt x="672" y="131"/>
                  </a:cubicBezTo>
                  <a:cubicBezTo>
                    <a:pt x="707" y="56"/>
                    <a:pt x="640" y="0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56" name="CustomShape 36"/>
            <p:cNvSpPr/>
            <p:nvPr/>
          </p:nvSpPr>
          <p:spPr>
            <a:xfrm>
              <a:off x="6069240" y="3190320"/>
              <a:ext cx="392400" cy="1166040"/>
            </a:xfrm>
            <a:custGeom>
              <a:avLst/>
              <a:gdLst/>
              <a:ahLst/>
              <a:cxnLst/>
              <a:rect l="l" t="t" r="r" b="b"/>
              <a:pathLst>
                <a:path w="2944" h="8739">
                  <a:moveTo>
                    <a:pt x="1066" y="1"/>
                  </a:moveTo>
                  <a:cubicBezTo>
                    <a:pt x="1031" y="97"/>
                    <a:pt x="1005" y="193"/>
                    <a:pt x="970" y="280"/>
                  </a:cubicBezTo>
                  <a:cubicBezTo>
                    <a:pt x="926" y="402"/>
                    <a:pt x="883" y="533"/>
                    <a:pt x="848" y="656"/>
                  </a:cubicBezTo>
                  <a:cubicBezTo>
                    <a:pt x="359" y="2201"/>
                    <a:pt x="27" y="4122"/>
                    <a:pt x="9" y="6619"/>
                  </a:cubicBezTo>
                  <a:cubicBezTo>
                    <a:pt x="1" y="6934"/>
                    <a:pt x="18" y="7257"/>
                    <a:pt x="79" y="7571"/>
                  </a:cubicBezTo>
                  <a:cubicBezTo>
                    <a:pt x="225" y="8285"/>
                    <a:pt x="676" y="8739"/>
                    <a:pt x="1132" y="8739"/>
                  </a:cubicBezTo>
                  <a:cubicBezTo>
                    <a:pt x="1279" y="8739"/>
                    <a:pt x="1426" y="8692"/>
                    <a:pt x="1564" y="8593"/>
                  </a:cubicBezTo>
                  <a:cubicBezTo>
                    <a:pt x="1616" y="8558"/>
                    <a:pt x="1668" y="8514"/>
                    <a:pt x="1721" y="8462"/>
                  </a:cubicBezTo>
                  <a:cubicBezTo>
                    <a:pt x="2070" y="8104"/>
                    <a:pt x="2245" y="7545"/>
                    <a:pt x="2384" y="7082"/>
                  </a:cubicBezTo>
                  <a:cubicBezTo>
                    <a:pt x="2777" y="5842"/>
                    <a:pt x="2891" y="5039"/>
                    <a:pt x="2935" y="3170"/>
                  </a:cubicBezTo>
                  <a:cubicBezTo>
                    <a:pt x="2943" y="2917"/>
                    <a:pt x="2935" y="254"/>
                    <a:pt x="2917" y="254"/>
                  </a:cubicBezTo>
                  <a:cubicBezTo>
                    <a:pt x="2629" y="245"/>
                    <a:pt x="2349" y="210"/>
                    <a:pt x="2061" y="175"/>
                  </a:cubicBezTo>
                  <a:cubicBezTo>
                    <a:pt x="1730" y="132"/>
                    <a:pt x="1398" y="79"/>
                    <a:pt x="1066" y="1"/>
                  </a:cubicBez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57" name="CustomShape 37"/>
            <p:cNvSpPr/>
            <p:nvPr/>
          </p:nvSpPr>
          <p:spPr>
            <a:xfrm>
              <a:off x="6168600" y="2647800"/>
              <a:ext cx="459000" cy="733320"/>
            </a:xfrm>
            <a:custGeom>
              <a:avLst/>
              <a:gdLst/>
              <a:ahLst/>
              <a:cxnLst/>
              <a:rect l="l" t="t" r="r" b="b"/>
              <a:pathLst>
                <a:path w="3442" h="5498">
                  <a:moveTo>
                    <a:pt x="1718" y="1"/>
                  </a:moveTo>
                  <a:cubicBezTo>
                    <a:pt x="1707" y="1"/>
                    <a:pt x="1697" y="4"/>
                    <a:pt x="1686" y="13"/>
                  </a:cubicBezTo>
                  <a:cubicBezTo>
                    <a:pt x="1660" y="31"/>
                    <a:pt x="1651" y="48"/>
                    <a:pt x="1642" y="74"/>
                  </a:cubicBezTo>
                  <a:cubicBezTo>
                    <a:pt x="1546" y="284"/>
                    <a:pt x="1485" y="511"/>
                    <a:pt x="1450" y="738"/>
                  </a:cubicBezTo>
                  <a:cubicBezTo>
                    <a:pt x="1354" y="1262"/>
                    <a:pt x="1276" y="1716"/>
                    <a:pt x="1206" y="2240"/>
                  </a:cubicBezTo>
                  <a:cubicBezTo>
                    <a:pt x="1188" y="1873"/>
                    <a:pt x="1101" y="1244"/>
                    <a:pt x="1075" y="869"/>
                  </a:cubicBezTo>
                  <a:cubicBezTo>
                    <a:pt x="1075" y="764"/>
                    <a:pt x="1066" y="659"/>
                    <a:pt x="1040" y="563"/>
                  </a:cubicBezTo>
                  <a:cubicBezTo>
                    <a:pt x="1031" y="515"/>
                    <a:pt x="992" y="491"/>
                    <a:pt x="953" y="491"/>
                  </a:cubicBezTo>
                  <a:cubicBezTo>
                    <a:pt x="913" y="491"/>
                    <a:pt x="874" y="515"/>
                    <a:pt x="865" y="563"/>
                  </a:cubicBezTo>
                  <a:cubicBezTo>
                    <a:pt x="726" y="1140"/>
                    <a:pt x="726" y="2065"/>
                    <a:pt x="717" y="2650"/>
                  </a:cubicBezTo>
                  <a:cubicBezTo>
                    <a:pt x="656" y="2214"/>
                    <a:pt x="568" y="1786"/>
                    <a:pt x="455" y="1358"/>
                  </a:cubicBezTo>
                  <a:cubicBezTo>
                    <a:pt x="455" y="1332"/>
                    <a:pt x="437" y="1314"/>
                    <a:pt x="420" y="1288"/>
                  </a:cubicBezTo>
                  <a:cubicBezTo>
                    <a:pt x="407" y="1278"/>
                    <a:pt x="391" y="1273"/>
                    <a:pt x="376" y="1273"/>
                  </a:cubicBezTo>
                  <a:cubicBezTo>
                    <a:pt x="349" y="1273"/>
                    <a:pt x="323" y="1287"/>
                    <a:pt x="306" y="1314"/>
                  </a:cubicBezTo>
                  <a:cubicBezTo>
                    <a:pt x="272" y="1358"/>
                    <a:pt x="254" y="1402"/>
                    <a:pt x="237" y="1454"/>
                  </a:cubicBezTo>
                  <a:cubicBezTo>
                    <a:pt x="1" y="2353"/>
                    <a:pt x="324" y="3637"/>
                    <a:pt x="237" y="4554"/>
                  </a:cubicBezTo>
                  <a:cubicBezTo>
                    <a:pt x="219" y="4737"/>
                    <a:pt x="499" y="5156"/>
                    <a:pt x="717" y="5261"/>
                  </a:cubicBezTo>
                  <a:cubicBezTo>
                    <a:pt x="892" y="5357"/>
                    <a:pt x="1075" y="5427"/>
                    <a:pt x="1258" y="5470"/>
                  </a:cubicBezTo>
                  <a:cubicBezTo>
                    <a:pt x="1333" y="5489"/>
                    <a:pt x="1410" y="5498"/>
                    <a:pt x="1488" y="5498"/>
                  </a:cubicBezTo>
                  <a:cubicBezTo>
                    <a:pt x="1555" y="5498"/>
                    <a:pt x="1621" y="5491"/>
                    <a:pt x="1686" y="5479"/>
                  </a:cubicBezTo>
                  <a:cubicBezTo>
                    <a:pt x="2227" y="5322"/>
                    <a:pt x="2297" y="4658"/>
                    <a:pt x="2489" y="4169"/>
                  </a:cubicBezTo>
                  <a:cubicBezTo>
                    <a:pt x="2769" y="3471"/>
                    <a:pt x="3441" y="2545"/>
                    <a:pt x="3249" y="2310"/>
                  </a:cubicBezTo>
                  <a:cubicBezTo>
                    <a:pt x="3229" y="2287"/>
                    <a:pt x="3206" y="2276"/>
                    <a:pt x="3180" y="2276"/>
                  </a:cubicBezTo>
                  <a:cubicBezTo>
                    <a:pt x="2941" y="2276"/>
                    <a:pt x="2472" y="3165"/>
                    <a:pt x="2472" y="3165"/>
                  </a:cubicBezTo>
                  <a:cubicBezTo>
                    <a:pt x="2594" y="2388"/>
                    <a:pt x="2725" y="1244"/>
                    <a:pt x="2603" y="502"/>
                  </a:cubicBezTo>
                  <a:cubicBezTo>
                    <a:pt x="2594" y="446"/>
                    <a:pt x="2547" y="418"/>
                    <a:pt x="2502" y="418"/>
                  </a:cubicBezTo>
                  <a:cubicBezTo>
                    <a:pt x="2462" y="418"/>
                    <a:pt x="2423" y="440"/>
                    <a:pt x="2411" y="485"/>
                  </a:cubicBezTo>
                  <a:cubicBezTo>
                    <a:pt x="2227" y="1113"/>
                    <a:pt x="2114" y="1733"/>
                    <a:pt x="1852" y="2380"/>
                  </a:cubicBezTo>
                  <a:cubicBezTo>
                    <a:pt x="1878" y="1611"/>
                    <a:pt x="2070" y="799"/>
                    <a:pt x="1817" y="109"/>
                  </a:cubicBezTo>
                  <a:cubicBezTo>
                    <a:pt x="1796" y="60"/>
                    <a:pt x="1759" y="1"/>
                    <a:pt x="1718" y="1"/>
                  </a:cubicBezTo>
                  <a:close/>
                </a:path>
              </a:pathLst>
            </a:custGeom>
            <a:solidFill>
              <a:srgbClr val="F39E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258" name="CustomShape 38"/>
          <p:cNvSpPr/>
          <p:nvPr/>
        </p:nvSpPr>
        <p:spPr>
          <a:xfrm>
            <a:off x="0" y="5760"/>
            <a:ext cx="1038240" cy="1038240"/>
          </a:xfrm>
          <a:prstGeom prst="lightningBolt">
            <a:avLst/>
          </a:pr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9" name="CustomShape 39"/>
          <p:cNvSpPr/>
          <p:nvPr/>
        </p:nvSpPr>
        <p:spPr>
          <a:xfrm>
            <a:off x="453600" y="444960"/>
            <a:ext cx="754164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36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Trening słuchowy - rodzaje</a:t>
            </a:r>
            <a:endParaRPr lang="pl-PL" sz="3600" b="0" strike="noStrike" spc="-1">
              <a:latin typeface="Arial"/>
            </a:endParaRPr>
          </a:p>
        </p:txBody>
      </p:sp>
      <p:sp>
        <p:nvSpPr>
          <p:cNvPr id="2260" name="CustomShape 40"/>
          <p:cNvSpPr/>
          <p:nvPr/>
        </p:nvSpPr>
        <p:spPr>
          <a:xfrm>
            <a:off x="621000" y="1581480"/>
            <a:ext cx="4656240" cy="1581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  <a:ea typeface="Arial"/>
              </a:rPr>
              <a:t>GOBRAIN</a:t>
            </a:r>
            <a:endParaRPr lang="pl-PL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  <a:ea typeface="Arial"/>
              </a:rPr>
              <a:t>Interaktywny trening słuchowy w formie gry komputerowej.</a:t>
            </a:r>
            <a:endParaRPr lang="pl-PL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  <a:ea typeface="Arial"/>
              </a:rPr>
              <a:t>Czas trwania: ok. 30 minut, trzy razy w tygodniu, ok. 3-8 tygodni</a:t>
            </a:r>
            <a:endParaRPr lang="pl-PL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CustomShape 1"/>
          <p:cNvSpPr/>
          <p:nvPr/>
        </p:nvSpPr>
        <p:spPr>
          <a:xfrm>
            <a:off x="856080" y="1218600"/>
            <a:ext cx="5140800" cy="237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8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Stymulacja układu przedsionkowego </a:t>
            </a:r>
            <a:br/>
            <a:r>
              <a:rPr lang="pl-PL" sz="28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+ </a:t>
            </a:r>
            <a:br/>
            <a:r>
              <a:rPr lang="pl-PL" sz="28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stymulacja słuchowa</a:t>
            </a:r>
            <a:endParaRPr lang="pl-PL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2" name="CustomShape 1"/>
          <p:cNvSpPr/>
          <p:nvPr/>
        </p:nvSpPr>
        <p:spPr>
          <a:xfrm>
            <a:off x="847080" y="416520"/>
            <a:ext cx="678852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28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Zmiana warunków akustycznych środowiska szkolnego</a:t>
            </a:r>
            <a:endParaRPr lang="pl-PL" sz="2800" b="0" strike="noStrike" spc="-1">
              <a:latin typeface="Arial"/>
            </a:endParaRPr>
          </a:p>
        </p:txBody>
      </p:sp>
      <p:grpSp>
        <p:nvGrpSpPr>
          <p:cNvPr id="2263" name="Group 2"/>
          <p:cNvGrpSpPr/>
          <p:nvPr/>
        </p:nvGrpSpPr>
        <p:grpSpPr>
          <a:xfrm>
            <a:off x="7276320" y="3148560"/>
            <a:ext cx="1349280" cy="1580760"/>
            <a:chOff x="7276320" y="3148560"/>
            <a:chExt cx="1349280" cy="1580760"/>
          </a:xfrm>
        </p:grpSpPr>
        <p:sp>
          <p:nvSpPr>
            <p:cNvPr id="2264" name="CustomShape 3"/>
            <p:cNvSpPr/>
            <p:nvPr/>
          </p:nvSpPr>
          <p:spPr>
            <a:xfrm>
              <a:off x="7709040" y="3624480"/>
              <a:ext cx="93600" cy="195840"/>
            </a:xfrm>
            <a:custGeom>
              <a:avLst/>
              <a:gdLst/>
              <a:ahLst/>
              <a:cxnLst/>
              <a:rect l="l" t="t" r="r" b="b"/>
              <a:pathLst>
                <a:path w="1896" h="3947">
                  <a:moveTo>
                    <a:pt x="950" y="0"/>
                  </a:moveTo>
                  <a:cubicBezTo>
                    <a:pt x="426" y="0"/>
                    <a:pt x="0" y="429"/>
                    <a:pt x="0" y="949"/>
                  </a:cubicBezTo>
                  <a:lnTo>
                    <a:pt x="0" y="2997"/>
                  </a:lnTo>
                  <a:cubicBezTo>
                    <a:pt x="0" y="3521"/>
                    <a:pt x="426" y="3947"/>
                    <a:pt x="950" y="3947"/>
                  </a:cubicBezTo>
                  <a:cubicBezTo>
                    <a:pt x="1470" y="3947"/>
                    <a:pt x="1895" y="3521"/>
                    <a:pt x="1895" y="2997"/>
                  </a:cubicBezTo>
                  <a:lnTo>
                    <a:pt x="1895" y="949"/>
                  </a:lnTo>
                  <a:cubicBezTo>
                    <a:pt x="1895" y="429"/>
                    <a:pt x="1470" y="0"/>
                    <a:pt x="950" y="0"/>
                  </a:cubicBezTo>
                  <a:close/>
                </a:path>
              </a:pathLst>
            </a:custGeom>
            <a:solidFill>
              <a:srgbClr val="FFB89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65" name="CustomShape 4"/>
            <p:cNvSpPr/>
            <p:nvPr/>
          </p:nvSpPr>
          <p:spPr>
            <a:xfrm>
              <a:off x="7709040" y="3624480"/>
              <a:ext cx="93600" cy="46440"/>
            </a:xfrm>
            <a:custGeom>
              <a:avLst/>
              <a:gdLst/>
              <a:ahLst/>
              <a:cxnLst/>
              <a:rect l="l" t="t" r="r" b="b"/>
              <a:pathLst>
                <a:path w="1896" h="950">
                  <a:moveTo>
                    <a:pt x="0" y="0"/>
                  </a:moveTo>
                  <a:lnTo>
                    <a:pt x="0" y="949"/>
                  </a:lnTo>
                  <a:cubicBezTo>
                    <a:pt x="0" y="429"/>
                    <a:pt x="426" y="0"/>
                    <a:pt x="950" y="0"/>
                  </a:cubicBezTo>
                  <a:close/>
                  <a:moveTo>
                    <a:pt x="950" y="0"/>
                  </a:moveTo>
                  <a:cubicBezTo>
                    <a:pt x="1470" y="0"/>
                    <a:pt x="1895" y="429"/>
                    <a:pt x="1895" y="949"/>
                  </a:cubicBez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66" name="CustomShape 5"/>
            <p:cNvSpPr/>
            <p:nvPr/>
          </p:nvSpPr>
          <p:spPr>
            <a:xfrm>
              <a:off x="7709040" y="3624480"/>
              <a:ext cx="93600" cy="87840"/>
            </a:xfrm>
            <a:custGeom>
              <a:avLst/>
              <a:gdLst/>
              <a:ahLst/>
              <a:cxnLst/>
              <a:rect l="l" t="t" r="r" b="b"/>
              <a:pathLst>
                <a:path w="1896" h="1780">
                  <a:moveTo>
                    <a:pt x="950" y="0"/>
                  </a:moveTo>
                  <a:cubicBezTo>
                    <a:pt x="426" y="0"/>
                    <a:pt x="0" y="429"/>
                    <a:pt x="0" y="949"/>
                  </a:cubicBezTo>
                  <a:lnTo>
                    <a:pt x="0" y="1582"/>
                  </a:lnTo>
                  <a:cubicBezTo>
                    <a:pt x="279" y="1732"/>
                    <a:pt x="586" y="1780"/>
                    <a:pt x="864" y="1780"/>
                  </a:cubicBezTo>
                  <a:cubicBezTo>
                    <a:pt x="1426" y="1780"/>
                    <a:pt x="1895" y="1582"/>
                    <a:pt x="1895" y="1582"/>
                  </a:cubicBezTo>
                  <a:lnTo>
                    <a:pt x="1895" y="949"/>
                  </a:lnTo>
                  <a:cubicBezTo>
                    <a:pt x="1895" y="429"/>
                    <a:pt x="1470" y="0"/>
                    <a:pt x="950" y="0"/>
                  </a:cubicBezTo>
                  <a:close/>
                </a:path>
              </a:pathLst>
            </a:custGeom>
            <a:solidFill>
              <a:srgbClr val="F3A08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67" name="CustomShape 6"/>
            <p:cNvSpPr/>
            <p:nvPr/>
          </p:nvSpPr>
          <p:spPr>
            <a:xfrm>
              <a:off x="7523280" y="3738600"/>
              <a:ext cx="464760" cy="797040"/>
            </a:xfrm>
            <a:custGeom>
              <a:avLst/>
              <a:gdLst/>
              <a:ahLst/>
              <a:cxnLst/>
              <a:rect l="l" t="t" r="r" b="b"/>
              <a:pathLst>
                <a:path w="9346" h="16026">
                  <a:moveTo>
                    <a:pt x="4253" y="0"/>
                  </a:moveTo>
                  <a:cubicBezTo>
                    <a:pt x="1915" y="0"/>
                    <a:pt x="0" y="1987"/>
                    <a:pt x="0" y="4413"/>
                  </a:cubicBezTo>
                  <a:lnTo>
                    <a:pt x="762" y="11830"/>
                  </a:lnTo>
                  <a:cubicBezTo>
                    <a:pt x="1357" y="14235"/>
                    <a:pt x="2048" y="15624"/>
                    <a:pt x="4253" y="16025"/>
                  </a:cubicBezTo>
                  <a:lnTo>
                    <a:pt x="5093" y="16025"/>
                  </a:lnTo>
                  <a:cubicBezTo>
                    <a:pt x="7434" y="16025"/>
                    <a:pt x="8114" y="14413"/>
                    <a:pt x="8546" y="11830"/>
                  </a:cubicBezTo>
                  <a:lnTo>
                    <a:pt x="9346" y="4413"/>
                  </a:lnTo>
                  <a:cubicBezTo>
                    <a:pt x="9346" y="1987"/>
                    <a:pt x="7434" y="0"/>
                    <a:pt x="5093" y="0"/>
                  </a:cubicBezTo>
                  <a:close/>
                </a:path>
              </a:pathLst>
            </a:custGeom>
            <a:solidFill>
              <a:srgbClr val="FFB89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68" name="CustomShape 7"/>
            <p:cNvSpPr/>
            <p:nvPr/>
          </p:nvSpPr>
          <p:spPr>
            <a:xfrm>
              <a:off x="7561440" y="4327560"/>
              <a:ext cx="387000" cy="208080"/>
            </a:xfrm>
            <a:custGeom>
              <a:avLst/>
              <a:gdLst/>
              <a:ahLst/>
              <a:cxnLst/>
              <a:rect l="l" t="t" r="r" b="b"/>
              <a:pathLst>
                <a:path w="7786" h="4197">
                  <a:moveTo>
                    <a:pt x="1" y="1"/>
                  </a:moveTo>
                  <a:cubicBezTo>
                    <a:pt x="596" y="2406"/>
                    <a:pt x="1287" y="3795"/>
                    <a:pt x="3492" y="4196"/>
                  </a:cubicBezTo>
                  <a:lnTo>
                    <a:pt x="4332" y="4196"/>
                  </a:lnTo>
                  <a:cubicBezTo>
                    <a:pt x="6673" y="4196"/>
                    <a:pt x="7353" y="2584"/>
                    <a:pt x="7785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69" name="CustomShape 8"/>
            <p:cNvSpPr/>
            <p:nvPr/>
          </p:nvSpPr>
          <p:spPr>
            <a:xfrm>
              <a:off x="7797600" y="4179240"/>
              <a:ext cx="650880" cy="405720"/>
            </a:xfrm>
            <a:custGeom>
              <a:avLst/>
              <a:gdLst/>
              <a:ahLst/>
              <a:cxnLst/>
              <a:rect l="l" t="t" r="r" b="b"/>
              <a:pathLst>
                <a:path w="13083" h="8164">
                  <a:moveTo>
                    <a:pt x="7333" y="1"/>
                  </a:moveTo>
                  <a:cubicBezTo>
                    <a:pt x="5783" y="1"/>
                    <a:pt x="4491" y="1281"/>
                    <a:pt x="3131" y="2625"/>
                  </a:cubicBezTo>
                  <a:cubicBezTo>
                    <a:pt x="2325" y="3421"/>
                    <a:pt x="1495" y="4244"/>
                    <a:pt x="589" y="4833"/>
                  </a:cubicBezTo>
                  <a:cubicBezTo>
                    <a:pt x="131" y="5133"/>
                    <a:pt x="1" y="5742"/>
                    <a:pt x="297" y="6201"/>
                  </a:cubicBezTo>
                  <a:cubicBezTo>
                    <a:pt x="488" y="6492"/>
                    <a:pt x="805" y="6651"/>
                    <a:pt x="1129" y="6651"/>
                  </a:cubicBezTo>
                  <a:cubicBezTo>
                    <a:pt x="1313" y="6651"/>
                    <a:pt x="1499" y="6599"/>
                    <a:pt x="1665" y="6490"/>
                  </a:cubicBezTo>
                  <a:cubicBezTo>
                    <a:pt x="2740" y="5793"/>
                    <a:pt x="3686" y="4857"/>
                    <a:pt x="4520" y="4031"/>
                  </a:cubicBezTo>
                  <a:cubicBezTo>
                    <a:pt x="5583" y="2976"/>
                    <a:pt x="6593" y="1978"/>
                    <a:pt x="7361" y="1978"/>
                  </a:cubicBezTo>
                  <a:cubicBezTo>
                    <a:pt x="7419" y="1978"/>
                    <a:pt x="7475" y="1984"/>
                    <a:pt x="7530" y="1996"/>
                  </a:cubicBezTo>
                  <a:cubicBezTo>
                    <a:pt x="8214" y="2142"/>
                    <a:pt x="9378" y="3224"/>
                    <a:pt x="11041" y="7531"/>
                  </a:cubicBezTo>
                  <a:cubicBezTo>
                    <a:pt x="11195" y="7923"/>
                    <a:pt x="11569" y="8164"/>
                    <a:pt x="11963" y="8164"/>
                  </a:cubicBezTo>
                  <a:cubicBezTo>
                    <a:pt x="12082" y="8164"/>
                    <a:pt x="12202" y="8144"/>
                    <a:pt x="12321" y="8096"/>
                  </a:cubicBezTo>
                  <a:cubicBezTo>
                    <a:pt x="12828" y="7903"/>
                    <a:pt x="13083" y="7327"/>
                    <a:pt x="12886" y="6821"/>
                  </a:cubicBezTo>
                  <a:cubicBezTo>
                    <a:pt x="11205" y="2468"/>
                    <a:pt x="9728" y="447"/>
                    <a:pt x="7946" y="67"/>
                  </a:cubicBezTo>
                  <a:cubicBezTo>
                    <a:pt x="7737" y="22"/>
                    <a:pt x="7533" y="1"/>
                    <a:pt x="7333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70" name="CustomShape 9"/>
            <p:cNvSpPr/>
            <p:nvPr/>
          </p:nvSpPr>
          <p:spPr>
            <a:xfrm>
              <a:off x="8290440" y="4488120"/>
              <a:ext cx="335160" cy="149760"/>
            </a:xfrm>
            <a:custGeom>
              <a:avLst/>
              <a:gdLst/>
              <a:ahLst/>
              <a:cxnLst/>
              <a:rect l="l" t="t" r="r" b="b"/>
              <a:pathLst>
                <a:path w="6742" h="3025">
                  <a:moveTo>
                    <a:pt x="699" y="0"/>
                  </a:moveTo>
                  <a:cubicBezTo>
                    <a:pt x="0" y="1552"/>
                    <a:pt x="699" y="3025"/>
                    <a:pt x="699" y="3025"/>
                  </a:cubicBezTo>
                  <a:lnTo>
                    <a:pt x="5761" y="3025"/>
                  </a:lnTo>
                  <a:cubicBezTo>
                    <a:pt x="5761" y="3025"/>
                    <a:pt x="6741" y="2613"/>
                    <a:pt x="264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71" name="CustomShape 10"/>
            <p:cNvSpPr/>
            <p:nvPr/>
          </p:nvSpPr>
          <p:spPr>
            <a:xfrm>
              <a:off x="8313120" y="4612680"/>
              <a:ext cx="277200" cy="25560"/>
            </a:xfrm>
            <a:custGeom>
              <a:avLst/>
              <a:gdLst/>
              <a:ahLst/>
              <a:cxnLst/>
              <a:rect l="l" t="t" r="r" b="b"/>
              <a:pathLst>
                <a:path w="5578" h="525">
                  <a:moveTo>
                    <a:pt x="1" y="1"/>
                  </a:moveTo>
                  <a:lnTo>
                    <a:pt x="151" y="525"/>
                  </a:lnTo>
                  <a:lnTo>
                    <a:pt x="5325" y="525"/>
                  </a:lnTo>
                  <a:cubicBezTo>
                    <a:pt x="5578" y="334"/>
                    <a:pt x="5342" y="1"/>
                    <a:pt x="5342" y="1"/>
                  </a:cubicBez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72" name="CustomShape 11"/>
            <p:cNvSpPr/>
            <p:nvPr/>
          </p:nvSpPr>
          <p:spPr>
            <a:xfrm>
              <a:off x="8463600" y="4550400"/>
              <a:ext cx="114480" cy="61560"/>
            </a:xfrm>
            <a:custGeom>
              <a:avLst/>
              <a:gdLst/>
              <a:ahLst/>
              <a:cxnLst/>
              <a:rect l="l" t="t" r="r" b="b"/>
              <a:pathLst>
                <a:path w="2314" h="1250">
                  <a:moveTo>
                    <a:pt x="878" y="1"/>
                  </a:moveTo>
                  <a:cubicBezTo>
                    <a:pt x="589" y="1"/>
                    <a:pt x="28" y="144"/>
                    <a:pt x="0" y="1250"/>
                  </a:cubicBezTo>
                  <a:lnTo>
                    <a:pt x="2313" y="1250"/>
                  </a:lnTo>
                  <a:cubicBezTo>
                    <a:pt x="2313" y="1250"/>
                    <a:pt x="2273" y="889"/>
                    <a:pt x="1048" y="18"/>
                  </a:cubicBezTo>
                  <a:cubicBezTo>
                    <a:pt x="1048" y="18"/>
                    <a:pt x="980" y="1"/>
                    <a:pt x="878" y="1"/>
                  </a:cubicBez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73" name="CustomShape 12"/>
            <p:cNvSpPr/>
            <p:nvPr/>
          </p:nvSpPr>
          <p:spPr>
            <a:xfrm>
              <a:off x="8344440" y="4541040"/>
              <a:ext cx="48960" cy="41040"/>
            </a:xfrm>
            <a:custGeom>
              <a:avLst/>
              <a:gdLst/>
              <a:ahLst/>
              <a:cxnLst/>
              <a:rect l="l" t="t" r="r" b="b"/>
              <a:pathLst>
                <a:path w="998" h="838">
                  <a:moveTo>
                    <a:pt x="501" y="1"/>
                  </a:moveTo>
                  <a:cubicBezTo>
                    <a:pt x="225" y="1"/>
                    <a:pt x="0" y="189"/>
                    <a:pt x="0" y="420"/>
                  </a:cubicBezTo>
                  <a:cubicBezTo>
                    <a:pt x="0" y="651"/>
                    <a:pt x="225" y="838"/>
                    <a:pt x="501" y="838"/>
                  </a:cubicBezTo>
                  <a:cubicBezTo>
                    <a:pt x="776" y="838"/>
                    <a:pt x="997" y="651"/>
                    <a:pt x="997" y="420"/>
                  </a:cubicBezTo>
                  <a:cubicBezTo>
                    <a:pt x="997" y="189"/>
                    <a:pt x="776" y="1"/>
                    <a:pt x="501" y="1"/>
                  </a:cubicBez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74" name="CustomShape 13"/>
            <p:cNvSpPr/>
            <p:nvPr/>
          </p:nvSpPr>
          <p:spPr>
            <a:xfrm>
              <a:off x="7880760" y="3830040"/>
              <a:ext cx="351000" cy="410760"/>
            </a:xfrm>
            <a:custGeom>
              <a:avLst/>
              <a:gdLst/>
              <a:ahLst/>
              <a:cxnLst/>
              <a:rect l="l" t="t" r="r" b="b"/>
              <a:pathLst>
                <a:path w="7067" h="8268">
                  <a:moveTo>
                    <a:pt x="853" y="1"/>
                  </a:moveTo>
                  <a:cubicBezTo>
                    <a:pt x="761" y="1"/>
                    <a:pt x="666" y="18"/>
                    <a:pt x="575" y="54"/>
                  </a:cubicBezTo>
                  <a:cubicBezTo>
                    <a:pt x="190" y="207"/>
                    <a:pt x="0" y="642"/>
                    <a:pt x="157" y="1030"/>
                  </a:cubicBezTo>
                  <a:cubicBezTo>
                    <a:pt x="647" y="2269"/>
                    <a:pt x="919" y="3531"/>
                    <a:pt x="1157" y="4647"/>
                  </a:cubicBezTo>
                  <a:cubicBezTo>
                    <a:pt x="1542" y="6444"/>
                    <a:pt x="1844" y="7862"/>
                    <a:pt x="2987" y="8199"/>
                  </a:cubicBezTo>
                  <a:cubicBezTo>
                    <a:pt x="3137" y="8244"/>
                    <a:pt x="3287" y="8267"/>
                    <a:pt x="3447" y="8267"/>
                  </a:cubicBezTo>
                  <a:cubicBezTo>
                    <a:pt x="4294" y="8267"/>
                    <a:pt x="5304" y="7617"/>
                    <a:pt x="6771" y="6158"/>
                  </a:cubicBezTo>
                  <a:cubicBezTo>
                    <a:pt x="7067" y="5865"/>
                    <a:pt x="7067" y="5389"/>
                    <a:pt x="6774" y="5097"/>
                  </a:cubicBezTo>
                  <a:cubicBezTo>
                    <a:pt x="6628" y="4948"/>
                    <a:pt x="6434" y="4874"/>
                    <a:pt x="6241" y="4874"/>
                  </a:cubicBezTo>
                  <a:cubicBezTo>
                    <a:pt x="6050" y="4874"/>
                    <a:pt x="5858" y="4947"/>
                    <a:pt x="5713" y="5092"/>
                  </a:cubicBezTo>
                  <a:cubicBezTo>
                    <a:pt x="4152" y="6644"/>
                    <a:pt x="3586" y="6764"/>
                    <a:pt x="3450" y="6764"/>
                  </a:cubicBezTo>
                  <a:cubicBezTo>
                    <a:pt x="3429" y="6764"/>
                    <a:pt x="3418" y="6761"/>
                    <a:pt x="3416" y="6760"/>
                  </a:cubicBezTo>
                  <a:cubicBezTo>
                    <a:pt x="3127" y="6675"/>
                    <a:pt x="2814" y="5208"/>
                    <a:pt x="2627" y="4331"/>
                  </a:cubicBezTo>
                  <a:cubicBezTo>
                    <a:pt x="2389" y="3218"/>
                    <a:pt x="2093" y="1830"/>
                    <a:pt x="1552" y="472"/>
                  </a:cubicBezTo>
                  <a:cubicBezTo>
                    <a:pt x="1435" y="179"/>
                    <a:pt x="1152" y="1"/>
                    <a:pt x="853" y="1"/>
                  </a:cubicBezTo>
                  <a:close/>
                </a:path>
              </a:pathLst>
            </a:custGeom>
            <a:solidFill>
              <a:srgbClr val="FFB89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75" name="CustomShape 14"/>
            <p:cNvSpPr/>
            <p:nvPr/>
          </p:nvSpPr>
          <p:spPr>
            <a:xfrm>
              <a:off x="7536600" y="3747600"/>
              <a:ext cx="508680" cy="625320"/>
            </a:xfrm>
            <a:custGeom>
              <a:avLst/>
              <a:gdLst/>
              <a:ahLst/>
              <a:cxnLst/>
              <a:rect l="l" t="t" r="r" b="b"/>
              <a:pathLst>
                <a:path w="10232" h="12572">
                  <a:moveTo>
                    <a:pt x="5936" y="0"/>
                  </a:moveTo>
                  <a:cubicBezTo>
                    <a:pt x="5826" y="0"/>
                    <a:pt x="5712" y="9"/>
                    <a:pt x="5594" y="28"/>
                  </a:cubicBezTo>
                  <a:lnTo>
                    <a:pt x="5773" y="300"/>
                  </a:lnTo>
                  <a:cubicBezTo>
                    <a:pt x="5723" y="919"/>
                    <a:pt x="5222" y="1937"/>
                    <a:pt x="5342" y="2545"/>
                  </a:cubicBezTo>
                  <a:lnTo>
                    <a:pt x="5117" y="2872"/>
                  </a:lnTo>
                  <a:cubicBezTo>
                    <a:pt x="4777" y="2856"/>
                    <a:pt x="4617" y="2474"/>
                    <a:pt x="4410" y="2206"/>
                  </a:cubicBezTo>
                  <a:cubicBezTo>
                    <a:pt x="3746" y="1361"/>
                    <a:pt x="3437" y="1089"/>
                    <a:pt x="3222" y="38"/>
                  </a:cubicBezTo>
                  <a:cubicBezTo>
                    <a:pt x="3184" y="37"/>
                    <a:pt x="3147" y="36"/>
                    <a:pt x="3110" y="36"/>
                  </a:cubicBezTo>
                  <a:cubicBezTo>
                    <a:pt x="2007" y="36"/>
                    <a:pt x="1011" y="854"/>
                    <a:pt x="514" y="1848"/>
                  </a:cubicBezTo>
                  <a:cubicBezTo>
                    <a:pt x="0" y="2876"/>
                    <a:pt x="48" y="3682"/>
                    <a:pt x="34" y="4832"/>
                  </a:cubicBezTo>
                  <a:cubicBezTo>
                    <a:pt x="7" y="7098"/>
                    <a:pt x="65" y="9581"/>
                    <a:pt x="351" y="11830"/>
                  </a:cubicBezTo>
                  <a:cubicBezTo>
                    <a:pt x="425" y="12411"/>
                    <a:pt x="705" y="12572"/>
                    <a:pt x="1115" y="12572"/>
                  </a:cubicBezTo>
                  <a:cubicBezTo>
                    <a:pt x="1571" y="12572"/>
                    <a:pt x="2187" y="12374"/>
                    <a:pt x="2862" y="12331"/>
                  </a:cubicBezTo>
                  <a:cubicBezTo>
                    <a:pt x="3716" y="12279"/>
                    <a:pt x="4583" y="12011"/>
                    <a:pt x="5355" y="12004"/>
                  </a:cubicBezTo>
                  <a:cubicBezTo>
                    <a:pt x="6750" y="11997"/>
                    <a:pt x="7332" y="11909"/>
                    <a:pt x="7332" y="11909"/>
                  </a:cubicBezTo>
                  <a:lnTo>
                    <a:pt x="8281" y="11650"/>
                  </a:lnTo>
                  <a:cubicBezTo>
                    <a:pt x="8904" y="10874"/>
                    <a:pt x="8482" y="8098"/>
                    <a:pt x="8911" y="6309"/>
                  </a:cubicBezTo>
                  <a:lnTo>
                    <a:pt x="8917" y="6288"/>
                  </a:lnTo>
                  <a:cubicBezTo>
                    <a:pt x="9241" y="6166"/>
                    <a:pt x="9567" y="6043"/>
                    <a:pt x="9891" y="5921"/>
                  </a:cubicBezTo>
                  <a:cubicBezTo>
                    <a:pt x="10006" y="5877"/>
                    <a:pt x="10132" y="5822"/>
                    <a:pt x="10180" y="5709"/>
                  </a:cubicBezTo>
                  <a:cubicBezTo>
                    <a:pt x="10231" y="5601"/>
                    <a:pt x="10187" y="5472"/>
                    <a:pt x="10142" y="5356"/>
                  </a:cubicBezTo>
                  <a:cubicBezTo>
                    <a:pt x="9833" y="4560"/>
                    <a:pt x="9486" y="3774"/>
                    <a:pt x="9108" y="3008"/>
                  </a:cubicBezTo>
                  <a:cubicBezTo>
                    <a:pt x="8819" y="2419"/>
                    <a:pt x="8448" y="1879"/>
                    <a:pt x="8043" y="1361"/>
                  </a:cubicBezTo>
                  <a:cubicBezTo>
                    <a:pt x="7437" y="587"/>
                    <a:pt x="6824" y="0"/>
                    <a:pt x="5936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76" name="CustomShape 15"/>
            <p:cNvSpPr/>
            <p:nvPr/>
          </p:nvSpPr>
          <p:spPr>
            <a:xfrm>
              <a:off x="7913160" y="3879360"/>
              <a:ext cx="78840" cy="224280"/>
            </a:xfrm>
            <a:custGeom>
              <a:avLst/>
              <a:gdLst/>
              <a:ahLst/>
              <a:cxnLst/>
              <a:rect l="l" t="t" r="r" b="b"/>
              <a:pathLst>
                <a:path w="1596" h="4523">
                  <a:moveTo>
                    <a:pt x="55" y="0"/>
                  </a:moveTo>
                  <a:cubicBezTo>
                    <a:pt x="29" y="0"/>
                    <a:pt x="1" y="30"/>
                    <a:pt x="17" y="60"/>
                  </a:cubicBezTo>
                  <a:cubicBezTo>
                    <a:pt x="609" y="1346"/>
                    <a:pt x="1262" y="3044"/>
                    <a:pt x="1143" y="4484"/>
                  </a:cubicBezTo>
                  <a:cubicBezTo>
                    <a:pt x="1141" y="4508"/>
                    <a:pt x="1163" y="4522"/>
                    <a:pt x="1184" y="4522"/>
                  </a:cubicBezTo>
                  <a:cubicBezTo>
                    <a:pt x="1200" y="4522"/>
                    <a:pt x="1217" y="4513"/>
                    <a:pt x="1222" y="4493"/>
                  </a:cubicBezTo>
                  <a:cubicBezTo>
                    <a:pt x="1596" y="3068"/>
                    <a:pt x="721" y="1268"/>
                    <a:pt x="85" y="19"/>
                  </a:cubicBezTo>
                  <a:cubicBezTo>
                    <a:pt x="78" y="6"/>
                    <a:pt x="67" y="0"/>
                    <a:pt x="55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77" name="CustomShape 16"/>
            <p:cNvSpPr/>
            <p:nvPr/>
          </p:nvSpPr>
          <p:spPr>
            <a:xfrm>
              <a:off x="7691040" y="4079520"/>
              <a:ext cx="189000" cy="215640"/>
            </a:xfrm>
            <a:custGeom>
              <a:avLst/>
              <a:gdLst/>
              <a:ahLst/>
              <a:cxnLst/>
              <a:rect l="l" t="t" r="r" b="b"/>
              <a:pathLst>
                <a:path w="3812" h="4349">
                  <a:moveTo>
                    <a:pt x="3777" y="1"/>
                  </a:moveTo>
                  <a:cubicBezTo>
                    <a:pt x="3766" y="1"/>
                    <a:pt x="3755" y="7"/>
                    <a:pt x="3750" y="20"/>
                  </a:cubicBezTo>
                  <a:cubicBezTo>
                    <a:pt x="3244" y="1758"/>
                    <a:pt x="1600" y="3392"/>
                    <a:pt x="46" y="4263"/>
                  </a:cubicBezTo>
                  <a:cubicBezTo>
                    <a:pt x="1" y="4290"/>
                    <a:pt x="30" y="4348"/>
                    <a:pt x="74" y="4348"/>
                  </a:cubicBezTo>
                  <a:cubicBezTo>
                    <a:pt x="80" y="4348"/>
                    <a:pt x="86" y="4347"/>
                    <a:pt x="93" y="4344"/>
                  </a:cubicBezTo>
                  <a:cubicBezTo>
                    <a:pt x="1760" y="3613"/>
                    <a:pt x="3376" y="1816"/>
                    <a:pt x="3805" y="37"/>
                  </a:cubicBezTo>
                  <a:cubicBezTo>
                    <a:pt x="3812" y="14"/>
                    <a:pt x="3794" y="1"/>
                    <a:pt x="3777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78" name="CustomShape 17"/>
            <p:cNvSpPr/>
            <p:nvPr/>
          </p:nvSpPr>
          <p:spPr>
            <a:xfrm>
              <a:off x="7648560" y="3735360"/>
              <a:ext cx="142200" cy="156960"/>
            </a:xfrm>
            <a:custGeom>
              <a:avLst/>
              <a:gdLst/>
              <a:ahLst/>
              <a:cxnLst/>
              <a:rect l="l" t="t" r="r" b="b"/>
              <a:pathLst>
                <a:path w="2868" h="3166">
                  <a:moveTo>
                    <a:pt x="1150" y="1"/>
                  </a:moveTo>
                  <a:cubicBezTo>
                    <a:pt x="806" y="51"/>
                    <a:pt x="470" y="136"/>
                    <a:pt x="143" y="252"/>
                  </a:cubicBezTo>
                  <a:cubicBezTo>
                    <a:pt x="79" y="276"/>
                    <a:pt x="0" y="314"/>
                    <a:pt x="0" y="381"/>
                  </a:cubicBezTo>
                  <a:cubicBezTo>
                    <a:pt x="0" y="433"/>
                    <a:pt x="41" y="470"/>
                    <a:pt x="79" y="501"/>
                  </a:cubicBezTo>
                  <a:cubicBezTo>
                    <a:pt x="473" y="838"/>
                    <a:pt x="888" y="1154"/>
                    <a:pt x="1313" y="1450"/>
                  </a:cubicBezTo>
                  <a:cubicBezTo>
                    <a:pt x="1170" y="1480"/>
                    <a:pt x="1109" y="1667"/>
                    <a:pt x="1153" y="1807"/>
                  </a:cubicBezTo>
                  <a:cubicBezTo>
                    <a:pt x="1197" y="1947"/>
                    <a:pt x="1317" y="2049"/>
                    <a:pt x="1426" y="2144"/>
                  </a:cubicBezTo>
                  <a:cubicBezTo>
                    <a:pt x="1712" y="2386"/>
                    <a:pt x="1998" y="2631"/>
                    <a:pt x="2283" y="2872"/>
                  </a:cubicBezTo>
                  <a:cubicBezTo>
                    <a:pt x="2450" y="3012"/>
                    <a:pt x="2634" y="3158"/>
                    <a:pt x="2848" y="3165"/>
                  </a:cubicBezTo>
                  <a:lnTo>
                    <a:pt x="2868" y="3117"/>
                  </a:lnTo>
                  <a:cubicBezTo>
                    <a:pt x="2345" y="2107"/>
                    <a:pt x="1789" y="1116"/>
                    <a:pt x="1201" y="147"/>
                  </a:cubicBezTo>
                  <a:lnTo>
                    <a:pt x="1150" y="1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79" name="CustomShape 18"/>
            <p:cNvSpPr/>
            <p:nvPr/>
          </p:nvSpPr>
          <p:spPr>
            <a:xfrm>
              <a:off x="7794000" y="3740400"/>
              <a:ext cx="69120" cy="147960"/>
            </a:xfrm>
            <a:custGeom>
              <a:avLst/>
              <a:gdLst/>
              <a:ahLst/>
              <a:cxnLst/>
              <a:rect l="l" t="t" r="r" b="b"/>
              <a:pathLst>
                <a:path w="1406" h="2990">
                  <a:moveTo>
                    <a:pt x="464" y="0"/>
                  </a:moveTo>
                  <a:cubicBezTo>
                    <a:pt x="351" y="0"/>
                    <a:pt x="238" y="10"/>
                    <a:pt x="126" y="29"/>
                  </a:cubicBezTo>
                  <a:cubicBezTo>
                    <a:pt x="85" y="1016"/>
                    <a:pt x="41" y="2003"/>
                    <a:pt x="0" y="2989"/>
                  </a:cubicBezTo>
                  <a:lnTo>
                    <a:pt x="85" y="2956"/>
                  </a:lnTo>
                  <a:cubicBezTo>
                    <a:pt x="494" y="2496"/>
                    <a:pt x="891" y="2023"/>
                    <a:pt x="1276" y="1543"/>
                  </a:cubicBezTo>
                  <a:cubicBezTo>
                    <a:pt x="1197" y="1332"/>
                    <a:pt x="803" y="1359"/>
                    <a:pt x="773" y="1139"/>
                  </a:cubicBezTo>
                  <a:cubicBezTo>
                    <a:pt x="762" y="1040"/>
                    <a:pt x="837" y="955"/>
                    <a:pt x="908" y="883"/>
                  </a:cubicBezTo>
                  <a:cubicBezTo>
                    <a:pt x="1034" y="758"/>
                    <a:pt x="1157" y="635"/>
                    <a:pt x="1283" y="509"/>
                  </a:cubicBezTo>
                  <a:cubicBezTo>
                    <a:pt x="1340" y="451"/>
                    <a:pt x="1406" y="379"/>
                    <a:pt x="1389" y="298"/>
                  </a:cubicBezTo>
                  <a:cubicBezTo>
                    <a:pt x="1371" y="223"/>
                    <a:pt x="1296" y="183"/>
                    <a:pt x="1229" y="152"/>
                  </a:cubicBezTo>
                  <a:cubicBezTo>
                    <a:pt x="988" y="52"/>
                    <a:pt x="726" y="0"/>
                    <a:pt x="464" y="0"/>
                  </a:cubicBez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80" name="CustomShape 19"/>
            <p:cNvSpPr/>
            <p:nvPr/>
          </p:nvSpPr>
          <p:spPr>
            <a:xfrm>
              <a:off x="7623360" y="4184280"/>
              <a:ext cx="506880" cy="451800"/>
            </a:xfrm>
            <a:custGeom>
              <a:avLst/>
              <a:gdLst/>
              <a:ahLst/>
              <a:cxnLst/>
              <a:rect l="l" t="t" r="r" b="b"/>
              <a:pathLst>
                <a:path w="10194" h="9087">
                  <a:moveTo>
                    <a:pt x="6420" y="0"/>
                  </a:moveTo>
                  <a:cubicBezTo>
                    <a:pt x="5128" y="0"/>
                    <a:pt x="3917" y="1229"/>
                    <a:pt x="2439" y="2727"/>
                  </a:cubicBezTo>
                  <a:cubicBezTo>
                    <a:pt x="1814" y="3367"/>
                    <a:pt x="1160" y="4027"/>
                    <a:pt x="449" y="4653"/>
                  </a:cubicBezTo>
                  <a:cubicBezTo>
                    <a:pt x="41" y="5014"/>
                    <a:pt x="0" y="5637"/>
                    <a:pt x="361" y="6045"/>
                  </a:cubicBezTo>
                  <a:cubicBezTo>
                    <a:pt x="557" y="6268"/>
                    <a:pt x="830" y="6383"/>
                    <a:pt x="1105" y="6383"/>
                  </a:cubicBezTo>
                  <a:cubicBezTo>
                    <a:pt x="1337" y="6383"/>
                    <a:pt x="1569" y="6302"/>
                    <a:pt x="1756" y="6136"/>
                  </a:cubicBezTo>
                  <a:cubicBezTo>
                    <a:pt x="2518" y="5463"/>
                    <a:pt x="3226" y="4748"/>
                    <a:pt x="3848" y="4116"/>
                  </a:cubicBezTo>
                  <a:cubicBezTo>
                    <a:pt x="4542" y="3412"/>
                    <a:pt x="5199" y="2745"/>
                    <a:pt x="5736" y="2343"/>
                  </a:cubicBezTo>
                  <a:cubicBezTo>
                    <a:pt x="6185" y="2011"/>
                    <a:pt x="6386" y="1985"/>
                    <a:pt x="6441" y="1985"/>
                  </a:cubicBezTo>
                  <a:cubicBezTo>
                    <a:pt x="6452" y="1985"/>
                    <a:pt x="6457" y="1986"/>
                    <a:pt x="6457" y="1986"/>
                  </a:cubicBezTo>
                  <a:cubicBezTo>
                    <a:pt x="6553" y="2016"/>
                    <a:pt x="7417" y="2469"/>
                    <a:pt x="8166" y="8225"/>
                  </a:cubicBezTo>
                  <a:cubicBezTo>
                    <a:pt x="8230" y="8726"/>
                    <a:pt x="8656" y="9087"/>
                    <a:pt x="9142" y="9087"/>
                  </a:cubicBezTo>
                  <a:cubicBezTo>
                    <a:pt x="9186" y="9087"/>
                    <a:pt x="9230" y="9087"/>
                    <a:pt x="9271" y="9079"/>
                  </a:cubicBezTo>
                  <a:cubicBezTo>
                    <a:pt x="9813" y="9008"/>
                    <a:pt x="10193" y="8515"/>
                    <a:pt x="10125" y="7974"/>
                  </a:cubicBezTo>
                  <a:cubicBezTo>
                    <a:pt x="9455" y="2826"/>
                    <a:pt x="8604" y="621"/>
                    <a:pt x="7087" y="111"/>
                  </a:cubicBezTo>
                  <a:cubicBezTo>
                    <a:pt x="6861" y="36"/>
                    <a:pt x="6640" y="0"/>
                    <a:pt x="6420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81" name="CustomShape 20"/>
            <p:cNvSpPr/>
            <p:nvPr/>
          </p:nvSpPr>
          <p:spPr>
            <a:xfrm>
              <a:off x="7969680" y="4521600"/>
              <a:ext cx="311400" cy="207000"/>
            </a:xfrm>
            <a:custGeom>
              <a:avLst/>
              <a:gdLst/>
              <a:ahLst/>
              <a:cxnLst/>
              <a:rect l="l" t="t" r="r" b="b"/>
              <a:pathLst>
                <a:path w="6272" h="4172">
                  <a:moveTo>
                    <a:pt x="1058" y="1"/>
                  </a:moveTo>
                  <a:cubicBezTo>
                    <a:pt x="1" y="1334"/>
                    <a:pt x="313" y="2933"/>
                    <a:pt x="313" y="2933"/>
                  </a:cubicBezTo>
                  <a:lnTo>
                    <a:pt x="5182" y="4172"/>
                  </a:lnTo>
                  <a:cubicBezTo>
                    <a:pt x="5182" y="4172"/>
                    <a:pt x="6271" y="4026"/>
                    <a:pt x="2944" y="480"/>
                  </a:cubicBezTo>
                  <a:lnTo>
                    <a:pt x="1058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82" name="CustomShape 21"/>
            <p:cNvSpPr/>
            <p:nvPr/>
          </p:nvSpPr>
          <p:spPr>
            <a:xfrm>
              <a:off x="7978320" y="4639320"/>
              <a:ext cx="264240" cy="90000"/>
            </a:xfrm>
            <a:custGeom>
              <a:avLst/>
              <a:gdLst/>
              <a:ahLst/>
              <a:cxnLst/>
              <a:rect l="l" t="t" r="r" b="b"/>
              <a:pathLst>
                <a:path w="5323" h="1821">
                  <a:moveTo>
                    <a:pt x="1" y="0"/>
                  </a:moveTo>
                  <a:lnTo>
                    <a:pt x="15" y="542"/>
                  </a:lnTo>
                  <a:lnTo>
                    <a:pt x="5033" y="1820"/>
                  </a:lnTo>
                  <a:cubicBezTo>
                    <a:pt x="5322" y="1701"/>
                    <a:pt x="5176" y="1317"/>
                    <a:pt x="5176" y="131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83" name="CustomShape 22"/>
            <p:cNvSpPr/>
            <p:nvPr/>
          </p:nvSpPr>
          <p:spPr>
            <a:xfrm>
              <a:off x="8124480" y="4625640"/>
              <a:ext cx="113400" cy="78480"/>
            </a:xfrm>
            <a:custGeom>
              <a:avLst/>
              <a:gdLst/>
              <a:ahLst/>
              <a:cxnLst/>
              <a:rect l="l" t="t" r="r" b="b"/>
              <a:pathLst>
                <a:path w="2290" h="1593">
                  <a:moveTo>
                    <a:pt x="957" y="1"/>
                  </a:moveTo>
                  <a:cubicBezTo>
                    <a:pt x="655" y="1"/>
                    <a:pt x="239" y="175"/>
                    <a:pt x="0" y="1024"/>
                  </a:cubicBezTo>
                  <a:lnTo>
                    <a:pt x="2239" y="1592"/>
                  </a:lnTo>
                  <a:cubicBezTo>
                    <a:pt x="2239" y="1592"/>
                    <a:pt x="2290" y="1232"/>
                    <a:pt x="1321" y="85"/>
                  </a:cubicBezTo>
                  <a:cubicBezTo>
                    <a:pt x="1321" y="85"/>
                    <a:pt x="1167" y="1"/>
                    <a:pt x="957" y="1"/>
                  </a:cubicBez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84" name="CustomShape 23"/>
            <p:cNvSpPr/>
            <p:nvPr/>
          </p:nvSpPr>
          <p:spPr>
            <a:xfrm>
              <a:off x="8018280" y="4582440"/>
              <a:ext cx="52920" cy="41400"/>
            </a:xfrm>
            <a:custGeom>
              <a:avLst/>
              <a:gdLst/>
              <a:ahLst/>
              <a:cxnLst/>
              <a:rect l="l" t="t" r="r" b="b"/>
              <a:pathLst>
                <a:path w="1079" h="848">
                  <a:moveTo>
                    <a:pt x="499" y="0"/>
                  </a:moveTo>
                  <a:cubicBezTo>
                    <a:pt x="289" y="0"/>
                    <a:pt x="105" y="118"/>
                    <a:pt x="58" y="301"/>
                  </a:cubicBezTo>
                  <a:cubicBezTo>
                    <a:pt x="1" y="526"/>
                    <a:pt x="170" y="761"/>
                    <a:pt x="436" y="829"/>
                  </a:cubicBezTo>
                  <a:cubicBezTo>
                    <a:pt x="485" y="841"/>
                    <a:pt x="534" y="847"/>
                    <a:pt x="582" y="847"/>
                  </a:cubicBezTo>
                  <a:cubicBezTo>
                    <a:pt x="794" y="847"/>
                    <a:pt x="977" y="730"/>
                    <a:pt x="1025" y="546"/>
                  </a:cubicBezTo>
                  <a:cubicBezTo>
                    <a:pt x="1078" y="322"/>
                    <a:pt x="909" y="83"/>
                    <a:pt x="643" y="19"/>
                  </a:cubicBezTo>
                  <a:cubicBezTo>
                    <a:pt x="595" y="6"/>
                    <a:pt x="546" y="0"/>
                    <a:pt x="499" y="0"/>
                  </a:cubicBez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85" name="CustomShape 24"/>
            <p:cNvSpPr/>
            <p:nvPr/>
          </p:nvSpPr>
          <p:spPr>
            <a:xfrm>
              <a:off x="7471080" y="3830040"/>
              <a:ext cx="601200" cy="444960"/>
            </a:xfrm>
            <a:custGeom>
              <a:avLst/>
              <a:gdLst/>
              <a:ahLst/>
              <a:cxnLst/>
              <a:rect l="l" t="t" r="r" b="b"/>
              <a:pathLst>
                <a:path w="12089" h="8952">
                  <a:moveTo>
                    <a:pt x="2393" y="0"/>
                  </a:moveTo>
                  <a:cubicBezTo>
                    <a:pt x="2089" y="0"/>
                    <a:pt x="1802" y="189"/>
                    <a:pt x="1688" y="491"/>
                  </a:cubicBezTo>
                  <a:cubicBezTo>
                    <a:pt x="0" y="5043"/>
                    <a:pt x="1015" y="7119"/>
                    <a:pt x="2161" y="8061"/>
                  </a:cubicBezTo>
                  <a:cubicBezTo>
                    <a:pt x="2889" y="8659"/>
                    <a:pt x="3852" y="8952"/>
                    <a:pt x="4985" y="8952"/>
                  </a:cubicBezTo>
                  <a:cubicBezTo>
                    <a:pt x="6832" y="8952"/>
                    <a:pt x="9139" y="8169"/>
                    <a:pt x="11622" y="6642"/>
                  </a:cubicBezTo>
                  <a:cubicBezTo>
                    <a:pt x="11977" y="6428"/>
                    <a:pt x="12089" y="5965"/>
                    <a:pt x="11871" y="5611"/>
                  </a:cubicBezTo>
                  <a:cubicBezTo>
                    <a:pt x="11729" y="5380"/>
                    <a:pt x="11482" y="5251"/>
                    <a:pt x="11229" y="5251"/>
                  </a:cubicBezTo>
                  <a:cubicBezTo>
                    <a:pt x="11095" y="5251"/>
                    <a:pt x="10959" y="5287"/>
                    <a:pt x="10837" y="5363"/>
                  </a:cubicBezTo>
                  <a:cubicBezTo>
                    <a:pt x="8613" y="6729"/>
                    <a:pt x="6524" y="7451"/>
                    <a:pt x="4977" y="7451"/>
                  </a:cubicBezTo>
                  <a:cubicBezTo>
                    <a:pt x="4204" y="7451"/>
                    <a:pt x="3566" y="7271"/>
                    <a:pt x="3114" y="6901"/>
                  </a:cubicBezTo>
                  <a:cubicBezTo>
                    <a:pt x="2028" y="6006"/>
                    <a:pt x="2021" y="3917"/>
                    <a:pt x="3097" y="1015"/>
                  </a:cubicBezTo>
                  <a:cubicBezTo>
                    <a:pt x="3243" y="623"/>
                    <a:pt x="3042" y="191"/>
                    <a:pt x="2654" y="48"/>
                  </a:cubicBezTo>
                  <a:cubicBezTo>
                    <a:pt x="2568" y="16"/>
                    <a:pt x="2480" y="0"/>
                    <a:pt x="2393" y="0"/>
                  </a:cubicBezTo>
                  <a:close/>
                </a:path>
              </a:pathLst>
            </a:custGeom>
            <a:solidFill>
              <a:srgbClr val="FFB89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86" name="CustomShape 25"/>
            <p:cNvSpPr/>
            <p:nvPr/>
          </p:nvSpPr>
          <p:spPr>
            <a:xfrm>
              <a:off x="7485120" y="3772080"/>
              <a:ext cx="172080" cy="307800"/>
            </a:xfrm>
            <a:custGeom>
              <a:avLst/>
              <a:gdLst/>
              <a:ahLst/>
              <a:cxnLst/>
              <a:rect l="l" t="t" r="r" b="b"/>
              <a:pathLst>
                <a:path w="3471" h="6200">
                  <a:moveTo>
                    <a:pt x="2736" y="1"/>
                  </a:moveTo>
                  <a:cubicBezTo>
                    <a:pt x="2728" y="1"/>
                    <a:pt x="2720" y="3"/>
                    <a:pt x="2712" y="7"/>
                  </a:cubicBezTo>
                  <a:cubicBezTo>
                    <a:pt x="2195" y="265"/>
                    <a:pt x="1045" y="1137"/>
                    <a:pt x="796" y="1548"/>
                  </a:cubicBezTo>
                  <a:cubicBezTo>
                    <a:pt x="52" y="2793"/>
                    <a:pt x="17" y="4351"/>
                    <a:pt x="3" y="5825"/>
                  </a:cubicBezTo>
                  <a:cubicBezTo>
                    <a:pt x="0" y="5896"/>
                    <a:pt x="3" y="5975"/>
                    <a:pt x="41" y="6032"/>
                  </a:cubicBezTo>
                  <a:cubicBezTo>
                    <a:pt x="99" y="6124"/>
                    <a:pt x="215" y="6141"/>
                    <a:pt x="320" y="6148"/>
                  </a:cubicBezTo>
                  <a:cubicBezTo>
                    <a:pt x="792" y="6182"/>
                    <a:pt x="1267" y="6199"/>
                    <a:pt x="1741" y="6199"/>
                  </a:cubicBezTo>
                  <a:cubicBezTo>
                    <a:pt x="2018" y="6199"/>
                    <a:pt x="2296" y="6193"/>
                    <a:pt x="2572" y="6182"/>
                  </a:cubicBezTo>
                  <a:cubicBezTo>
                    <a:pt x="2624" y="6179"/>
                    <a:pt x="2678" y="6175"/>
                    <a:pt x="2718" y="6145"/>
                  </a:cubicBezTo>
                  <a:cubicBezTo>
                    <a:pt x="2770" y="6107"/>
                    <a:pt x="2790" y="6032"/>
                    <a:pt x="2803" y="5967"/>
                  </a:cubicBezTo>
                  <a:cubicBezTo>
                    <a:pt x="2946" y="5287"/>
                    <a:pt x="3089" y="4610"/>
                    <a:pt x="3236" y="3929"/>
                  </a:cubicBezTo>
                  <a:cubicBezTo>
                    <a:pt x="3351" y="3378"/>
                    <a:pt x="3470" y="2817"/>
                    <a:pt x="3406" y="2255"/>
                  </a:cubicBezTo>
                  <a:cubicBezTo>
                    <a:pt x="3341" y="1694"/>
                    <a:pt x="3321" y="1255"/>
                    <a:pt x="3130" y="749"/>
                  </a:cubicBezTo>
                  <a:cubicBezTo>
                    <a:pt x="3008" y="505"/>
                    <a:pt x="2869" y="1"/>
                    <a:pt x="2736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87" name="CustomShape 26"/>
            <p:cNvSpPr/>
            <p:nvPr/>
          </p:nvSpPr>
          <p:spPr>
            <a:xfrm>
              <a:off x="7585920" y="3885480"/>
              <a:ext cx="55800" cy="195480"/>
            </a:xfrm>
            <a:custGeom>
              <a:avLst/>
              <a:gdLst/>
              <a:ahLst/>
              <a:cxnLst/>
              <a:rect l="l" t="t" r="r" b="b"/>
              <a:pathLst>
                <a:path w="1138" h="3943">
                  <a:moveTo>
                    <a:pt x="474" y="0"/>
                  </a:moveTo>
                  <a:cubicBezTo>
                    <a:pt x="447" y="0"/>
                    <a:pt x="419" y="27"/>
                    <a:pt x="426" y="61"/>
                  </a:cubicBezTo>
                  <a:cubicBezTo>
                    <a:pt x="579" y="823"/>
                    <a:pt x="746" y="1527"/>
                    <a:pt x="722" y="2316"/>
                  </a:cubicBezTo>
                  <a:cubicBezTo>
                    <a:pt x="712" y="2646"/>
                    <a:pt x="725" y="3037"/>
                    <a:pt x="644" y="3358"/>
                  </a:cubicBezTo>
                  <a:cubicBezTo>
                    <a:pt x="531" y="3793"/>
                    <a:pt x="473" y="3797"/>
                    <a:pt x="38" y="3847"/>
                  </a:cubicBezTo>
                  <a:cubicBezTo>
                    <a:pt x="0" y="3851"/>
                    <a:pt x="0" y="3902"/>
                    <a:pt x="38" y="3905"/>
                  </a:cubicBezTo>
                  <a:cubicBezTo>
                    <a:pt x="245" y="3926"/>
                    <a:pt x="446" y="3943"/>
                    <a:pt x="654" y="3943"/>
                  </a:cubicBezTo>
                  <a:cubicBezTo>
                    <a:pt x="698" y="3943"/>
                    <a:pt x="722" y="3909"/>
                    <a:pt x="725" y="3871"/>
                  </a:cubicBezTo>
                  <a:cubicBezTo>
                    <a:pt x="875" y="2667"/>
                    <a:pt x="1137" y="1139"/>
                    <a:pt x="511" y="24"/>
                  </a:cubicBezTo>
                  <a:cubicBezTo>
                    <a:pt x="502" y="7"/>
                    <a:pt x="488" y="0"/>
                    <a:pt x="474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88" name="CustomShape 27"/>
            <p:cNvSpPr/>
            <p:nvPr/>
          </p:nvSpPr>
          <p:spPr>
            <a:xfrm>
              <a:off x="8046720" y="3961080"/>
              <a:ext cx="186840" cy="182880"/>
            </a:xfrm>
            <a:custGeom>
              <a:avLst/>
              <a:gdLst/>
              <a:ahLst/>
              <a:cxnLst/>
              <a:rect l="l" t="t" r="r" b="b"/>
              <a:pathLst>
                <a:path w="3764" h="3689">
                  <a:moveTo>
                    <a:pt x="85" y="1"/>
                  </a:moveTo>
                  <a:cubicBezTo>
                    <a:pt x="67" y="1"/>
                    <a:pt x="56" y="5"/>
                    <a:pt x="55" y="14"/>
                  </a:cubicBezTo>
                  <a:cubicBezTo>
                    <a:pt x="0" y="378"/>
                    <a:pt x="1732" y="2059"/>
                    <a:pt x="1732" y="2427"/>
                  </a:cubicBezTo>
                  <a:cubicBezTo>
                    <a:pt x="1735" y="2641"/>
                    <a:pt x="1743" y="2862"/>
                    <a:pt x="1797" y="3069"/>
                  </a:cubicBezTo>
                  <a:cubicBezTo>
                    <a:pt x="1851" y="3280"/>
                    <a:pt x="1960" y="3481"/>
                    <a:pt x="2130" y="3614"/>
                  </a:cubicBezTo>
                  <a:cubicBezTo>
                    <a:pt x="2168" y="3641"/>
                    <a:pt x="2209" y="3668"/>
                    <a:pt x="2253" y="3679"/>
                  </a:cubicBezTo>
                  <a:cubicBezTo>
                    <a:pt x="2274" y="3685"/>
                    <a:pt x="2295" y="3688"/>
                    <a:pt x="2318" y="3688"/>
                  </a:cubicBezTo>
                  <a:cubicBezTo>
                    <a:pt x="2353" y="3688"/>
                    <a:pt x="2389" y="3680"/>
                    <a:pt x="2423" y="3668"/>
                  </a:cubicBezTo>
                  <a:cubicBezTo>
                    <a:pt x="2531" y="3631"/>
                    <a:pt x="2620" y="3542"/>
                    <a:pt x="2678" y="3443"/>
                  </a:cubicBezTo>
                  <a:cubicBezTo>
                    <a:pt x="2740" y="3345"/>
                    <a:pt x="2773" y="3236"/>
                    <a:pt x="2807" y="3124"/>
                  </a:cubicBezTo>
                  <a:cubicBezTo>
                    <a:pt x="2954" y="2678"/>
                    <a:pt x="3096" y="2232"/>
                    <a:pt x="3239" y="1787"/>
                  </a:cubicBezTo>
                  <a:cubicBezTo>
                    <a:pt x="3307" y="1573"/>
                    <a:pt x="3379" y="1355"/>
                    <a:pt x="3413" y="1127"/>
                  </a:cubicBezTo>
                  <a:cubicBezTo>
                    <a:pt x="3426" y="1021"/>
                    <a:pt x="3437" y="912"/>
                    <a:pt x="3461" y="803"/>
                  </a:cubicBezTo>
                  <a:cubicBezTo>
                    <a:pt x="3495" y="664"/>
                    <a:pt x="3559" y="528"/>
                    <a:pt x="3648" y="416"/>
                  </a:cubicBezTo>
                  <a:lnTo>
                    <a:pt x="3764" y="392"/>
                  </a:lnTo>
                  <a:cubicBezTo>
                    <a:pt x="3655" y="300"/>
                    <a:pt x="3512" y="259"/>
                    <a:pt x="3371" y="259"/>
                  </a:cubicBezTo>
                  <a:cubicBezTo>
                    <a:pt x="3366" y="259"/>
                    <a:pt x="3361" y="259"/>
                    <a:pt x="3355" y="259"/>
                  </a:cubicBezTo>
                  <a:cubicBezTo>
                    <a:pt x="3209" y="263"/>
                    <a:pt x="3066" y="304"/>
                    <a:pt x="2930" y="354"/>
                  </a:cubicBezTo>
                  <a:cubicBezTo>
                    <a:pt x="2566" y="491"/>
                    <a:pt x="2233" y="708"/>
                    <a:pt x="1960" y="987"/>
                  </a:cubicBezTo>
                  <a:cubicBezTo>
                    <a:pt x="1959" y="988"/>
                    <a:pt x="1957" y="989"/>
                    <a:pt x="1955" y="989"/>
                  </a:cubicBezTo>
                  <a:cubicBezTo>
                    <a:pt x="1872" y="989"/>
                    <a:pt x="975" y="350"/>
                    <a:pt x="926" y="324"/>
                  </a:cubicBezTo>
                  <a:cubicBezTo>
                    <a:pt x="700" y="196"/>
                    <a:pt x="212" y="1"/>
                    <a:pt x="85" y="1"/>
                  </a:cubicBez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89" name="CustomShape 28"/>
            <p:cNvSpPr/>
            <p:nvPr/>
          </p:nvSpPr>
          <p:spPr>
            <a:xfrm>
              <a:off x="7974360" y="3954960"/>
              <a:ext cx="172080" cy="251280"/>
            </a:xfrm>
            <a:custGeom>
              <a:avLst/>
              <a:gdLst/>
              <a:ahLst/>
              <a:cxnLst/>
              <a:rect l="l" t="t" r="r" b="b"/>
              <a:pathLst>
                <a:path w="3471" h="5059">
                  <a:moveTo>
                    <a:pt x="1444" y="1"/>
                  </a:moveTo>
                  <a:cubicBezTo>
                    <a:pt x="1217" y="1"/>
                    <a:pt x="1088" y="264"/>
                    <a:pt x="1021" y="481"/>
                  </a:cubicBezTo>
                  <a:cubicBezTo>
                    <a:pt x="732" y="1396"/>
                    <a:pt x="586" y="2107"/>
                    <a:pt x="297" y="3023"/>
                  </a:cubicBezTo>
                  <a:cubicBezTo>
                    <a:pt x="208" y="3332"/>
                    <a:pt x="120" y="3645"/>
                    <a:pt x="31" y="3954"/>
                  </a:cubicBezTo>
                  <a:cubicBezTo>
                    <a:pt x="14" y="4009"/>
                    <a:pt x="0" y="4070"/>
                    <a:pt x="31" y="4118"/>
                  </a:cubicBezTo>
                  <a:cubicBezTo>
                    <a:pt x="52" y="4155"/>
                    <a:pt x="96" y="4172"/>
                    <a:pt x="137" y="4189"/>
                  </a:cubicBezTo>
                  <a:cubicBezTo>
                    <a:pt x="967" y="4519"/>
                    <a:pt x="1563" y="4791"/>
                    <a:pt x="2192" y="5043"/>
                  </a:cubicBezTo>
                  <a:cubicBezTo>
                    <a:pt x="2219" y="5054"/>
                    <a:pt x="2259" y="5059"/>
                    <a:pt x="2305" y="5059"/>
                  </a:cubicBezTo>
                  <a:cubicBezTo>
                    <a:pt x="2426" y="5059"/>
                    <a:pt x="2585" y="5024"/>
                    <a:pt x="2634" y="4965"/>
                  </a:cubicBezTo>
                  <a:cubicBezTo>
                    <a:pt x="2658" y="4934"/>
                    <a:pt x="2668" y="4897"/>
                    <a:pt x="2678" y="4863"/>
                  </a:cubicBezTo>
                  <a:cubicBezTo>
                    <a:pt x="2991" y="3682"/>
                    <a:pt x="3158" y="2573"/>
                    <a:pt x="3471" y="1393"/>
                  </a:cubicBezTo>
                  <a:lnTo>
                    <a:pt x="3468" y="1386"/>
                  </a:lnTo>
                  <a:cubicBezTo>
                    <a:pt x="2886" y="967"/>
                    <a:pt x="2307" y="549"/>
                    <a:pt x="1726" y="127"/>
                  </a:cubicBezTo>
                  <a:cubicBezTo>
                    <a:pt x="1644" y="69"/>
                    <a:pt x="1555" y="8"/>
                    <a:pt x="1457" y="1"/>
                  </a:cubicBezTo>
                  <a:cubicBezTo>
                    <a:pt x="1453" y="1"/>
                    <a:pt x="1448" y="1"/>
                    <a:pt x="1444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90" name="CustomShape 29"/>
            <p:cNvSpPr/>
            <p:nvPr/>
          </p:nvSpPr>
          <p:spPr>
            <a:xfrm>
              <a:off x="8100720" y="3976560"/>
              <a:ext cx="139680" cy="226080"/>
            </a:xfrm>
            <a:custGeom>
              <a:avLst/>
              <a:gdLst/>
              <a:ahLst/>
              <a:cxnLst/>
              <a:rect l="l" t="t" r="r" b="b"/>
              <a:pathLst>
                <a:path w="2821" h="4553">
                  <a:moveTo>
                    <a:pt x="2687" y="0"/>
                  </a:moveTo>
                  <a:cubicBezTo>
                    <a:pt x="2368" y="187"/>
                    <a:pt x="1343" y="429"/>
                    <a:pt x="898" y="908"/>
                  </a:cubicBezTo>
                  <a:lnTo>
                    <a:pt x="0" y="4553"/>
                  </a:lnTo>
                  <a:cubicBezTo>
                    <a:pt x="622" y="4392"/>
                    <a:pt x="1241" y="4229"/>
                    <a:pt x="1861" y="4056"/>
                  </a:cubicBezTo>
                  <a:cubicBezTo>
                    <a:pt x="1915" y="4039"/>
                    <a:pt x="1970" y="4022"/>
                    <a:pt x="2007" y="3981"/>
                  </a:cubicBezTo>
                  <a:cubicBezTo>
                    <a:pt x="2045" y="3940"/>
                    <a:pt x="2058" y="3882"/>
                    <a:pt x="2068" y="3831"/>
                  </a:cubicBezTo>
                  <a:cubicBezTo>
                    <a:pt x="2317" y="2552"/>
                    <a:pt x="2568" y="1276"/>
                    <a:pt x="2820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91" name="CustomShape 30"/>
            <p:cNvSpPr/>
            <p:nvPr/>
          </p:nvSpPr>
          <p:spPr>
            <a:xfrm>
              <a:off x="7952040" y="4074480"/>
              <a:ext cx="86400" cy="121320"/>
            </a:xfrm>
            <a:custGeom>
              <a:avLst/>
              <a:gdLst/>
              <a:ahLst/>
              <a:cxnLst/>
              <a:rect l="l" t="t" r="r" b="b"/>
              <a:pathLst>
                <a:path w="1750" h="2450">
                  <a:moveTo>
                    <a:pt x="1217" y="1"/>
                  </a:moveTo>
                  <a:cubicBezTo>
                    <a:pt x="1198" y="1"/>
                    <a:pt x="1177" y="3"/>
                    <a:pt x="1155" y="8"/>
                  </a:cubicBezTo>
                  <a:cubicBezTo>
                    <a:pt x="937" y="63"/>
                    <a:pt x="785" y="192"/>
                    <a:pt x="665" y="355"/>
                  </a:cubicBezTo>
                  <a:cubicBezTo>
                    <a:pt x="577" y="423"/>
                    <a:pt x="499" y="505"/>
                    <a:pt x="438" y="607"/>
                  </a:cubicBezTo>
                  <a:cubicBezTo>
                    <a:pt x="349" y="757"/>
                    <a:pt x="305" y="916"/>
                    <a:pt x="366" y="1063"/>
                  </a:cubicBezTo>
                  <a:cubicBezTo>
                    <a:pt x="254" y="1236"/>
                    <a:pt x="182" y="1437"/>
                    <a:pt x="189" y="1676"/>
                  </a:cubicBezTo>
                  <a:cubicBezTo>
                    <a:pt x="193" y="1750"/>
                    <a:pt x="220" y="1811"/>
                    <a:pt x="257" y="1859"/>
                  </a:cubicBezTo>
                  <a:lnTo>
                    <a:pt x="254" y="1863"/>
                  </a:lnTo>
                  <a:cubicBezTo>
                    <a:pt x="0" y="2101"/>
                    <a:pt x="241" y="2450"/>
                    <a:pt x="515" y="2450"/>
                  </a:cubicBezTo>
                  <a:cubicBezTo>
                    <a:pt x="593" y="2450"/>
                    <a:pt x="674" y="2421"/>
                    <a:pt x="747" y="2353"/>
                  </a:cubicBezTo>
                  <a:cubicBezTo>
                    <a:pt x="910" y="2199"/>
                    <a:pt x="1070" y="2043"/>
                    <a:pt x="1234" y="1893"/>
                  </a:cubicBezTo>
                  <a:cubicBezTo>
                    <a:pt x="1404" y="1737"/>
                    <a:pt x="1523" y="1570"/>
                    <a:pt x="1669" y="1393"/>
                  </a:cubicBezTo>
                  <a:cubicBezTo>
                    <a:pt x="1749" y="1291"/>
                    <a:pt x="1689" y="1147"/>
                    <a:pt x="1568" y="1147"/>
                  </a:cubicBezTo>
                  <a:cubicBezTo>
                    <a:pt x="1556" y="1147"/>
                    <a:pt x="1543" y="1148"/>
                    <a:pt x="1529" y="1152"/>
                  </a:cubicBezTo>
                  <a:cubicBezTo>
                    <a:pt x="1298" y="1202"/>
                    <a:pt x="1108" y="1254"/>
                    <a:pt x="910" y="1370"/>
                  </a:cubicBezTo>
                  <a:cubicBezTo>
                    <a:pt x="1016" y="1199"/>
                    <a:pt x="1206" y="1073"/>
                    <a:pt x="1373" y="961"/>
                  </a:cubicBezTo>
                  <a:cubicBezTo>
                    <a:pt x="1605" y="805"/>
                    <a:pt x="1516" y="488"/>
                    <a:pt x="1325" y="403"/>
                  </a:cubicBezTo>
                  <a:cubicBezTo>
                    <a:pt x="1496" y="272"/>
                    <a:pt x="1420" y="1"/>
                    <a:pt x="1217" y="1"/>
                  </a:cubicBezTo>
                  <a:close/>
                </a:path>
              </a:pathLst>
            </a:custGeom>
            <a:solidFill>
              <a:srgbClr val="FFB89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92" name="CustomShape 31"/>
            <p:cNvSpPr/>
            <p:nvPr/>
          </p:nvSpPr>
          <p:spPr>
            <a:xfrm>
              <a:off x="8185320" y="4061520"/>
              <a:ext cx="48240" cy="86400"/>
            </a:xfrm>
            <a:custGeom>
              <a:avLst/>
              <a:gdLst/>
              <a:ahLst/>
              <a:cxnLst/>
              <a:rect l="l" t="t" r="r" b="b"/>
              <a:pathLst>
                <a:path w="981" h="1748">
                  <a:moveTo>
                    <a:pt x="451" y="0"/>
                  </a:moveTo>
                  <a:cubicBezTo>
                    <a:pt x="348" y="0"/>
                    <a:pt x="266" y="78"/>
                    <a:pt x="252" y="197"/>
                  </a:cubicBezTo>
                  <a:cubicBezTo>
                    <a:pt x="239" y="303"/>
                    <a:pt x="273" y="429"/>
                    <a:pt x="301" y="544"/>
                  </a:cubicBezTo>
                  <a:cubicBezTo>
                    <a:pt x="292" y="544"/>
                    <a:pt x="284" y="543"/>
                    <a:pt x="276" y="543"/>
                  </a:cubicBezTo>
                  <a:cubicBezTo>
                    <a:pt x="246" y="543"/>
                    <a:pt x="216" y="548"/>
                    <a:pt x="185" y="561"/>
                  </a:cubicBezTo>
                  <a:cubicBezTo>
                    <a:pt x="69" y="609"/>
                    <a:pt x="1" y="742"/>
                    <a:pt x="39" y="864"/>
                  </a:cubicBezTo>
                  <a:cubicBezTo>
                    <a:pt x="89" y="1045"/>
                    <a:pt x="178" y="1194"/>
                    <a:pt x="310" y="1310"/>
                  </a:cubicBezTo>
                  <a:cubicBezTo>
                    <a:pt x="260" y="1344"/>
                    <a:pt x="202" y="1375"/>
                    <a:pt x="144" y="1409"/>
                  </a:cubicBezTo>
                  <a:cubicBezTo>
                    <a:pt x="28" y="1487"/>
                    <a:pt x="25" y="1711"/>
                    <a:pt x="188" y="1739"/>
                  </a:cubicBezTo>
                  <a:cubicBezTo>
                    <a:pt x="222" y="1744"/>
                    <a:pt x="258" y="1747"/>
                    <a:pt x="294" y="1747"/>
                  </a:cubicBezTo>
                  <a:cubicBezTo>
                    <a:pt x="475" y="1747"/>
                    <a:pt x="667" y="1677"/>
                    <a:pt x="783" y="1538"/>
                  </a:cubicBezTo>
                  <a:cubicBezTo>
                    <a:pt x="821" y="1491"/>
                    <a:pt x="844" y="1436"/>
                    <a:pt x="844" y="1381"/>
                  </a:cubicBezTo>
                  <a:cubicBezTo>
                    <a:pt x="899" y="1327"/>
                    <a:pt x="937" y="1252"/>
                    <a:pt x="933" y="1177"/>
                  </a:cubicBezTo>
                  <a:cubicBezTo>
                    <a:pt x="933" y="1099"/>
                    <a:pt x="909" y="1042"/>
                    <a:pt x="872" y="990"/>
                  </a:cubicBezTo>
                  <a:cubicBezTo>
                    <a:pt x="981" y="833"/>
                    <a:pt x="940" y="613"/>
                    <a:pt x="872" y="442"/>
                  </a:cubicBezTo>
                  <a:cubicBezTo>
                    <a:pt x="814" y="296"/>
                    <a:pt x="702" y="92"/>
                    <a:pt x="552" y="24"/>
                  </a:cubicBezTo>
                  <a:cubicBezTo>
                    <a:pt x="517" y="8"/>
                    <a:pt x="483" y="0"/>
                    <a:pt x="451" y="0"/>
                  </a:cubicBezTo>
                  <a:close/>
                </a:path>
              </a:pathLst>
            </a:custGeom>
            <a:solidFill>
              <a:srgbClr val="FFB89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93" name="CustomShape 32"/>
            <p:cNvSpPr/>
            <p:nvPr/>
          </p:nvSpPr>
          <p:spPr>
            <a:xfrm>
              <a:off x="7867080" y="3551760"/>
              <a:ext cx="91440" cy="87840"/>
            </a:xfrm>
            <a:custGeom>
              <a:avLst/>
              <a:gdLst/>
              <a:ahLst/>
              <a:cxnLst/>
              <a:rect l="l" t="t" r="r" b="b"/>
              <a:pathLst>
                <a:path w="1851" h="1782">
                  <a:moveTo>
                    <a:pt x="930" y="0"/>
                  </a:moveTo>
                  <a:cubicBezTo>
                    <a:pt x="907" y="0"/>
                    <a:pt x="884" y="1"/>
                    <a:pt x="861" y="3"/>
                  </a:cubicBezTo>
                  <a:cubicBezTo>
                    <a:pt x="368" y="40"/>
                    <a:pt x="0" y="466"/>
                    <a:pt x="38" y="956"/>
                  </a:cubicBezTo>
                  <a:cubicBezTo>
                    <a:pt x="73" y="1426"/>
                    <a:pt x="461" y="1781"/>
                    <a:pt x="921" y="1781"/>
                  </a:cubicBezTo>
                  <a:cubicBezTo>
                    <a:pt x="944" y="1781"/>
                    <a:pt x="967" y="1781"/>
                    <a:pt x="990" y="1779"/>
                  </a:cubicBezTo>
                  <a:cubicBezTo>
                    <a:pt x="1483" y="1741"/>
                    <a:pt x="1851" y="1317"/>
                    <a:pt x="1814" y="827"/>
                  </a:cubicBezTo>
                  <a:cubicBezTo>
                    <a:pt x="1778" y="356"/>
                    <a:pt x="1390" y="0"/>
                    <a:pt x="930" y="0"/>
                  </a:cubicBezTo>
                  <a:close/>
                </a:path>
              </a:pathLst>
            </a:custGeom>
            <a:solidFill>
              <a:srgbClr val="FFB89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94" name="CustomShape 33"/>
            <p:cNvSpPr/>
            <p:nvPr/>
          </p:nvSpPr>
          <p:spPr>
            <a:xfrm>
              <a:off x="7572600" y="3531600"/>
              <a:ext cx="91440" cy="88200"/>
            </a:xfrm>
            <a:custGeom>
              <a:avLst/>
              <a:gdLst/>
              <a:ahLst/>
              <a:cxnLst/>
              <a:rect l="l" t="t" r="r" b="b"/>
              <a:pathLst>
                <a:path w="1852" h="1784">
                  <a:moveTo>
                    <a:pt x="920" y="0"/>
                  </a:moveTo>
                  <a:cubicBezTo>
                    <a:pt x="900" y="0"/>
                    <a:pt x="879" y="1"/>
                    <a:pt x="858" y="2"/>
                  </a:cubicBezTo>
                  <a:cubicBezTo>
                    <a:pt x="368" y="40"/>
                    <a:pt x="0" y="469"/>
                    <a:pt x="38" y="959"/>
                  </a:cubicBezTo>
                  <a:cubicBezTo>
                    <a:pt x="74" y="1427"/>
                    <a:pt x="464" y="1784"/>
                    <a:pt x="927" y="1784"/>
                  </a:cubicBezTo>
                  <a:cubicBezTo>
                    <a:pt x="948" y="1784"/>
                    <a:pt x="969" y="1783"/>
                    <a:pt x="990" y="1782"/>
                  </a:cubicBezTo>
                  <a:cubicBezTo>
                    <a:pt x="1484" y="1745"/>
                    <a:pt x="1852" y="1316"/>
                    <a:pt x="1814" y="826"/>
                  </a:cubicBezTo>
                  <a:cubicBezTo>
                    <a:pt x="1778" y="357"/>
                    <a:pt x="1386" y="0"/>
                    <a:pt x="920" y="0"/>
                  </a:cubicBezTo>
                  <a:close/>
                </a:path>
              </a:pathLst>
            </a:custGeom>
            <a:solidFill>
              <a:srgbClr val="FFB89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95" name="CustomShape 34"/>
            <p:cNvSpPr/>
            <p:nvPr/>
          </p:nvSpPr>
          <p:spPr>
            <a:xfrm>
              <a:off x="7605720" y="3259800"/>
              <a:ext cx="339120" cy="430920"/>
            </a:xfrm>
            <a:custGeom>
              <a:avLst/>
              <a:gdLst/>
              <a:ahLst/>
              <a:cxnLst/>
              <a:rect l="l" t="t" r="r" b="b"/>
              <a:pathLst>
                <a:path w="6823" h="8672">
                  <a:moveTo>
                    <a:pt x="3511" y="0"/>
                  </a:moveTo>
                  <a:cubicBezTo>
                    <a:pt x="1897" y="0"/>
                    <a:pt x="509" y="1245"/>
                    <a:pt x="365" y="2885"/>
                  </a:cubicBezTo>
                  <a:lnTo>
                    <a:pt x="154" y="5229"/>
                  </a:lnTo>
                  <a:cubicBezTo>
                    <a:pt x="1" y="6961"/>
                    <a:pt x="1293" y="8505"/>
                    <a:pt x="3025" y="8659"/>
                  </a:cubicBezTo>
                  <a:cubicBezTo>
                    <a:pt x="3121" y="8668"/>
                    <a:pt x="3216" y="8672"/>
                    <a:pt x="3310" y="8672"/>
                  </a:cubicBezTo>
                  <a:cubicBezTo>
                    <a:pt x="4927" y="8672"/>
                    <a:pt x="6314" y="7427"/>
                    <a:pt x="6458" y="5787"/>
                  </a:cubicBezTo>
                  <a:lnTo>
                    <a:pt x="6669" y="3447"/>
                  </a:lnTo>
                  <a:cubicBezTo>
                    <a:pt x="6822" y="1712"/>
                    <a:pt x="5530" y="167"/>
                    <a:pt x="3795" y="13"/>
                  </a:cubicBezTo>
                  <a:cubicBezTo>
                    <a:pt x="3700" y="5"/>
                    <a:pt x="3605" y="0"/>
                    <a:pt x="3511" y="0"/>
                  </a:cubicBezTo>
                  <a:close/>
                </a:path>
              </a:pathLst>
            </a:custGeom>
            <a:solidFill>
              <a:srgbClr val="FFB89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96" name="CustomShape 35"/>
            <p:cNvSpPr/>
            <p:nvPr/>
          </p:nvSpPr>
          <p:spPr>
            <a:xfrm>
              <a:off x="7834680" y="3517560"/>
              <a:ext cx="36720" cy="36360"/>
            </a:xfrm>
            <a:custGeom>
              <a:avLst/>
              <a:gdLst/>
              <a:ahLst/>
              <a:cxnLst/>
              <a:rect l="l" t="t" r="r" b="b"/>
              <a:pathLst>
                <a:path w="749" h="747">
                  <a:moveTo>
                    <a:pt x="377" y="0"/>
                  </a:moveTo>
                  <a:cubicBezTo>
                    <a:pt x="200" y="0"/>
                    <a:pt x="47" y="140"/>
                    <a:pt x="25" y="330"/>
                  </a:cubicBezTo>
                  <a:cubicBezTo>
                    <a:pt x="1" y="537"/>
                    <a:pt x="137" y="721"/>
                    <a:pt x="331" y="744"/>
                  </a:cubicBezTo>
                  <a:cubicBezTo>
                    <a:pt x="345" y="746"/>
                    <a:pt x="358" y="747"/>
                    <a:pt x="372" y="747"/>
                  </a:cubicBezTo>
                  <a:cubicBezTo>
                    <a:pt x="549" y="747"/>
                    <a:pt x="703" y="607"/>
                    <a:pt x="725" y="418"/>
                  </a:cubicBezTo>
                  <a:cubicBezTo>
                    <a:pt x="749" y="210"/>
                    <a:pt x="613" y="27"/>
                    <a:pt x="419" y="3"/>
                  </a:cubicBezTo>
                  <a:cubicBezTo>
                    <a:pt x="405" y="1"/>
                    <a:pt x="391" y="0"/>
                    <a:pt x="377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97" name="CustomShape 36"/>
            <p:cNvSpPr/>
            <p:nvPr/>
          </p:nvSpPr>
          <p:spPr>
            <a:xfrm>
              <a:off x="7702920" y="3506760"/>
              <a:ext cx="36720" cy="36360"/>
            </a:xfrm>
            <a:custGeom>
              <a:avLst/>
              <a:gdLst/>
              <a:ahLst/>
              <a:cxnLst/>
              <a:rect l="l" t="t" r="r" b="b"/>
              <a:pathLst>
                <a:path w="753" h="747">
                  <a:moveTo>
                    <a:pt x="382" y="0"/>
                  </a:moveTo>
                  <a:cubicBezTo>
                    <a:pt x="204" y="0"/>
                    <a:pt x="50" y="140"/>
                    <a:pt x="28" y="329"/>
                  </a:cubicBezTo>
                  <a:cubicBezTo>
                    <a:pt x="1" y="534"/>
                    <a:pt x="140" y="720"/>
                    <a:pt x="334" y="744"/>
                  </a:cubicBezTo>
                  <a:cubicBezTo>
                    <a:pt x="347" y="746"/>
                    <a:pt x="361" y="747"/>
                    <a:pt x="374" y="747"/>
                  </a:cubicBezTo>
                  <a:cubicBezTo>
                    <a:pt x="549" y="747"/>
                    <a:pt x="707" y="604"/>
                    <a:pt x="729" y="414"/>
                  </a:cubicBezTo>
                  <a:cubicBezTo>
                    <a:pt x="753" y="210"/>
                    <a:pt x="616" y="26"/>
                    <a:pt x="423" y="3"/>
                  </a:cubicBezTo>
                  <a:cubicBezTo>
                    <a:pt x="409" y="1"/>
                    <a:pt x="395" y="0"/>
                    <a:pt x="382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98" name="CustomShape 37"/>
            <p:cNvSpPr/>
            <p:nvPr/>
          </p:nvSpPr>
          <p:spPr>
            <a:xfrm>
              <a:off x="7749360" y="3572640"/>
              <a:ext cx="56880" cy="29160"/>
            </a:xfrm>
            <a:custGeom>
              <a:avLst/>
              <a:gdLst/>
              <a:ahLst/>
              <a:cxnLst/>
              <a:rect l="l" t="t" r="r" b="b"/>
              <a:pathLst>
                <a:path w="1154" h="601">
                  <a:moveTo>
                    <a:pt x="84" y="1"/>
                  </a:moveTo>
                  <a:cubicBezTo>
                    <a:pt x="77" y="1"/>
                    <a:pt x="69" y="2"/>
                    <a:pt x="62" y="5"/>
                  </a:cubicBezTo>
                  <a:cubicBezTo>
                    <a:pt x="21" y="19"/>
                    <a:pt x="0" y="60"/>
                    <a:pt x="14" y="100"/>
                  </a:cubicBezTo>
                  <a:cubicBezTo>
                    <a:pt x="140" y="481"/>
                    <a:pt x="303" y="529"/>
                    <a:pt x="439" y="570"/>
                  </a:cubicBezTo>
                  <a:cubicBezTo>
                    <a:pt x="456" y="573"/>
                    <a:pt x="473" y="580"/>
                    <a:pt x="487" y="583"/>
                  </a:cubicBezTo>
                  <a:cubicBezTo>
                    <a:pt x="517" y="597"/>
                    <a:pt x="552" y="600"/>
                    <a:pt x="589" y="600"/>
                  </a:cubicBezTo>
                  <a:cubicBezTo>
                    <a:pt x="756" y="600"/>
                    <a:pt x="970" y="488"/>
                    <a:pt x="1133" y="206"/>
                  </a:cubicBezTo>
                  <a:cubicBezTo>
                    <a:pt x="1153" y="168"/>
                    <a:pt x="1140" y="124"/>
                    <a:pt x="1106" y="104"/>
                  </a:cubicBezTo>
                  <a:cubicBezTo>
                    <a:pt x="1093" y="97"/>
                    <a:pt x="1080" y="93"/>
                    <a:pt x="1066" y="93"/>
                  </a:cubicBezTo>
                  <a:cubicBezTo>
                    <a:pt x="1041" y="93"/>
                    <a:pt x="1017" y="106"/>
                    <a:pt x="1004" y="131"/>
                  </a:cubicBezTo>
                  <a:cubicBezTo>
                    <a:pt x="864" y="374"/>
                    <a:pt x="697" y="451"/>
                    <a:pt x="589" y="451"/>
                  </a:cubicBezTo>
                  <a:cubicBezTo>
                    <a:pt x="569" y="451"/>
                    <a:pt x="550" y="448"/>
                    <a:pt x="534" y="443"/>
                  </a:cubicBezTo>
                  <a:cubicBezTo>
                    <a:pt x="517" y="437"/>
                    <a:pt x="497" y="430"/>
                    <a:pt x="480" y="427"/>
                  </a:cubicBezTo>
                  <a:cubicBezTo>
                    <a:pt x="361" y="390"/>
                    <a:pt x="255" y="358"/>
                    <a:pt x="157" y="52"/>
                  </a:cubicBezTo>
                  <a:cubicBezTo>
                    <a:pt x="146" y="22"/>
                    <a:pt x="115" y="1"/>
                    <a:pt x="84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99" name="CustomShape 38"/>
            <p:cNvSpPr/>
            <p:nvPr/>
          </p:nvSpPr>
          <p:spPr>
            <a:xfrm>
              <a:off x="7693200" y="3457800"/>
              <a:ext cx="44280" cy="16200"/>
            </a:xfrm>
            <a:custGeom>
              <a:avLst/>
              <a:gdLst/>
              <a:ahLst/>
              <a:cxnLst/>
              <a:rect l="l" t="t" r="r" b="b"/>
              <a:pathLst>
                <a:path w="902" h="339">
                  <a:moveTo>
                    <a:pt x="488" y="0"/>
                  </a:moveTo>
                  <a:cubicBezTo>
                    <a:pt x="474" y="0"/>
                    <a:pt x="460" y="1"/>
                    <a:pt x="446" y="2"/>
                  </a:cubicBezTo>
                  <a:cubicBezTo>
                    <a:pt x="218" y="19"/>
                    <a:pt x="34" y="206"/>
                    <a:pt x="27" y="213"/>
                  </a:cubicBezTo>
                  <a:cubicBezTo>
                    <a:pt x="0" y="244"/>
                    <a:pt x="0" y="291"/>
                    <a:pt x="31" y="318"/>
                  </a:cubicBezTo>
                  <a:cubicBezTo>
                    <a:pt x="45" y="332"/>
                    <a:pt x="62" y="338"/>
                    <a:pt x="82" y="338"/>
                  </a:cubicBezTo>
                  <a:cubicBezTo>
                    <a:pt x="103" y="338"/>
                    <a:pt x="120" y="332"/>
                    <a:pt x="136" y="318"/>
                  </a:cubicBezTo>
                  <a:cubicBezTo>
                    <a:pt x="136" y="315"/>
                    <a:pt x="290" y="165"/>
                    <a:pt x="456" y="151"/>
                  </a:cubicBezTo>
                  <a:cubicBezTo>
                    <a:pt x="465" y="151"/>
                    <a:pt x="475" y="150"/>
                    <a:pt x="484" y="150"/>
                  </a:cubicBezTo>
                  <a:cubicBezTo>
                    <a:pt x="641" y="150"/>
                    <a:pt x="769" y="257"/>
                    <a:pt x="769" y="257"/>
                  </a:cubicBezTo>
                  <a:cubicBezTo>
                    <a:pt x="783" y="269"/>
                    <a:pt x="800" y="275"/>
                    <a:pt x="818" y="275"/>
                  </a:cubicBezTo>
                  <a:cubicBezTo>
                    <a:pt x="839" y="275"/>
                    <a:pt x="860" y="267"/>
                    <a:pt x="875" y="250"/>
                  </a:cubicBezTo>
                  <a:cubicBezTo>
                    <a:pt x="902" y="219"/>
                    <a:pt x="899" y="172"/>
                    <a:pt x="868" y="145"/>
                  </a:cubicBezTo>
                  <a:cubicBezTo>
                    <a:pt x="858" y="138"/>
                    <a:pt x="699" y="0"/>
                    <a:pt x="488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00" name="CustomShape 39"/>
            <p:cNvSpPr/>
            <p:nvPr/>
          </p:nvSpPr>
          <p:spPr>
            <a:xfrm>
              <a:off x="7843680" y="3471120"/>
              <a:ext cx="41040" cy="24480"/>
            </a:xfrm>
            <a:custGeom>
              <a:avLst/>
              <a:gdLst/>
              <a:ahLst/>
              <a:cxnLst/>
              <a:rect l="l" t="t" r="r" b="b"/>
              <a:pathLst>
                <a:path w="838" h="509">
                  <a:moveTo>
                    <a:pt x="318" y="1"/>
                  </a:moveTo>
                  <a:cubicBezTo>
                    <a:pt x="180" y="1"/>
                    <a:pt x="65" y="43"/>
                    <a:pt x="58" y="45"/>
                  </a:cubicBezTo>
                  <a:cubicBezTo>
                    <a:pt x="21" y="63"/>
                    <a:pt x="0" y="103"/>
                    <a:pt x="13" y="144"/>
                  </a:cubicBezTo>
                  <a:cubicBezTo>
                    <a:pt x="26" y="173"/>
                    <a:pt x="55" y="191"/>
                    <a:pt x="84" y="191"/>
                  </a:cubicBezTo>
                  <a:cubicBezTo>
                    <a:pt x="94" y="191"/>
                    <a:pt x="103" y="189"/>
                    <a:pt x="112" y="185"/>
                  </a:cubicBezTo>
                  <a:cubicBezTo>
                    <a:pt x="112" y="185"/>
                    <a:pt x="207" y="151"/>
                    <a:pt x="315" y="151"/>
                  </a:cubicBezTo>
                  <a:cubicBezTo>
                    <a:pt x="367" y="151"/>
                    <a:pt x="421" y="158"/>
                    <a:pt x="470" y="182"/>
                  </a:cubicBezTo>
                  <a:cubicBezTo>
                    <a:pt x="619" y="253"/>
                    <a:pt x="681" y="450"/>
                    <a:pt x="681" y="454"/>
                  </a:cubicBezTo>
                  <a:cubicBezTo>
                    <a:pt x="690" y="488"/>
                    <a:pt x="721" y="508"/>
                    <a:pt x="752" y="508"/>
                  </a:cubicBezTo>
                  <a:cubicBezTo>
                    <a:pt x="759" y="508"/>
                    <a:pt x="766" y="508"/>
                    <a:pt x="772" y="504"/>
                  </a:cubicBezTo>
                  <a:cubicBezTo>
                    <a:pt x="813" y="494"/>
                    <a:pt x="837" y="450"/>
                    <a:pt x="824" y="413"/>
                  </a:cubicBezTo>
                  <a:cubicBezTo>
                    <a:pt x="824" y="402"/>
                    <a:pt x="745" y="147"/>
                    <a:pt x="534" y="45"/>
                  </a:cubicBezTo>
                  <a:cubicBezTo>
                    <a:pt x="464" y="12"/>
                    <a:pt x="388" y="1"/>
                    <a:pt x="318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01" name="CustomShape 40"/>
            <p:cNvSpPr/>
            <p:nvPr/>
          </p:nvSpPr>
          <p:spPr>
            <a:xfrm>
              <a:off x="7779240" y="3472200"/>
              <a:ext cx="18000" cy="87480"/>
            </a:xfrm>
            <a:custGeom>
              <a:avLst/>
              <a:gdLst/>
              <a:ahLst/>
              <a:cxnLst/>
              <a:rect l="l" t="t" r="r" b="b"/>
              <a:pathLst>
                <a:path w="376" h="1774">
                  <a:moveTo>
                    <a:pt x="245" y="1"/>
                  </a:moveTo>
                  <a:cubicBezTo>
                    <a:pt x="201" y="1"/>
                    <a:pt x="171" y="35"/>
                    <a:pt x="171" y="76"/>
                  </a:cubicBezTo>
                  <a:cubicBezTo>
                    <a:pt x="171" y="225"/>
                    <a:pt x="177" y="378"/>
                    <a:pt x="184" y="528"/>
                  </a:cubicBezTo>
                  <a:cubicBezTo>
                    <a:pt x="204" y="1004"/>
                    <a:pt x="225" y="1450"/>
                    <a:pt x="31" y="1648"/>
                  </a:cubicBezTo>
                  <a:cubicBezTo>
                    <a:pt x="0" y="1675"/>
                    <a:pt x="0" y="1722"/>
                    <a:pt x="31" y="1753"/>
                  </a:cubicBezTo>
                  <a:cubicBezTo>
                    <a:pt x="45" y="1766"/>
                    <a:pt x="66" y="1774"/>
                    <a:pt x="82" y="1774"/>
                  </a:cubicBezTo>
                  <a:cubicBezTo>
                    <a:pt x="102" y="1774"/>
                    <a:pt x="119" y="1766"/>
                    <a:pt x="137" y="1753"/>
                  </a:cubicBezTo>
                  <a:cubicBezTo>
                    <a:pt x="375" y="1512"/>
                    <a:pt x="355" y="1031"/>
                    <a:pt x="334" y="521"/>
                  </a:cubicBezTo>
                  <a:cubicBezTo>
                    <a:pt x="327" y="375"/>
                    <a:pt x="320" y="222"/>
                    <a:pt x="320" y="76"/>
                  </a:cubicBezTo>
                  <a:cubicBezTo>
                    <a:pt x="320" y="35"/>
                    <a:pt x="286" y="1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02" name="CustomShape 41"/>
            <p:cNvSpPr/>
            <p:nvPr/>
          </p:nvSpPr>
          <p:spPr>
            <a:xfrm>
              <a:off x="7588080" y="3148560"/>
              <a:ext cx="200160" cy="164880"/>
            </a:xfrm>
            <a:custGeom>
              <a:avLst/>
              <a:gdLst/>
              <a:ahLst/>
              <a:cxnLst/>
              <a:rect l="l" t="t" r="r" b="b"/>
              <a:pathLst>
                <a:path w="4036" h="3323">
                  <a:moveTo>
                    <a:pt x="2176" y="0"/>
                  </a:moveTo>
                  <a:cubicBezTo>
                    <a:pt x="1923" y="0"/>
                    <a:pt x="1669" y="54"/>
                    <a:pt x="1429" y="136"/>
                  </a:cubicBezTo>
                  <a:cubicBezTo>
                    <a:pt x="872" y="326"/>
                    <a:pt x="341" y="731"/>
                    <a:pt x="184" y="1303"/>
                  </a:cubicBezTo>
                  <a:cubicBezTo>
                    <a:pt x="0" y="1956"/>
                    <a:pt x="368" y="2670"/>
                    <a:pt x="916" y="3069"/>
                  </a:cubicBezTo>
                  <a:cubicBezTo>
                    <a:pt x="1062" y="3177"/>
                    <a:pt x="1225" y="3266"/>
                    <a:pt x="1406" y="3303"/>
                  </a:cubicBezTo>
                  <a:cubicBezTo>
                    <a:pt x="1471" y="3317"/>
                    <a:pt x="1537" y="3322"/>
                    <a:pt x="1603" y="3322"/>
                  </a:cubicBezTo>
                  <a:cubicBezTo>
                    <a:pt x="1789" y="3322"/>
                    <a:pt x="1978" y="3277"/>
                    <a:pt x="2161" y="3232"/>
                  </a:cubicBezTo>
                  <a:cubicBezTo>
                    <a:pt x="2634" y="3110"/>
                    <a:pt x="3182" y="3116"/>
                    <a:pt x="3645" y="2970"/>
                  </a:cubicBezTo>
                  <a:cubicBezTo>
                    <a:pt x="3961" y="2422"/>
                    <a:pt x="4036" y="1728"/>
                    <a:pt x="3805" y="1143"/>
                  </a:cubicBezTo>
                  <a:cubicBezTo>
                    <a:pt x="3570" y="554"/>
                    <a:pt x="3015" y="92"/>
                    <a:pt x="2389" y="13"/>
                  </a:cubicBezTo>
                  <a:cubicBezTo>
                    <a:pt x="2318" y="4"/>
                    <a:pt x="2247" y="0"/>
                    <a:pt x="2176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03" name="CustomShape 42"/>
            <p:cNvSpPr/>
            <p:nvPr/>
          </p:nvSpPr>
          <p:spPr>
            <a:xfrm>
              <a:off x="7703640" y="3247200"/>
              <a:ext cx="260280" cy="295920"/>
            </a:xfrm>
            <a:custGeom>
              <a:avLst/>
              <a:gdLst/>
              <a:ahLst/>
              <a:cxnLst/>
              <a:rect l="l" t="t" r="r" b="b"/>
              <a:pathLst>
                <a:path w="5245" h="5959">
                  <a:moveTo>
                    <a:pt x="2369" y="0"/>
                  </a:moveTo>
                  <a:cubicBezTo>
                    <a:pt x="1367" y="0"/>
                    <a:pt x="1" y="744"/>
                    <a:pt x="1005" y="1671"/>
                  </a:cubicBezTo>
                  <a:cubicBezTo>
                    <a:pt x="1869" y="2243"/>
                    <a:pt x="2968" y="2818"/>
                    <a:pt x="3469" y="3727"/>
                  </a:cubicBezTo>
                  <a:cubicBezTo>
                    <a:pt x="3935" y="4577"/>
                    <a:pt x="4306" y="5234"/>
                    <a:pt x="4949" y="5958"/>
                  </a:cubicBezTo>
                  <a:cubicBezTo>
                    <a:pt x="5217" y="5030"/>
                    <a:pt x="5214" y="4274"/>
                    <a:pt x="5234" y="3304"/>
                  </a:cubicBezTo>
                  <a:cubicBezTo>
                    <a:pt x="5245" y="2814"/>
                    <a:pt x="5058" y="2188"/>
                    <a:pt x="4850" y="1743"/>
                  </a:cubicBezTo>
                  <a:cubicBezTo>
                    <a:pt x="4540" y="1076"/>
                    <a:pt x="3411" y="167"/>
                    <a:pt x="2686" y="28"/>
                  </a:cubicBezTo>
                  <a:cubicBezTo>
                    <a:pt x="2587" y="9"/>
                    <a:pt x="2481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04" name="CustomShape 43"/>
            <p:cNvSpPr/>
            <p:nvPr/>
          </p:nvSpPr>
          <p:spPr>
            <a:xfrm>
              <a:off x="7599960" y="3254400"/>
              <a:ext cx="213480" cy="276480"/>
            </a:xfrm>
            <a:custGeom>
              <a:avLst/>
              <a:gdLst/>
              <a:ahLst/>
              <a:cxnLst/>
              <a:rect l="l" t="t" r="r" b="b"/>
              <a:pathLst>
                <a:path w="4299" h="5570">
                  <a:moveTo>
                    <a:pt x="2666" y="1"/>
                  </a:moveTo>
                  <a:cubicBezTo>
                    <a:pt x="2560" y="1"/>
                    <a:pt x="2471" y="9"/>
                    <a:pt x="2413" y="24"/>
                  </a:cubicBezTo>
                  <a:cubicBezTo>
                    <a:pt x="1902" y="160"/>
                    <a:pt x="1137" y="714"/>
                    <a:pt x="896" y="1014"/>
                  </a:cubicBezTo>
                  <a:cubicBezTo>
                    <a:pt x="18" y="2096"/>
                    <a:pt x="18" y="3467"/>
                    <a:pt x="18" y="3882"/>
                  </a:cubicBezTo>
                  <a:cubicBezTo>
                    <a:pt x="18" y="4161"/>
                    <a:pt x="1" y="5440"/>
                    <a:pt x="307" y="5569"/>
                  </a:cubicBezTo>
                  <a:cubicBezTo>
                    <a:pt x="977" y="4764"/>
                    <a:pt x="1698" y="3906"/>
                    <a:pt x="2260" y="3018"/>
                  </a:cubicBezTo>
                  <a:cubicBezTo>
                    <a:pt x="2617" y="2446"/>
                    <a:pt x="2954" y="1862"/>
                    <a:pt x="3264" y="1262"/>
                  </a:cubicBezTo>
                  <a:cubicBezTo>
                    <a:pt x="4299" y="264"/>
                    <a:pt x="3243" y="1"/>
                    <a:pt x="2666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05" name="CustomShape 44"/>
            <p:cNvSpPr/>
            <p:nvPr/>
          </p:nvSpPr>
          <p:spPr>
            <a:xfrm>
              <a:off x="7276320" y="4511880"/>
              <a:ext cx="353520" cy="102600"/>
            </a:xfrm>
            <a:custGeom>
              <a:avLst/>
              <a:gdLst/>
              <a:ahLst/>
              <a:cxnLst/>
              <a:rect l="l" t="t" r="r" b="b"/>
              <a:pathLst>
                <a:path w="7112" h="2072">
                  <a:moveTo>
                    <a:pt x="429" y="0"/>
                  </a:moveTo>
                  <a:cubicBezTo>
                    <a:pt x="0" y="0"/>
                    <a:pt x="63" y="1001"/>
                    <a:pt x="113" y="1001"/>
                  </a:cubicBezTo>
                  <a:cubicBezTo>
                    <a:pt x="114" y="1001"/>
                    <a:pt x="115" y="1001"/>
                    <a:pt x="116" y="1001"/>
                  </a:cubicBezTo>
                  <a:lnTo>
                    <a:pt x="279" y="1330"/>
                  </a:lnTo>
                  <a:cubicBezTo>
                    <a:pt x="504" y="1729"/>
                    <a:pt x="507" y="1892"/>
                    <a:pt x="878" y="2072"/>
                  </a:cubicBezTo>
                  <a:lnTo>
                    <a:pt x="5978" y="2072"/>
                  </a:lnTo>
                  <a:cubicBezTo>
                    <a:pt x="6414" y="2072"/>
                    <a:pt x="6767" y="1715"/>
                    <a:pt x="6767" y="1280"/>
                  </a:cubicBezTo>
                  <a:lnTo>
                    <a:pt x="7111" y="1464"/>
                  </a:lnTo>
                  <a:cubicBezTo>
                    <a:pt x="7111" y="1028"/>
                    <a:pt x="5965" y="0"/>
                    <a:pt x="5529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06" name="CustomShape 45"/>
            <p:cNvSpPr/>
            <p:nvPr/>
          </p:nvSpPr>
          <p:spPr>
            <a:xfrm>
              <a:off x="7306920" y="4566960"/>
              <a:ext cx="322920" cy="47520"/>
            </a:xfrm>
            <a:custGeom>
              <a:avLst/>
              <a:gdLst/>
              <a:ahLst/>
              <a:cxnLst/>
              <a:rect l="l" t="t" r="r" b="b"/>
              <a:pathLst>
                <a:path w="6500" h="970">
                  <a:moveTo>
                    <a:pt x="303" y="1"/>
                  </a:moveTo>
                  <a:cubicBezTo>
                    <a:pt x="34" y="1"/>
                    <a:pt x="83" y="219"/>
                    <a:pt x="83" y="484"/>
                  </a:cubicBezTo>
                  <a:lnTo>
                    <a:pt x="262" y="630"/>
                  </a:lnTo>
                  <a:cubicBezTo>
                    <a:pt x="1" y="725"/>
                    <a:pt x="34" y="970"/>
                    <a:pt x="303" y="970"/>
                  </a:cubicBezTo>
                  <a:lnTo>
                    <a:pt x="6012" y="970"/>
                  </a:lnTo>
                  <a:cubicBezTo>
                    <a:pt x="6281" y="970"/>
                    <a:pt x="6499" y="753"/>
                    <a:pt x="6499" y="484"/>
                  </a:cubicBezTo>
                  <a:cubicBezTo>
                    <a:pt x="6499" y="219"/>
                    <a:pt x="6281" y="1"/>
                    <a:pt x="6012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07" name="CustomShape 46"/>
            <p:cNvSpPr/>
            <p:nvPr/>
          </p:nvSpPr>
          <p:spPr>
            <a:xfrm>
              <a:off x="7277040" y="4516560"/>
              <a:ext cx="54360" cy="82080"/>
            </a:xfrm>
            <a:custGeom>
              <a:avLst/>
              <a:gdLst/>
              <a:ahLst/>
              <a:cxnLst/>
              <a:rect l="l" t="t" r="r" b="b"/>
              <a:pathLst>
                <a:path w="1109" h="1662">
                  <a:moveTo>
                    <a:pt x="228" y="1"/>
                  </a:moveTo>
                  <a:cubicBezTo>
                    <a:pt x="0" y="355"/>
                    <a:pt x="75" y="797"/>
                    <a:pt x="75" y="797"/>
                  </a:cubicBezTo>
                  <a:lnTo>
                    <a:pt x="644" y="1634"/>
                  </a:lnTo>
                  <a:cubicBezTo>
                    <a:pt x="698" y="1653"/>
                    <a:pt x="743" y="1662"/>
                    <a:pt x="780" y="1662"/>
                  </a:cubicBezTo>
                  <a:cubicBezTo>
                    <a:pt x="1108" y="1662"/>
                    <a:pt x="817" y="977"/>
                    <a:pt x="817" y="977"/>
                  </a:cubicBezTo>
                  <a:lnTo>
                    <a:pt x="228" y="1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308" name="Group 47"/>
          <p:cNvGrpSpPr/>
          <p:nvPr/>
        </p:nvGrpSpPr>
        <p:grpSpPr>
          <a:xfrm>
            <a:off x="6547320" y="2463120"/>
            <a:ext cx="637200" cy="2209320"/>
            <a:chOff x="6547320" y="2463120"/>
            <a:chExt cx="637200" cy="2209320"/>
          </a:xfrm>
        </p:grpSpPr>
        <p:sp>
          <p:nvSpPr>
            <p:cNvPr id="2309" name="CustomShape 48"/>
            <p:cNvSpPr/>
            <p:nvPr/>
          </p:nvSpPr>
          <p:spPr>
            <a:xfrm>
              <a:off x="6754680" y="3548160"/>
              <a:ext cx="90360" cy="1030320"/>
            </a:xfrm>
            <a:custGeom>
              <a:avLst/>
              <a:gdLst/>
              <a:ahLst/>
              <a:cxnLst/>
              <a:rect l="l" t="t" r="r" b="b"/>
              <a:pathLst>
                <a:path w="2648" h="29972">
                  <a:moveTo>
                    <a:pt x="1324" y="1"/>
                  </a:moveTo>
                  <a:cubicBezTo>
                    <a:pt x="592" y="1"/>
                    <a:pt x="0" y="596"/>
                    <a:pt x="0" y="1328"/>
                  </a:cubicBezTo>
                  <a:lnTo>
                    <a:pt x="0" y="28648"/>
                  </a:lnTo>
                  <a:cubicBezTo>
                    <a:pt x="0" y="29379"/>
                    <a:pt x="592" y="29971"/>
                    <a:pt x="1324" y="29971"/>
                  </a:cubicBezTo>
                  <a:cubicBezTo>
                    <a:pt x="2056" y="29971"/>
                    <a:pt x="2648" y="29379"/>
                    <a:pt x="2648" y="28648"/>
                  </a:cubicBezTo>
                  <a:lnTo>
                    <a:pt x="2648" y="1328"/>
                  </a:lnTo>
                  <a:cubicBezTo>
                    <a:pt x="2648" y="596"/>
                    <a:pt x="2056" y="1"/>
                    <a:pt x="1324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10" name="CustomShape 49"/>
            <p:cNvSpPr/>
            <p:nvPr/>
          </p:nvSpPr>
          <p:spPr>
            <a:xfrm>
              <a:off x="6563880" y="4533480"/>
              <a:ext cx="310320" cy="138960"/>
            </a:xfrm>
            <a:custGeom>
              <a:avLst/>
              <a:gdLst/>
              <a:ahLst/>
              <a:cxnLst/>
              <a:rect l="l" t="t" r="r" b="b"/>
              <a:pathLst>
                <a:path w="9041" h="4057">
                  <a:moveTo>
                    <a:pt x="5496" y="1"/>
                  </a:moveTo>
                  <a:cubicBezTo>
                    <a:pt x="1" y="3505"/>
                    <a:pt x="1315" y="4057"/>
                    <a:pt x="1315" y="4057"/>
                  </a:cubicBezTo>
                  <a:lnTo>
                    <a:pt x="8105" y="4057"/>
                  </a:lnTo>
                  <a:cubicBezTo>
                    <a:pt x="8105" y="4057"/>
                    <a:pt x="9041" y="2083"/>
                    <a:pt x="810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11" name="CustomShape 50"/>
            <p:cNvSpPr/>
            <p:nvPr/>
          </p:nvSpPr>
          <p:spPr>
            <a:xfrm>
              <a:off x="6596640" y="4649040"/>
              <a:ext cx="256680" cy="23400"/>
            </a:xfrm>
            <a:custGeom>
              <a:avLst/>
              <a:gdLst/>
              <a:ahLst/>
              <a:cxnLst/>
              <a:rect l="l" t="t" r="r" b="b"/>
              <a:pathLst>
                <a:path w="7480" h="699">
                  <a:moveTo>
                    <a:pt x="318" y="1"/>
                  </a:moveTo>
                  <a:cubicBezTo>
                    <a:pt x="318" y="1"/>
                    <a:pt x="1" y="446"/>
                    <a:pt x="338" y="699"/>
                  </a:cubicBezTo>
                  <a:lnTo>
                    <a:pt x="7282" y="699"/>
                  </a:lnTo>
                  <a:lnTo>
                    <a:pt x="7480" y="1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12" name="CustomShape 51"/>
            <p:cNvSpPr/>
            <p:nvPr/>
          </p:nvSpPr>
          <p:spPr>
            <a:xfrm>
              <a:off x="6607440" y="4591080"/>
              <a:ext cx="105840" cy="57240"/>
            </a:xfrm>
            <a:custGeom>
              <a:avLst/>
              <a:gdLst/>
              <a:ahLst/>
              <a:cxnLst/>
              <a:rect l="l" t="t" r="r" b="b"/>
              <a:pathLst>
                <a:path w="3101" h="1681">
                  <a:moveTo>
                    <a:pt x="1919" y="1"/>
                  </a:moveTo>
                  <a:cubicBezTo>
                    <a:pt x="1785" y="1"/>
                    <a:pt x="1695" y="24"/>
                    <a:pt x="1695" y="24"/>
                  </a:cubicBezTo>
                  <a:cubicBezTo>
                    <a:pt x="55" y="1191"/>
                    <a:pt x="1" y="1681"/>
                    <a:pt x="1" y="1681"/>
                  </a:cubicBezTo>
                  <a:lnTo>
                    <a:pt x="3100" y="1681"/>
                  </a:lnTo>
                  <a:cubicBezTo>
                    <a:pt x="3062" y="192"/>
                    <a:pt x="2305" y="1"/>
                    <a:pt x="1919" y="1"/>
                  </a:cubicBez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13" name="CustomShape 52"/>
            <p:cNvSpPr/>
            <p:nvPr/>
          </p:nvSpPr>
          <p:spPr>
            <a:xfrm>
              <a:off x="6778800" y="4582440"/>
              <a:ext cx="45360" cy="38160"/>
            </a:xfrm>
            <a:custGeom>
              <a:avLst/>
              <a:gdLst/>
              <a:ahLst/>
              <a:cxnLst/>
              <a:rect l="l" t="t" r="r" b="b"/>
              <a:pathLst>
                <a:path w="1338" h="1128">
                  <a:moveTo>
                    <a:pt x="667" y="0"/>
                  </a:moveTo>
                  <a:cubicBezTo>
                    <a:pt x="300" y="0"/>
                    <a:pt x="1" y="253"/>
                    <a:pt x="1" y="562"/>
                  </a:cubicBezTo>
                  <a:cubicBezTo>
                    <a:pt x="1" y="875"/>
                    <a:pt x="300" y="1127"/>
                    <a:pt x="667" y="1127"/>
                  </a:cubicBezTo>
                  <a:cubicBezTo>
                    <a:pt x="1039" y="1127"/>
                    <a:pt x="1337" y="875"/>
                    <a:pt x="1337" y="562"/>
                  </a:cubicBezTo>
                  <a:cubicBezTo>
                    <a:pt x="1337" y="253"/>
                    <a:pt x="1039" y="0"/>
                    <a:pt x="667" y="0"/>
                  </a:cubicBez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14" name="CustomShape 53"/>
            <p:cNvSpPr/>
            <p:nvPr/>
          </p:nvSpPr>
          <p:spPr>
            <a:xfrm>
              <a:off x="6840000" y="3548160"/>
              <a:ext cx="238680" cy="948960"/>
            </a:xfrm>
            <a:custGeom>
              <a:avLst/>
              <a:gdLst/>
              <a:ahLst/>
              <a:cxnLst/>
              <a:rect l="l" t="t" r="r" b="b"/>
              <a:pathLst>
                <a:path w="6959" h="27610">
                  <a:moveTo>
                    <a:pt x="3822" y="0"/>
                  </a:moveTo>
                  <a:cubicBezTo>
                    <a:pt x="3231" y="0"/>
                    <a:pt x="2691" y="402"/>
                    <a:pt x="2539" y="1001"/>
                  </a:cubicBezTo>
                  <a:cubicBezTo>
                    <a:pt x="1" y="11037"/>
                    <a:pt x="620" y="20244"/>
                    <a:pt x="4284" y="26919"/>
                  </a:cubicBezTo>
                  <a:cubicBezTo>
                    <a:pt x="4522" y="27362"/>
                    <a:pt x="4978" y="27610"/>
                    <a:pt x="5444" y="27610"/>
                  </a:cubicBezTo>
                  <a:cubicBezTo>
                    <a:pt x="5662" y="27610"/>
                    <a:pt x="5880" y="27555"/>
                    <a:pt x="6081" y="27447"/>
                  </a:cubicBezTo>
                  <a:cubicBezTo>
                    <a:pt x="6723" y="27093"/>
                    <a:pt x="6959" y="26286"/>
                    <a:pt x="6604" y="25647"/>
                  </a:cubicBezTo>
                  <a:cubicBezTo>
                    <a:pt x="3267" y="19557"/>
                    <a:pt x="2736" y="11034"/>
                    <a:pt x="5107" y="1650"/>
                  </a:cubicBezTo>
                  <a:cubicBezTo>
                    <a:pt x="5288" y="943"/>
                    <a:pt x="4859" y="221"/>
                    <a:pt x="4148" y="41"/>
                  </a:cubicBezTo>
                  <a:cubicBezTo>
                    <a:pt x="4039" y="14"/>
                    <a:pt x="3930" y="0"/>
                    <a:pt x="3822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15" name="CustomShape 54"/>
            <p:cNvSpPr/>
            <p:nvPr/>
          </p:nvSpPr>
          <p:spPr>
            <a:xfrm>
              <a:off x="6923520" y="4419000"/>
              <a:ext cx="221400" cy="252360"/>
            </a:xfrm>
            <a:custGeom>
              <a:avLst/>
              <a:gdLst/>
              <a:ahLst/>
              <a:cxnLst/>
              <a:rect l="l" t="t" r="r" b="b"/>
              <a:pathLst>
                <a:path w="6454" h="7362">
                  <a:moveTo>
                    <a:pt x="3942" y="0"/>
                  </a:moveTo>
                  <a:lnTo>
                    <a:pt x="1894" y="1613"/>
                  </a:lnTo>
                  <a:cubicBezTo>
                    <a:pt x="1" y="7041"/>
                    <a:pt x="878" y="7362"/>
                    <a:pt x="1112" y="7362"/>
                  </a:cubicBezTo>
                  <a:cubicBezTo>
                    <a:pt x="1143" y="7362"/>
                    <a:pt x="1163" y="7356"/>
                    <a:pt x="1163" y="7356"/>
                  </a:cubicBezTo>
                  <a:lnTo>
                    <a:pt x="6453" y="3185"/>
                  </a:lnTo>
                  <a:cubicBezTo>
                    <a:pt x="6453" y="3185"/>
                    <a:pt x="5967" y="1059"/>
                    <a:pt x="39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16" name="CustomShape 55"/>
            <p:cNvSpPr/>
            <p:nvPr/>
          </p:nvSpPr>
          <p:spPr>
            <a:xfrm>
              <a:off x="6947280" y="4501800"/>
              <a:ext cx="202320" cy="170280"/>
            </a:xfrm>
            <a:custGeom>
              <a:avLst/>
              <a:gdLst/>
              <a:ahLst/>
              <a:cxnLst/>
              <a:rect l="l" t="t" r="r" b="b"/>
              <a:pathLst>
                <a:path w="5904" h="4972">
                  <a:moveTo>
                    <a:pt x="5624" y="1"/>
                  </a:moveTo>
                  <a:lnTo>
                    <a:pt x="1" y="4434"/>
                  </a:lnTo>
                  <a:cubicBezTo>
                    <a:pt x="1" y="4434"/>
                    <a:pt x="27" y="4971"/>
                    <a:pt x="438" y="4971"/>
                  </a:cubicBezTo>
                  <a:cubicBezTo>
                    <a:pt x="442" y="4971"/>
                    <a:pt x="446" y="4971"/>
                    <a:pt x="450" y="4971"/>
                  </a:cubicBezTo>
                  <a:lnTo>
                    <a:pt x="5904" y="675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17" name="CustomShape 56"/>
            <p:cNvSpPr/>
            <p:nvPr/>
          </p:nvSpPr>
          <p:spPr>
            <a:xfrm>
              <a:off x="6938280" y="4560120"/>
              <a:ext cx="91800" cy="93600"/>
            </a:xfrm>
            <a:custGeom>
              <a:avLst/>
              <a:gdLst/>
              <a:ahLst/>
              <a:cxnLst/>
              <a:rect l="l" t="t" r="r" b="b"/>
              <a:pathLst>
                <a:path w="2693" h="2738">
                  <a:moveTo>
                    <a:pt x="1367" y="1"/>
                  </a:moveTo>
                  <a:cubicBezTo>
                    <a:pt x="862" y="1"/>
                    <a:pt x="566" y="389"/>
                    <a:pt x="566" y="389"/>
                  </a:cubicBezTo>
                  <a:cubicBezTo>
                    <a:pt x="1" y="2322"/>
                    <a:pt x="260" y="2737"/>
                    <a:pt x="260" y="2737"/>
                  </a:cubicBezTo>
                  <a:lnTo>
                    <a:pt x="2692" y="818"/>
                  </a:lnTo>
                  <a:cubicBezTo>
                    <a:pt x="2169" y="187"/>
                    <a:pt x="1718" y="1"/>
                    <a:pt x="1367" y="1"/>
                  </a:cubicBez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18" name="CustomShape 57"/>
            <p:cNvSpPr/>
            <p:nvPr/>
          </p:nvSpPr>
          <p:spPr>
            <a:xfrm>
              <a:off x="7045920" y="4476240"/>
              <a:ext cx="48600" cy="41040"/>
            </a:xfrm>
            <a:custGeom>
              <a:avLst/>
              <a:gdLst/>
              <a:ahLst/>
              <a:cxnLst/>
              <a:rect l="l" t="t" r="r" b="b"/>
              <a:pathLst>
                <a:path w="1436" h="1211">
                  <a:moveTo>
                    <a:pt x="821" y="0"/>
                  </a:moveTo>
                  <a:cubicBezTo>
                    <a:pt x="670" y="0"/>
                    <a:pt x="509" y="54"/>
                    <a:pt x="371" y="162"/>
                  </a:cubicBezTo>
                  <a:cubicBezTo>
                    <a:pt x="79" y="390"/>
                    <a:pt x="0" y="775"/>
                    <a:pt x="195" y="1020"/>
                  </a:cubicBezTo>
                  <a:cubicBezTo>
                    <a:pt x="294" y="1146"/>
                    <a:pt x="448" y="1210"/>
                    <a:pt x="614" y="1210"/>
                  </a:cubicBezTo>
                  <a:cubicBezTo>
                    <a:pt x="765" y="1210"/>
                    <a:pt x="927" y="1156"/>
                    <a:pt x="1065" y="1047"/>
                  </a:cubicBezTo>
                  <a:cubicBezTo>
                    <a:pt x="1354" y="819"/>
                    <a:pt x="1436" y="434"/>
                    <a:pt x="1242" y="194"/>
                  </a:cubicBezTo>
                  <a:cubicBezTo>
                    <a:pt x="1143" y="65"/>
                    <a:pt x="988" y="0"/>
                    <a:pt x="821" y="0"/>
                  </a:cubicBez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19" name="CustomShape 58"/>
            <p:cNvSpPr/>
            <p:nvPr/>
          </p:nvSpPr>
          <p:spPr>
            <a:xfrm>
              <a:off x="6554160" y="3008880"/>
              <a:ext cx="217800" cy="308880"/>
            </a:xfrm>
            <a:custGeom>
              <a:avLst/>
              <a:gdLst/>
              <a:ahLst/>
              <a:cxnLst/>
              <a:rect l="l" t="t" r="r" b="b"/>
              <a:pathLst>
                <a:path w="6356" h="8998">
                  <a:moveTo>
                    <a:pt x="5281" y="1"/>
                  </a:moveTo>
                  <a:cubicBezTo>
                    <a:pt x="5231" y="1"/>
                    <a:pt x="5181" y="4"/>
                    <a:pt x="5131" y="12"/>
                  </a:cubicBezTo>
                  <a:cubicBezTo>
                    <a:pt x="4754" y="70"/>
                    <a:pt x="3964" y="189"/>
                    <a:pt x="2039" y="3418"/>
                  </a:cubicBezTo>
                  <a:cubicBezTo>
                    <a:pt x="1239" y="4755"/>
                    <a:pt x="263" y="6643"/>
                    <a:pt x="130" y="7562"/>
                  </a:cubicBezTo>
                  <a:cubicBezTo>
                    <a:pt x="1" y="8460"/>
                    <a:pt x="575" y="8804"/>
                    <a:pt x="756" y="8889"/>
                  </a:cubicBezTo>
                  <a:cubicBezTo>
                    <a:pt x="919" y="8964"/>
                    <a:pt x="1076" y="8997"/>
                    <a:pt x="1229" y="8997"/>
                  </a:cubicBezTo>
                  <a:cubicBezTo>
                    <a:pt x="1906" y="8997"/>
                    <a:pt x="2491" y="8341"/>
                    <a:pt x="2940" y="7838"/>
                  </a:cubicBezTo>
                  <a:cubicBezTo>
                    <a:pt x="3311" y="7422"/>
                    <a:pt x="3273" y="6786"/>
                    <a:pt x="2858" y="6415"/>
                  </a:cubicBezTo>
                  <a:cubicBezTo>
                    <a:pt x="2821" y="6381"/>
                    <a:pt x="2783" y="6351"/>
                    <a:pt x="2743" y="6323"/>
                  </a:cubicBezTo>
                  <a:cubicBezTo>
                    <a:pt x="3559" y="4690"/>
                    <a:pt x="4961" y="2400"/>
                    <a:pt x="5570" y="1975"/>
                  </a:cubicBezTo>
                  <a:cubicBezTo>
                    <a:pt x="6043" y="1836"/>
                    <a:pt x="6356" y="1362"/>
                    <a:pt x="6277" y="859"/>
                  </a:cubicBezTo>
                  <a:cubicBezTo>
                    <a:pt x="6203" y="359"/>
                    <a:pt x="5772" y="1"/>
                    <a:pt x="5281" y="1"/>
                  </a:cubicBezTo>
                  <a:close/>
                </a:path>
              </a:pathLst>
            </a:custGeom>
            <a:solidFill>
              <a:srgbClr val="FFB89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20" name="CustomShape 59"/>
            <p:cNvSpPr/>
            <p:nvPr/>
          </p:nvSpPr>
          <p:spPr>
            <a:xfrm>
              <a:off x="6846840" y="2818440"/>
              <a:ext cx="86760" cy="181440"/>
            </a:xfrm>
            <a:custGeom>
              <a:avLst/>
              <a:gdLst/>
              <a:ahLst/>
              <a:cxnLst/>
              <a:rect l="l" t="t" r="r" b="b"/>
              <a:pathLst>
                <a:path w="2546" h="5296">
                  <a:moveTo>
                    <a:pt x="1273" y="1"/>
                  </a:moveTo>
                  <a:cubicBezTo>
                    <a:pt x="572" y="1"/>
                    <a:pt x="1" y="572"/>
                    <a:pt x="1" y="1274"/>
                  </a:cubicBezTo>
                  <a:lnTo>
                    <a:pt x="1" y="4022"/>
                  </a:lnTo>
                  <a:cubicBezTo>
                    <a:pt x="1" y="4720"/>
                    <a:pt x="572" y="5295"/>
                    <a:pt x="1273" y="5295"/>
                  </a:cubicBezTo>
                  <a:cubicBezTo>
                    <a:pt x="1970" y="5295"/>
                    <a:pt x="2545" y="4720"/>
                    <a:pt x="2545" y="4022"/>
                  </a:cubicBezTo>
                  <a:lnTo>
                    <a:pt x="2545" y="1274"/>
                  </a:lnTo>
                  <a:cubicBezTo>
                    <a:pt x="2545" y="572"/>
                    <a:pt x="1970" y="1"/>
                    <a:pt x="1273" y="1"/>
                  </a:cubicBezTo>
                  <a:close/>
                </a:path>
              </a:pathLst>
            </a:custGeom>
            <a:solidFill>
              <a:srgbClr val="FFB89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21" name="CustomShape 60"/>
            <p:cNvSpPr/>
            <p:nvPr/>
          </p:nvSpPr>
          <p:spPr>
            <a:xfrm>
              <a:off x="6846840" y="2836440"/>
              <a:ext cx="86760" cy="25200"/>
            </a:xfrm>
            <a:custGeom>
              <a:avLst/>
              <a:gdLst/>
              <a:ahLst/>
              <a:cxnLst/>
              <a:rect l="l" t="t" r="r" b="b"/>
              <a:pathLst>
                <a:path w="2546" h="753">
                  <a:moveTo>
                    <a:pt x="1" y="1"/>
                  </a:moveTo>
                  <a:lnTo>
                    <a:pt x="1" y="753"/>
                  </a:lnTo>
                  <a:cubicBezTo>
                    <a:pt x="1" y="470"/>
                    <a:pt x="92" y="211"/>
                    <a:pt x="249" y="1"/>
                  </a:cubicBezTo>
                  <a:close/>
                  <a:moveTo>
                    <a:pt x="2297" y="1"/>
                  </a:moveTo>
                  <a:cubicBezTo>
                    <a:pt x="2450" y="211"/>
                    <a:pt x="2545" y="470"/>
                    <a:pt x="2545" y="753"/>
                  </a:cubicBezTo>
                  <a:lnTo>
                    <a:pt x="2545" y="1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22" name="CustomShape 61"/>
            <p:cNvSpPr/>
            <p:nvPr/>
          </p:nvSpPr>
          <p:spPr>
            <a:xfrm>
              <a:off x="6846840" y="2836440"/>
              <a:ext cx="86760" cy="87120"/>
            </a:xfrm>
            <a:custGeom>
              <a:avLst/>
              <a:gdLst/>
              <a:ahLst/>
              <a:cxnLst/>
              <a:rect l="l" t="t" r="r" b="b"/>
              <a:pathLst>
                <a:path w="2546" h="2556">
                  <a:moveTo>
                    <a:pt x="249" y="1"/>
                  </a:moveTo>
                  <a:cubicBezTo>
                    <a:pt x="92" y="211"/>
                    <a:pt x="1" y="470"/>
                    <a:pt x="1" y="753"/>
                  </a:cubicBezTo>
                  <a:lnTo>
                    <a:pt x="1" y="2556"/>
                  </a:lnTo>
                  <a:cubicBezTo>
                    <a:pt x="1" y="2556"/>
                    <a:pt x="1419" y="2467"/>
                    <a:pt x="2545" y="1872"/>
                  </a:cubicBezTo>
                  <a:lnTo>
                    <a:pt x="2545" y="753"/>
                  </a:lnTo>
                  <a:cubicBezTo>
                    <a:pt x="2545" y="470"/>
                    <a:pt x="2450" y="211"/>
                    <a:pt x="2297" y="1"/>
                  </a:cubicBezTo>
                  <a:close/>
                </a:path>
              </a:pathLst>
            </a:custGeom>
            <a:solidFill>
              <a:srgbClr val="F3A08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23" name="CustomShape 62"/>
            <p:cNvSpPr/>
            <p:nvPr/>
          </p:nvSpPr>
          <p:spPr>
            <a:xfrm>
              <a:off x="6675120" y="2924280"/>
              <a:ext cx="430560" cy="738720"/>
            </a:xfrm>
            <a:custGeom>
              <a:avLst/>
              <a:gdLst/>
              <a:ahLst/>
              <a:cxnLst/>
              <a:rect l="l" t="t" r="r" b="b"/>
              <a:pathLst>
                <a:path w="12536" h="21494">
                  <a:moveTo>
                    <a:pt x="5703" y="1"/>
                  </a:moveTo>
                  <a:cubicBezTo>
                    <a:pt x="2567" y="1"/>
                    <a:pt x="1" y="2661"/>
                    <a:pt x="1" y="5914"/>
                  </a:cubicBezTo>
                  <a:lnTo>
                    <a:pt x="1073" y="15862"/>
                  </a:lnTo>
                  <a:cubicBezTo>
                    <a:pt x="1651" y="19329"/>
                    <a:pt x="2567" y="21493"/>
                    <a:pt x="5703" y="21493"/>
                  </a:cubicBezTo>
                  <a:lnTo>
                    <a:pt x="6830" y="21493"/>
                  </a:lnTo>
                  <a:cubicBezTo>
                    <a:pt x="9786" y="20952"/>
                    <a:pt x="10715" y="19094"/>
                    <a:pt x="11514" y="15862"/>
                  </a:cubicBezTo>
                  <a:lnTo>
                    <a:pt x="12535" y="5914"/>
                  </a:lnTo>
                  <a:cubicBezTo>
                    <a:pt x="12535" y="2661"/>
                    <a:pt x="9966" y="1"/>
                    <a:pt x="6830" y="1"/>
                  </a:cubicBezTo>
                  <a:close/>
                </a:path>
              </a:pathLst>
            </a:custGeom>
            <a:solidFill>
              <a:srgbClr val="FFB89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24" name="CustomShape 63"/>
            <p:cNvSpPr/>
            <p:nvPr/>
          </p:nvSpPr>
          <p:spPr>
            <a:xfrm>
              <a:off x="6547320" y="2926440"/>
              <a:ext cx="546120" cy="785160"/>
            </a:xfrm>
            <a:custGeom>
              <a:avLst/>
              <a:gdLst/>
              <a:ahLst/>
              <a:cxnLst/>
              <a:rect l="l" t="t" r="r" b="b"/>
              <a:pathLst>
                <a:path w="15894" h="22853">
                  <a:moveTo>
                    <a:pt x="8303" y="1"/>
                  </a:moveTo>
                  <a:cubicBezTo>
                    <a:pt x="7608" y="89"/>
                    <a:pt x="6948" y="365"/>
                    <a:pt x="6376" y="770"/>
                  </a:cubicBezTo>
                  <a:cubicBezTo>
                    <a:pt x="5087" y="1436"/>
                    <a:pt x="4101" y="2488"/>
                    <a:pt x="3441" y="3515"/>
                  </a:cubicBezTo>
                  <a:cubicBezTo>
                    <a:pt x="2780" y="4547"/>
                    <a:pt x="2457" y="4771"/>
                    <a:pt x="1767" y="5781"/>
                  </a:cubicBezTo>
                  <a:cubicBezTo>
                    <a:pt x="981" y="6924"/>
                    <a:pt x="504" y="7857"/>
                    <a:pt x="96" y="9180"/>
                  </a:cubicBezTo>
                  <a:cubicBezTo>
                    <a:pt x="38" y="9367"/>
                    <a:pt x="18" y="10058"/>
                    <a:pt x="11" y="10252"/>
                  </a:cubicBezTo>
                  <a:cubicBezTo>
                    <a:pt x="1" y="10555"/>
                    <a:pt x="11" y="10854"/>
                    <a:pt x="371" y="11170"/>
                  </a:cubicBezTo>
                  <a:cubicBezTo>
                    <a:pt x="545" y="11325"/>
                    <a:pt x="832" y="11513"/>
                    <a:pt x="1340" y="11513"/>
                  </a:cubicBezTo>
                  <a:cubicBezTo>
                    <a:pt x="1438" y="11513"/>
                    <a:pt x="1543" y="11506"/>
                    <a:pt x="1657" y="11490"/>
                  </a:cubicBezTo>
                  <a:cubicBezTo>
                    <a:pt x="1745" y="11479"/>
                    <a:pt x="1838" y="11475"/>
                    <a:pt x="1935" y="11475"/>
                  </a:cubicBezTo>
                  <a:cubicBezTo>
                    <a:pt x="2160" y="11475"/>
                    <a:pt x="2402" y="11497"/>
                    <a:pt x="2624" y="11497"/>
                  </a:cubicBezTo>
                  <a:cubicBezTo>
                    <a:pt x="2994" y="11497"/>
                    <a:pt x="3310" y="11435"/>
                    <a:pt x="3403" y="11106"/>
                  </a:cubicBezTo>
                  <a:cubicBezTo>
                    <a:pt x="3270" y="10520"/>
                    <a:pt x="2903" y="8846"/>
                    <a:pt x="2934" y="8694"/>
                  </a:cubicBezTo>
                  <a:cubicBezTo>
                    <a:pt x="2968" y="8533"/>
                    <a:pt x="3027" y="8510"/>
                    <a:pt x="3057" y="8510"/>
                  </a:cubicBezTo>
                  <a:cubicBezTo>
                    <a:pt x="3069" y="8510"/>
                    <a:pt x="3077" y="8513"/>
                    <a:pt x="3077" y="8513"/>
                  </a:cubicBezTo>
                  <a:cubicBezTo>
                    <a:pt x="3328" y="8183"/>
                    <a:pt x="3573" y="7846"/>
                    <a:pt x="3815" y="7507"/>
                  </a:cubicBezTo>
                  <a:lnTo>
                    <a:pt x="3815" y="7507"/>
                  </a:lnTo>
                  <a:cubicBezTo>
                    <a:pt x="3682" y="12076"/>
                    <a:pt x="3549" y="16641"/>
                    <a:pt x="3416" y="21211"/>
                  </a:cubicBezTo>
                  <a:cubicBezTo>
                    <a:pt x="3407" y="21558"/>
                    <a:pt x="3478" y="22010"/>
                    <a:pt x="3818" y="22075"/>
                  </a:cubicBezTo>
                  <a:lnTo>
                    <a:pt x="3832" y="22085"/>
                  </a:lnTo>
                  <a:cubicBezTo>
                    <a:pt x="5600" y="22596"/>
                    <a:pt x="7439" y="22853"/>
                    <a:pt x="9279" y="22853"/>
                  </a:cubicBezTo>
                  <a:cubicBezTo>
                    <a:pt x="10980" y="22853"/>
                    <a:pt x="12680" y="22634"/>
                    <a:pt x="14325" y="22194"/>
                  </a:cubicBezTo>
                  <a:cubicBezTo>
                    <a:pt x="14501" y="22147"/>
                    <a:pt x="14689" y="22092"/>
                    <a:pt x="14804" y="21949"/>
                  </a:cubicBezTo>
                  <a:cubicBezTo>
                    <a:pt x="14906" y="21820"/>
                    <a:pt x="14930" y="21643"/>
                    <a:pt x="14947" y="21479"/>
                  </a:cubicBezTo>
                  <a:cubicBezTo>
                    <a:pt x="15260" y="18706"/>
                    <a:pt x="15570" y="15934"/>
                    <a:pt x="15883" y="13161"/>
                  </a:cubicBezTo>
                  <a:lnTo>
                    <a:pt x="15883" y="13161"/>
                  </a:lnTo>
                  <a:cubicBezTo>
                    <a:pt x="15092" y="13339"/>
                    <a:pt x="14259" y="13422"/>
                    <a:pt x="13415" y="13422"/>
                  </a:cubicBezTo>
                  <a:cubicBezTo>
                    <a:pt x="10841" y="13422"/>
                    <a:pt x="8155" y="12655"/>
                    <a:pt x="6183" y="11484"/>
                  </a:cubicBezTo>
                  <a:cubicBezTo>
                    <a:pt x="5662" y="11137"/>
                    <a:pt x="5836" y="9408"/>
                    <a:pt x="6527" y="9061"/>
                  </a:cubicBezTo>
                  <a:cubicBezTo>
                    <a:pt x="7072" y="8771"/>
                    <a:pt x="7649" y="8671"/>
                    <a:pt x="8237" y="8671"/>
                  </a:cubicBezTo>
                  <a:cubicBezTo>
                    <a:pt x="9512" y="8671"/>
                    <a:pt x="10839" y="9139"/>
                    <a:pt x="12023" y="9139"/>
                  </a:cubicBezTo>
                  <a:cubicBezTo>
                    <a:pt x="12888" y="9139"/>
                    <a:pt x="13677" y="8889"/>
                    <a:pt x="14311" y="8023"/>
                  </a:cubicBezTo>
                  <a:cubicBezTo>
                    <a:pt x="15005" y="6986"/>
                    <a:pt x="14311" y="5431"/>
                    <a:pt x="14832" y="4046"/>
                  </a:cubicBezTo>
                  <a:cubicBezTo>
                    <a:pt x="15165" y="3600"/>
                    <a:pt x="15427" y="2944"/>
                    <a:pt x="15893" y="2576"/>
                  </a:cubicBezTo>
                  <a:cubicBezTo>
                    <a:pt x="14777" y="1249"/>
                    <a:pt x="13362" y="167"/>
                    <a:pt x="11671" y="24"/>
                  </a:cubicBezTo>
                  <a:lnTo>
                    <a:pt x="11525" y="15"/>
                  </a:lnTo>
                  <a:cubicBezTo>
                    <a:pt x="11521" y="838"/>
                    <a:pt x="10786" y="1590"/>
                    <a:pt x="9963" y="1613"/>
                  </a:cubicBezTo>
                  <a:cubicBezTo>
                    <a:pt x="9949" y="1614"/>
                    <a:pt x="9936" y="1614"/>
                    <a:pt x="9922" y="1614"/>
                  </a:cubicBezTo>
                  <a:cubicBezTo>
                    <a:pt x="9114" y="1614"/>
                    <a:pt x="8363" y="917"/>
                    <a:pt x="8312" y="106"/>
                  </a:cubicBezTo>
                  <a:lnTo>
                    <a:pt x="8303" y="1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25" name="CustomShape 64"/>
            <p:cNvSpPr/>
            <p:nvPr/>
          </p:nvSpPr>
          <p:spPr>
            <a:xfrm>
              <a:off x="6691680" y="3024720"/>
              <a:ext cx="58320" cy="192240"/>
            </a:xfrm>
            <a:custGeom>
              <a:avLst/>
              <a:gdLst/>
              <a:ahLst/>
              <a:cxnLst/>
              <a:rect l="l" t="t" r="r" b="b"/>
              <a:pathLst>
                <a:path w="1712" h="5615">
                  <a:moveTo>
                    <a:pt x="1583" y="0"/>
                  </a:moveTo>
                  <a:cubicBezTo>
                    <a:pt x="1552" y="0"/>
                    <a:pt x="1522" y="15"/>
                    <a:pt x="1507" y="49"/>
                  </a:cubicBezTo>
                  <a:cubicBezTo>
                    <a:pt x="769" y="1695"/>
                    <a:pt x="0" y="3662"/>
                    <a:pt x="38" y="5496"/>
                  </a:cubicBezTo>
                  <a:cubicBezTo>
                    <a:pt x="39" y="5571"/>
                    <a:pt x="102" y="5615"/>
                    <a:pt x="164" y="5615"/>
                  </a:cubicBezTo>
                  <a:cubicBezTo>
                    <a:pt x="214" y="5615"/>
                    <a:pt x="263" y="5587"/>
                    <a:pt x="279" y="5527"/>
                  </a:cubicBezTo>
                  <a:cubicBezTo>
                    <a:pt x="524" y="4635"/>
                    <a:pt x="612" y="3693"/>
                    <a:pt x="848" y="2791"/>
                  </a:cubicBezTo>
                  <a:cubicBezTo>
                    <a:pt x="1086" y="1886"/>
                    <a:pt x="1351" y="998"/>
                    <a:pt x="1685" y="123"/>
                  </a:cubicBezTo>
                  <a:cubicBezTo>
                    <a:pt x="1712" y="56"/>
                    <a:pt x="1644" y="0"/>
                    <a:pt x="1583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26" name="CustomShape 65"/>
            <p:cNvSpPr/>
            <p:nvPr/>
          </p:nvSpPr>
          <p:spPr>
            <a:xfrm>
              <a:off x="6571080" y="3143880"/>
              <a:ext cx="180360" cy="170640"/>
            </a:xfrm>
            <a:custGeom>
              <a:avLst/>
              <a:gdLst/>
              <a:ahLst/>
              <a:cxnLst/>
              <a:rect l="l" t="t" r="r" b="b"/>
              <a:pathLst>
                <a:path w="5265" h="4978">
                  <a:moveTo>
                    <a:pt x="5163" y="1"/>
                  </a:moveTo>
                  <a:cubicBezTo>
                    <a:pt x="4964" y="1"/>
                    <a:pt x="4293" y="230"/>
                    <a:pt x="3975" y="381"/>
                  </a:cubicBezTo>
                  <a:cubicBezTo>
                    <a:pt x="3905" y="417"/>
                    <a:pt x="2618" y="1228"/>
                    <a:pt x="2481" y="1228"/>
                  </a:cubicBezTo>
                  <a:cubicBezTo>
                    <a:pt x="2476" y="1228"/>
                    <a:pt x="2473" y="1227"/>
                    <a:pt x="2471" y="1225"/>
                  </a:cubicBezTo>
                  <a:cubicBezTo>
                    <a:pt x="2114" y="816"/>
                    <a:pt x="1665" y="486"/>
                    <a:pt x="1168" y="262"/>
                  </a:cubicBezTo>
                  <a:cubicBezTo>
                    <a:pt x="981" y="180"/>
                    <a:pt x="787" y="112"/>
                    <a:pt x="583" y="95"/>
                  </a:cubicBezTo>
                  <a:cubicBezTo>
                    <a:pt x="559" y="94"/>
                    <a:pt x="535" y="93"/>
                    <a:pt x="511" y="93"/>
                  </a:cubicBezTo>
                  <a:cubicBezTo>
                    <a:pt x="329" y="93"/>
                    <a:pt x="145" y="140"/>
                    <a:pt x="1" y="251"/>
                  </a:cubicBezTo>
                  <a:lnTo>
                    <a:pt x="161" y="289"/>
                  </a:lnTo>
                  <a:cubicBezTo>
                    <a:pt x="277" y="459"/>
                    <a:pt x="354" y="650"/>
                    <a:pt x="392" y="851"/>
                  </a:cubicBezTo>
                  <a:cubicBezTo>
                    <a:pt x="416" y="1003"/>
                    <a:pt x="420" y="1157"/>
                    <a:pt x="433" y="1306"/>
                  </a:cubicBezTo>
                  <a:cubicBezTo>
                    <a:pt x="460" y="1626"/>
                    <a:pt x="542" y="1936"/>
                    <a:pt x="620" y="2242"/>
                  </a:cubicBezTo>
                  <a:cubicBezTo>
                    <a:pt x="783" y="2878"/>
                    <a:pt x="950" y="3514"/>
                    <a:pt x="1114" y="4147"/>
                  </a:cubicBezTo>
                  <a:cubicBezTo>
                    <a:pt x="1155" y="4304"/>
                    <a:pt x="1195" y="4464"/>
                    <a:pt x="1270" y="4607"/>
                  </a:cubicBezTo>
                  <a:cubicBezTo>
                    <a:pt x="1345" y="4750"/>
                    <a:pt x="1461" y="4879"/>
                    <a:pt x="1610" y="4940"/>
                  </a:cubicBezTo>
                  <a:cubicBezTo>
                    <a:pt x="1663" y="4964"/>
                    <a:pt x="1719" y="4978"/>
                    <a:pt x="1776" y="4978"/>
                  </a:cubicBezTo>
                  <a:cubicBezTo>
                    <a:pt x="1800" y="4978"/>
                    <a:pt x="1824" y="4975"/>
                    <a:pt x="1849" y="4970"/>
                  </a:cubicBezTo>
                  <a:cubicBezTo>
                    <a:pt x="1910" y="4957"/>
                    <a:pt x="1967" y="4923"/>
                    <a:pt x="2022" y="4889"/>
                  </a:cubicBezTo>
                  <a:cubicBezTo>
                    <a:pt x="2273" y="4715"/>
                    <a:pt x="2441" y="4443"/>
                    <a:pt x="2532" y="4154"/>
                  </a:cubicBezTo>
                  <a:cubicBezTo>
                    <a:pt x="2628" y="3865"/>
                    <a:pt x="2655" y="3558"/>
                    <a:pt x="2675" y="3255"/>
                  </a:cubicBezTo>
                  <a:cubicBezTo>
                    <a:pt x="2709" y="2745"/>
                    <a:pt x="5264" y="534"/>
                    <a:pt x="5220" y="23"/>
                  </a:cubicBezTo>
                  <a:cubicBezTo>
                    <a:pt x="5219" y="8"/>
                    <a:pt x="5198" y="1"/>
                    <a:pt x="5163" y="1"/>
                  </a:cubicBez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27" name="CustomShape 66"/>
            <p:cNvSpPr/>
            <p:nvPr/>
          </p:nvSpPr>
          <p:spPr>
            <a:xfrm>
              <a:off x="6652800" y="3138480"/>
              <a:ext cx="158760" cy="240120"/>
            </a:xfrm>
            <a:custGeom>
              <a:avLst/>
              <a:gdLst/>
              <a:ahLst/>
              <a:cxnLst/>
              <a:rect l="l" t="t" r="r" b="b"/>
              <a:pathLst>
                <a:path w="4634" h="7004">
                  <a:moveTo>
                    <a:pt x="2930" y="0"/>
                  </a:moveTo>
                  <a:cubicBezTo>
                    <a:pt x="2790" y="0"/>
                    <a:pt x="2661" y="79"/>
                    <a:pt x="2542" y="157"/>
                  </a:cubicBezTo>
                  <a:cubicBezTo>
                    <a:pt x="1694" y="695"/>
                    <a:pt x="851" y="1232"/>
                    <a:pt x="3" y="1773"/>
                  </a:cubicBezTo>
                  <a:lnTo>
                    <a:pt x="0" y="1783"/>
                  </a:lnTo>
                  <a:cubicBezTo>
                    <a:pt x="341" y="3457"/>
                    <a:pt x="483" y="5026"/>
                    <a:pt x="824" y="6699"/>
                  </a:cubicBezTo>
                  <a:cubicBezTo>
                    <a:pt x="834" y="6751"/>
                    <a:pt x="848" y="6802"/>
                    <a:pt x="878" y="6846"/>
                  </a:cubicBezTo>
                  <a:cubicBezTo>
                    <a:pt x="948" y="6939"/>
                    <a:pt x="1197" y="7004"/>
                    <a:pt x="1371" y="7004"/>
                  </a:cubicBezTo>
                  <a:cubicBezTo>
                    <a:pt x="1418" y="7004"/>
                    <a:pt x="1460" y="6999"/>
                    <a:pt x="1490" y="6989"/>
                  </a:cubicBezTo>
                  <a:cubicBezTo>
                    <a:pt x="2392" y="6690"/>
                    <a:pt x="3246" y="6356"/>
                    <a:pt x="4437" y="5961"/>
                  </a:cubicBezTo>
                  <a:cubicBezTo>
                    <a:pt x="4494" y="5944"/>
                    <a:pt x="4556" y="5920"/>
                    <a:pt x="4590" y="5873"/>
                  </a:cubicBezTo>
                  <a:cubicBezTo>
                    <a:pt x="4634" y="5808"/>
                    <a:pt x="4621" y="5720"/>
                    <a:pt x="4604" y="5645"/>
                  </a:cubicBezTo>
                  <a:cubicBezTo>
                    <a:pt x="4505" y="5203"/>
                    <a:pt x="4406" y="4760"/>
                    <a:pt x="4307" y="4318"/>
                  </a:cubicBezTo>
                  <a:cubicBezTo>
                    <a:pt x="3977" y="3015"/>
                    <a:pt x="3828" y="2008"/>
                    <a:pt x="3498" y="704"/>
                  </a:cubicBezTo>
                  <a:cubicBezTo>
                    <a:pt x="3420" y="388"/>
                    <a:pt x="3256" y="4"/>
                    <a:pt x="2930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28" name="CustomShape 67"/>
            <p:cNvSpPr/>
            <p:nvPr/>
          </p:nvSpPr>
          <p:spPr>
            <a:xfrm>
              <a:off x="6564600" y="3148200"/>
              <a:ext cx="122040" cy="226080"/>
            </a:xfrm>
            <a:custGeom>
              <a:avLst/>
              <a:gdLst/>
              <a:ahLst/>
              <a:cxnLst/>
              <a:rect l="l" t="t" r="r" b="b"/>
              <a:pathLst>
                <a:path w="3570" h="6598">
                  <a:moveTo>
                    <a:pt x="0" y="0"/>
                  </a:moveTo>
                  <a:lnTo>
                    <a:pt x="0" y="0"/>
                  </a:lnTo>
                  <a:cubicBezTo>
                    <a:pt x="245" y="1806"/>
                    <a:pt x="494" y="3614"/>
                    <a:pt x="739" y="5416"/>
                  </a:cubicBezTo>
                  <a:cubicBezTo>
                    <a:pt x="748" y="5495"/>
                    <a:pt x="762" y="5573"/>
                    <a:pt x="810" y="5634"/>
                  </a:cubicBezTo>
                  <a:cubicBezTo>
                    <a:pt x="858" y="5696"/>
                    <a:pt x="936" y="5723"/>
                    <a:pt x="1011" y="5750"/>
                  </a:cubicBezTo>
                  <a:cubicBezTo>
                    <a:pt x="1861" y="6043"/>
                    <a:pt x="2716" y="6325"/>
                    <a:pt x="3570" y="6597"/>
                  </a:cubicBezTo>
                  <a:lnTo>
                    <a:pt x="2613" y="1426"/>
                  </a:lnTo>
                  <a:cubicBezTo>
                    <a:pt x="2028" y="721"/>
                    <a:pt x="616" y="300"/>
                    <a:pt x="184" y="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29" name="CustomShape 68"/>
            <p:cNvSpPr/>
            <p:nvPr/>
          </p:nvSpPr>
          <p:spPr>
            <a:xfrm>
              <a:off x="6700320" y="3218760"/>
              <a:ext cx="90000" cy="88920"/>
            </a:xfrm>
            <a:custGeom>
              <a:avLst/>
              <a:gdLst/>
              <a:ahLst/>
              <a:cxnLst/>
              <a:rect l="l" t="t" r="r" b="b"/>
              <a:pathLst>
                <a:path w="2638" h="2611">
                  <a:moveTo>
                    <a:pt x="2017" y="0"/>
                  </a:moveTo>
                  <a:cubicBezTo>
                    <a:pt x="1956" y="0"/>
                    <a:pt x="1894" y="31"/>
                    <a:pt x="1856" y="87"/>
                  </a:cubicBezTo>
                  <a:cubicBezTo>
                    <a:pt x="1777" y="202"/>
                    <a:pt x="1757" y="342"/>
                    <a:pt x="1740" y="482"/>
                  </a:cubicBezTo>
                  <a:cubicBezTo>
                    <a:pt x="1486" y="352"/>
                    <a:pt x="1206" y="274"/>
                    <a:pt x="923" y="274"/>
                  </a:cubicBezTo>
                  <a:cubicBezTo>
                    <a:pt x="782" y="274"/>
                    <a:pt x="641" y="294"/>
                    <a:pt x="502" y="335"/>
                  </a:cubicBezTo>
                  <a:cubicBezTo>
                    <a:pt x="195" y="426"/>
                    <a:pt x="245" y="907"/>
                    <a:pt x="570" y="907"/>
                  </a:cubicBezTo>
                  <a:cubicBezTo>
                    <a:pt x="574" y="907"/>
                    <a:pt x="577" y="907"/>
                    <a:pt x="580" y="907"/>
                  </a:cubicBezTo>
                  <a:cubicBezTo>
                    <a:pt x="610" y="906"/>
                    <a:pt x="641" y="906"/>
                    <a:pt x="671" y="906"/>
                  </a:cubicBezTo>
                  <a:cubicBezTo>
                    <a:pt x="922" y="906"/>
                    <a:pt x="1181" y="934"/>
                    <a:pt x="1417" y="1016"/>
                  </a:cubicBezTo>
                  <a:cubicBezTo>
                    <a:pt x="1356" y="1016"/>
                    <a:pt x="1295" y="1016"/>
                    <a:pt x="1229" y="1022"/>
                  </a:cubicBezTo>
                  <a:cubicBezTo>
                    <a:pt x="1200" y="1021"/>
                    <a:pt x="1171" y="1021"/>
                    <a:pt x="1142" y="1021"/>
                  </a:cubicBezTo>
                  <a:cubicBezTo>
                    <a:pt x="875" y="1021"/>
                    <a:pt x="606" y="1061"/>
                    <a:pt x="376" y="1128"/>
                  </a:cubicBezTo>
                  <a:cubicBezTo>
                    <a:pt x="1" y="1240"/>
                    <a:pt x="116" y="1788"/>
                    <a:pt x="448" y="1788"/>
                  </a:cubicBezTo>
                  <a:cubicBezTo>
                    <a:pt x="481" y="1788"/>
                    <a:pt x="516" y="1782"/>
                    <a:pt x="552" y="1771"/>
                  </a:cubicBezTo>
                  <a:cubicBezTo>
                    <a:pt x="797" y="1716"/>
                    <a:pt x="1046" y="1662"/>
                    <a:pt x="1301" y="1652"/>
                  </a:cubicBezTo>
                  <a:lnTo>
                    <a:pt x="1301" y="1652"/>
                  </a:lnTo>
                  <a:cubicBezTo>
                    <a:pt x="1124" y="1716"/>
                    <a:pt x="951" y="1788"/>
                    <a:pt x="784" y="1859"/>
                  </a:cubicBezTo>
                  <a:cubicBezTo>
                    <a:pt x="692" y="1893"/>
                    <a:pt x="600" y="1931"/>
                    <a:pt x="508" y="1978"/>
                  </a:cubicBezTo>
                  <a:cubicBezTo>
                    <a:pt x="205" y="2129"/>
                    <a:pt x="369" y="2570"/>
                    <a:pt x="662" y="2584"/>
                  </a:cubicBezTo>
                  <a:cubicBezTo>
                    <a:pt x="728" y="2604"/>
                    <a:pt x="803" y="2611"/>
                    <a:pt x="880" y="2611"/>
                  </a:cubicBezTo>
                  <a:cubicBezTo>
                    <a:pt x="1019" y="2611"/>
                    <a:pt x="1166" y="2588"/>
                    <a:pt x="1284" y="2578"/>
                  </a:cubicBezTo>
                  <a:cubicBezTo>
                    <a:pt x="1519" y="2557"/>
                    <a:pt x="1750" y="2530"/>
                    <a:pt x="1968" y="2448"/>
                  </a:cubicBezTo>
                  <a:cubicBezTo>
                    <a:pt x="2165" y="2380"/>
                    <a:pt x="2417" y="2240"/>
                    <a:pt x="2474" y="2033"/>
                  </a:cubicBezTo>
                  <a:cubicBezTo>
                    <a:pt x="2519" y="1978"/>
                    <a:pt x="2543" y="1907"/>
                    <a:pt x="2546" y="1839"/>
                  </a:cubicBezTo>
                  <a:cubicBezTo>
                    <a:pt x="2567" y="1795"/>
                    <a:pt x="2581" y="1747"/>
                    <a:pt x="2590" y="1700"/>
                  </a:cubicBezTo>
                  <a:cubicBezTo>
                    <a:pt x="2635" y="1573"/>
                    <a:pt x="2638" y="1424"/>
                    <a:pt x="2601" y="1308"/>
                  </a:cubicBezTo>
                  <a:cubicBezTo>
                    <a:pt x="2594" y="1288"/>
                    <a:pt x="2584" y="1271"/>
                    <a:pt x="2573" y="1261"/>
                  </a:cubicBezTo>
                  <a:cubicBezTo>
                    <a:pt x="2570" y="1237"/>
                    <a:pt x="2567" y="1216"/>
                    <a:pt x="2556" y="1193"/>
                  </a:cubicBezTo>
                  <a:cubicBezTo>
                    <a:pt x="2506" y="1039"/>
                    <a:pt x="2413" y="910"/>
                    <a:pt x="2298" y="805"/>
                  </a:cubicBezTo>
                  <a:cubicBezTo>
                    <a:pt x="2291" y="757"/>
                    <a:pt x="2291" y="709"/>
                    <a:pt x="2284" y="665"/>
                  </a:cubicBezTo>
                  <a:cubicBezTo>
                    <a:pt x="2257" y="471"/>
                    <a:pt x="2264" y="257"/>
                    <a:pt x="2165" y="87"/>
                  </a:cubicBezTo>
                  <a:cubicBezTo>
                    <a:pt x="2130" y="28"/>
                    <a:pt x="2074" y="0"/>
                    <a:pt x="2017" y="0"/>
                  </a:cubicBezTo>
                  <a:close/>
                </a:path>
              </a:pathLst>
            </a:custGeom>
            <a:solidFill>
              <a:srgbClr val="FFB89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30" name="CustomShape 69"/>
            <p:cNvSpPr/>
            <p:nvPr/>
          </p:nvSpPr>
          <p:spPr>
            <a:xfrm>
              <a:off x="6755040" y="3015000"/>
              <a:ext cx="429480" cy="371880"/>
            </a:xfrm>
            <a:custGeom>
              <a:avLst/>
              <a:gdLst/>
              <a:ahLst/>
              <a:cxnLst/>
              <a:rect l="l" t="t" r="r" b="b"/>
              <a:pathLst>
                <a:path w="12504" h="10838">
                  <a:moveTo>
                    <a:pt x="9857" y="0"/>
                  </a:moveTo>
                  <a:cubicBezTo>
                    <a:pt x="9391" y="368"/>
                    <a:pt x="8942" y="1192"/>
                    <a:pt x="8608" y="1637"/>
                  </a:cubicBezTo>
                  <a:cubicBezTo>
                    <a:pt x="8088" y="3021"/>
                    <a:pt x="9098" y="4433"/>
                    <a:pt x="8404" y="5471"/>
                  </a:cubicBezTo>
                  <a:cubicBezTo>
                    <a:pt x="7533" y="6110"/>
                    <a:pt x="6721" y="6305"/>
                    <a:pt x="5940" y="6305"/>
                  </a:cubicBezTo>
                  <a:cubicBezTo>
                    <a:pt x="4718" y="6305"/>
                    <a:pt x="3571" y="5827"/>
                    <a:pt x="2391" y="5827"/>
                  </a:cubicBezTo>
                  <a:cubicBezTo>
                    <a:pt x="1839" y="5827"/>
                    <a:pt x="1281" y="5931"/>
                    <a:pt x="704" y="6237"/>
                  </a:cubicBezTo>
                  <a:cubicBezTo>
                    <a:pt x="378" y="6413"/>
                    <a:pt x="1" y="9115"/>
                    <a:pt x="65" y="9200"/>
                  </a:cubicBezTo>
                  <a:cubicBezTo>
                    <a:pt x="2206" y="10084"/>
                    <a:pt x="4879" y="10837"/>
                    <a:pt x="7441" y="10837"/>
                  </a:cubicBezTo>
                  <a:cubicBezTo>
                    <a:pt x="8261" y="10837"/>
                    <a:pt x="9070" y="10760"/>
                    <a:pt x="9847" y="10585"/>
                  </a:cubicBezTo>
                  <a:cubicBezTo>
                    <a:pt x="9860" y="10452"/>
                    <a:pt x="9874" y="10317"/>
                    <a:pt x="9891" y="10180"/>
                  </a:cubicBezTo>
                  <a:lnTo>
                    <a:pt x="9837" y="10125"/>
                  </a:lnTo>
                  <a:cubicBezTo>
                    <a:pt x="11507" y="9591"/>
                    <a:pt x="12504" y="7748"/>
                    <a:pt x="12500" y="5992"/>
                  </a:cubicBezTo>
                  <a:cubicBezTo>
                    <a:pt x="12500" y="4240"/>
                    <a:pt x="11690" y="2583"/>
                    <a:pt x="10707" y="1130"/>
                  </a:cubicBezTo>
                  <a:cubicBezTo>
                    <a:pt x="10449" y="746"/>
                    <a:pt x="10163" y="364"/>
                    <a:pt x="9857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31" name="CustomShape 70"/>
            <p:cNvSpPr/>
            <p:nvPr/>
          </p:nvSpPr>
          <p:spPr>
            <a:xfrm>
              <a:off x="6753600" y="3328920"/>
              <a:ext cx="340560" cy="48240"/>
            </a:xfrm>
            <a:custGeom>
              <a:avLst/>
              <a:gdLst/>
              <a:ahLst/>
              <a:cxnLst/>
              <a:rect l="l" t="t" r="r" b="b"/>
              <a:pathLst>
                <a:path w="9923" h="1422">
                  <a:moveTo>
                    <a:pt x="109" y="1"/>
                  </a:moveTo>
                  <a:cubicBezTo>
                    <a:pt x="40" y="1"/>
                    <a:pt x="1" y="98"/>
                    <a:pt x="71" y="136"/>
                  </a:cubicBezTo>
                  <a:cubicBezTo>
                    <a:pt x="1432" y="921"/>
                    <a:pt x="3214" y="1177"/>
                    <a:pt x="4756" y="1333"/>
                  </a:cubicBezTo>
                  <a:cubicBezTo>
                    <a:pt x="5360" y="1393"/>
                    <a:pt x="5964" y="1422"/>
                    <a:pt x="6568" y="1422"/>
                  </a:cubicBezTo>
                  <a:cubicBezTo>
                    <a:pt x="7661" y="1422"/>
                    <a:pt x="8751" y="1326"/>
                    <a:pt x="9832" y="1142"/>
                  </a:cubicBezTo>
                  <a:cubicBezTo>
                    <a:pt x="9923" y="1130"/>
                    <a:pt x="9890" y="1002"/>
                    <a:pt x="9806" y="1002"/>
                  </a:cubicBezTo>
                  <a:cubicBezTo>
                    <a:pt x="9802" y="1002"/>
                    <a:pt x="9798" y="1002"/>
                    <a:pt x="9794" y="1003"/>
                  </a:cubicBezTo>
                  <a:cubicBezTo>
                    <a:pt x="8855" y="1140"/>
                    <a:pt x="7909" y="1212"/>
                    <a:pt x="6964" y="1212"/>
                  </a:cubicBezTo>
                  <a:cubicBezTo>
                    <a:pt x="6274" y="1212"/>
                    <a:pt x="5583" y="1174"/>
                    <a:pt x="4895" y="1095"/>
                  </a:cubicBezTo>
                  <a:cubicBezTo>
                    <a:pt x="3245" y="908"/>
                    <a:pt x="1735" y="329"/>
                    <a:pt x="125" y="2"/>
                  </a:cubicBezTo>
                  <a:cubicBezTo>
                    <a:pt x="120" y="1"/>
                    <a:pt x="115" y="1"/>
                    <a:pt x="109" y="1"/>
                  </a:cubicBezTo>
                  <a:close/>
                </a:path>
              </a:pathLst>
            </a:custGeom>
            <a:solidFill>
              <a:srgbClr val="DEAB4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32" name="CustomShape 71"/>
            <p:cNvSpPr/>
            <p:nvPr/>
          </p:nvSpPr>
          <p:spPr>
            <a:xfrm>
              <a:off x="6750720" y="3108240"/>
              <a:ext cx="315000" cy="222840"/>
            </a:xfrm>
            <a:custGeom>
              <a:avLst/>
              <a:gdLst/>
              <a:ahLst/>
              <a:cxnLst/>
              <a:rect l="l" t="t" r="r" b="b"/>
              <a:pathLst>
                <a:path w="9184" h="6500">
                  <a:moveTo>
                    <a:pt x="8458" y="1"/>
                  </a:moveTo>
                  <a:cubicBezTo>
                    <a:pt x="8391" y="1"/>
                    <a:pt x="8323" y="47"/>
                    <a:pt x="8323" y="129"/>
                  </a:cubicBezTo>
                  <a:cubicBezTo>
                    <a:pt x="8323" y="710"/>
                    <a:pt x="8533" y="1272"/>
                    <a:pt x="8533" y="1854"/>
                  </a:cubicBezTo>
                  <a:cubicBezTo>
                    <a:pt x="8540" y="2865"/>
                    <a:pt x="7761" y="3259"/>
                    <a:pt x="6883" y="3344"/>
                  </a:cubicBezTo>
                  <a:cubicBezTo>
                    <a:pt x="6670" y="3364"/>
                    <a:pt x="6456" y="3373"/>
                    <a:pt x="6242" y="3373"/>
                  </a:cubicBezTo>
                  <a:cubicBezTo>
                    <a:pt x="5199" y="3373"/>
                    <a:pt x="4147" y="3165"/>
                    <a:pt x="3117" y="3075"/>
                  </a:cubicBezTo>
                  <a:cubicBezTo>
                    <a:pt x="2788" y="3046"/>
                    <a:pt x="2367" y="2985"/>
                    <a:pt x="1951" y="2985"/>
                  </a:cubicBezTo>
                  <a:cubicBezTo>
                    <a:pt x="1414" y="2985"/>
                    <a:pt x="887" y="3086"/>
                    <a:pt x="582" y="3483"/>
                  </a:cubicBezTo>
                  <a:cubicBezTo>
                    <a:pt x="18" y="4225"/>
                    <a:pt x="0" y="5514"/>
                    <a:pt x="14" y="6399"/>
                  </a:cubicBezTo>
                  <a:cubicBezTo>
                    <a:pt x="16" y="6467"/>
                    <a:pt x="65" y="6500"/>
                    <a:pt x="116" y="6500"/>
                  </a:cubicBezTo>
                  <a:cubicBezTo>
                    <a:pt x="167" y="6500"/>
                    <a:pt x="220" y="6466"/>
                    <a:pt x="225" y="6399"/>
                  </a:cubicBezTo>
                  <a:cubicBezTo>
                    <a:pt x="276" y="5664"/>
                    <a:pt x="385" y="4902"/>
                    <a:pt x="613" y="4198"/>
                  </a:cubicBezTo>
                  <a:cubicBezTo>
                    <a:pt x="843" y="3494"/>
                    <a:pt x="1370" y="3356"/>
                    <a:pt x="1958" y="3356"/>
                  </a:cubicBezTo>
                  <a:cubicBezTo>
                    <a:pt x="2197" y="3356"/>
                    <a:pt x="2446" y="3379"/>
                    <a:pt x="2688" y="3395"/>
                  </a:cubicBezTo>
                  <a:cubicBezTo>
                    <a:pt x="3912" y="3480"/>
                    <a:pt x="5129" y="3758"/>
                    <a:pt x="6358" y="3758"/>
                  </a:cubicBezTo>
                  <a:cubicBezTo>
                    <a:pt x="6461" y="3758"/>
                    <a:pt x="6565" y="3756"/>
                    <a:pt x="6669" y="3752"/>
                  </a:cubicBezTo>
                  <a:cubicBezTo>
                    <a:pt x="7414" y="3725"/>
                    <a:pt x="8292" y="3554"/>
                    <a:pt x="8703" y="2860"/>
                  </a:cubicBezTo>
                  <a:cubicBezTo>
                    <a:pt x="9183" y="2054"/>
                    <a:pt x="8758" y="921"/>
                    <a:pt x="8577" y="95"/>
                  </a:cubicBezTo>
                  <a:cubicBezTo>
                    <a:pt x="8562" y="30"/>
                    <a:pt x="8511" y="1"/>
                    <a:pt x="8458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33" name="CustomShape 72"/>
            <p:cNvSpPr/>
            <p:nvPr/>
          </p:nvSpPr>
          <p:spPr>
            <a:xfrm>
              <a:off x="6559920" y="3223800"/>
              <a:ext cx="53280" cy="85680"/>
            </a:xfrm>
            <a:custGeom>
              <a:avLst/>
              <a:gdLst/>
              <a:ahLst/>
              <a:cxnLst/>
              <a:rect l="l" t="t" r="r" b="b"/>
              <a:pathLst>
                <a:path w="1570" h="2517">
                  <a:moveTo>
                    <a:pt x="638" y="1"/>
                  </a:moveTo>
                  <a:cubicBezTo>
                    <a:pt x="576" y="1"/>
                    <a:pt x="515" y="25"/>
                    <a:pt x="467" y="82"/>
                  </a:cubicBezTo>
                  <a:cubicBezTo>
                    <a:pt x="144" y="470"/>
                    <a:pt x="7" y="939"/>
                    <a:pt x="1" y="1443"/>
                  </a:cubicBezTo>
                  <a:cubicBezTo>
                    <a:pt x="1" y="1549"/>
                    <a:pt x="42" y="1630"/>
                    <a:pt x="103" y="1685"/>
                  </a:cubicBezTo>
                  <a:cubicBezTo>
                    <a:pt x="147" y="1869"/>
                    <a:pt x="38" y="2049"/>
                    <a:pt x="117" y="2233"/>
                  </a:cubicBezTo>
                  <a:cubicBezTo>
                    <a:pt x="181" y="2392"/>
                    <a:pt x="388" y="2513"/>
                    <a:pt x="575" y="2513"/>
                  </a:cubicBezTo>
                  <a:cubicBezTo>
                    <a:pt x="596" y="2513"/>
                    <a:pt x="617" y="2511"/>
                    <a:pt x="637" y="2508"/>
                  </a:cubicBezTo>
                  <a:cubicBezTo>
                    <a:pt x="660" y="2514"/>
                    <a:pt x="685" y="2517"/>
                    <a:pt x="710" y="2517"/>
                  </a:cubicBezTo>
                  <a:cubicBezTo>
                    <a:pt x="775" y="2517"/>
                    <a:pt x="843" y="2496"/>
                    <a:pt x="902" y="2443"/>
                  </a:cubicBezTo>
                  <a:cubicBezTo>
                    <a:pt x="1141" y="2243"/>
                    <a:pt x="1345" y="1998"/>
                    <a:pt x="1529" y="1746"/>
                  </a:cubicBezTo>
                  <a:cubicBezTo>
                    <a:pt x="1566" y="1691"/>
                    <a:pt x="1569" y="1638"/>
                    <a:pt x="1549" y="1589"/>
                  </a:cubicBezTo>
                  <a:cubicBezTo>
                    <a:pt x="1536" y="1457"/>
                    <a:pt x="1418" y="1350"/>
                    <a:pt x="1275" y="1350"/>
                  </a:cubicBezTo>
                  <a:cubicBezTo>
                    <a:pt x="1234" y="1350"/>
                    <a:pt x="1191" y="1359"/>
                    <a:pt x="1147" y="1379"/>
                  </a:cubicBezTo>
                  <a:cubicBezTo>
                    <a:pt x="1117" y="1393"/>
                    <a:pt x="1086" y="1409"/>
                    <a:pt x="1052" y="1423"/>
                  </a:cubicBezTo>
                  <a:cubicBezTo>
                    <a:pt x="1086" y="1355"/>
                    <a:pt x="1117" y="1286"/>
                    <a:pt x="1147" y="1219"/>
                  </a:cubicBezTo>
                  <a:cubicBezTo>
                    <a:pt x="1158" y="1212"/>
                    <a:pt x="1164" y="1205"/>
                    <a:pt x="1171" y="1202"/>
                  </a:cubicBezTo>
                  <a:cubicBezTo>
                    <a:pt x="1456" y="1028"/>
                    <a:pt x="1279" y="665"/>
                    <a:pt x="1011" y="665"/>
                  </a:cubicBezTo>
                  <a:cubicBezTo>
                    <a:pt x="969" y="665"/>
                    <a:pt x="924" y="674"/>
                    <a:pt x="879" y="694"/>
                  </a:cubicBezTo>
                  <a:cubicBezTo>
                    <a:pt x="852" y="708"/>
                    <a:pt x="827" y="725"/>
                    <a:pt x="800" y="739"/>
                  </a:cubicBezTo>
                  <a:cubicBezTo>
                    <a:pt x="831" y="681"/>
                    <a:pt x="861" y="620"/>
                    <a:pt x="882" y="556"/>
                  </a:cubicBezTo>
                  <a:cubicBezTo>
                    <a:pt x="906" y="474"/>
                    <a:pt x="916" y="385"/>
                    <a:pt x="943" y="300"/>
                  </a:cubicBezTo>
                  <a:cubicBezTo>
                    <a:pt x="957" y="256"/>
                    <a:pt x="940" y="212"/>
                    <a:pt x="909" y="178"/>
                  </a:cubicBezTo>
                  <a:cubicBezTo>
                    <a:pt x="863" y="77"/>
                    <a:pt x="749" y="1"/>
                    <a:pt x="638" y="1"/>
                  </a:cubicBezTo>
                  <a:close/>
                </a:path>
              </a:pathLst>
            </a:custGeom>
            <a:solidFill>
              <a:srgbClr val="FFB89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34" name="CustomShape 73"/>
            <p:cNvSpPr/>
            <p:nvPr/>
          </p:nvSpPr>
          <p:spPr>
            <a:xfrm>
              <a:off x="6690240" y="2791800"/>
              <a:ext cx="85320" cy="81720"/>
            </a:xfrm>
            <a:custGeom>
              <a:avLst/>
              <a:gdLst/>
              <a:ahLst/>
              <a:cxnLst/>
              <a:rect l="l" t="t" r="r" b="b"/>
              <a:pathLst>
                <a:path w="2501" h="2392">
                  <a:moveTo>
                    <a:pt x="1249" y="0"/>
                  </a:moveTo>
                  <a:cubicBezTo>
                    <a:pt x="1214" y="0"/>
                    <a:pt x="1179" y="2"/>
                    <a:pt x="1144" y="5"/>
                  </a:cubicBezTo>
                  <a:cubicBezTo>
                    <a:pt x="487" y="63"/>
                    <a:pt x="1" y="645"/>
                    <a:pt x="62" y="1302"/>
                  </a:cubicBezTo>
                  <a:cubicBezTo>
                    <a:pt x="117" y="1922"/>
                    <a:pt x="640" y="2391"/>
                    <a:pt x="1252" y="2391"/>
                  </a:cubicBezTo>
                  <a:cubicBezTo>
                    <a:pt x="1287" y="2391"/>
                    <a:pt x="1322" y="2390"/>
                    <a:pt x="1358" y="2387"/>
                  </a:cubicBezTo>
                  <a:cubicBezTo>
                    <a:pt x="2014" y="2325"/>
                    <a:pt x="2501" y="1747"/>
                    <a:pt x="2440" y="1087"/>
                  </a:cubicBezTo>
                  <a:cubicBezTo>
                    <a:pt x="2385" y="466"/>
                    <a:pt x="1861" y="0"/>
                    <a:pt x="1249" y="0"/>
                  </a:cubicBezTo>
                  <a:close/>
                </a:path>
              </a:pathLst>
            </a:custGeom>
            <a:solidFill>
              <a:srgbClr val="FFB89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35" name="CustomShape 74"/>
            <p:cNvSpPr/>
            <p:nvPr/>
          </p:nvSpPr>
          <p:spPr>
            <a:xfrm>
              <a:off x="6956640" y="2728800"/>
              <a:ext cx="85320" cy="81360"/>
            </a:xfrm>
            <a:custGeom>
              <a:avLst/>
              <a:gdLst/>
              <a:ahLst/>
              <a:cxnLst/>
              <a:rect l="l" t="t" r="r" b="b"/>
              <a:pathLst>
                <a:path w="2501" h="2389">
                  <a:moveTo>
                    <a:pt x="1255" y="1"/>
                  </a:moveTo>
                  <a:cubicBezTo>
                    <a:pt x="1218" y="1"/>
                    <a:pt x="1181" y="2"/>
                    <a:pt x="1144" y="6"/>
                  </a:cubicBezTo>
                  <a:cubicBezTo>
                    <a:pt x="487" y="64"/>
                    <a:pt x="1" y="642"/>
                    <a:pt x="62" y="1302"/>
                  </a:cubicBezTo>
                  <a:cubicBezTo>
                    <a:pt x="117" y="1922"/>
                    <a:pt x="639" y="2388"/>
                    <a:pt x="1251" y="2388"/>
                  </a:cubicBezTo>
                  <a:cubicBezTo>
                    <a:pt x="1286" y="2388"/>
                    <a:pt x="1322" y="2387"/>
                    <a:pt x="1358" y="2384"/>
                  </a:cubicBezTo>
                  <a:cubicBezTo>
                    <a:pt x="2015" y="2326"/>
                    <a:pt x="2501" y="1744"/>
                    <a:pt x="2440" y="1088"/>
                  </a:cubicBezTo>
                  <a:cubicBezTo>
                    <a:pt x="2386" y="469"/>
                    <a:pt x="1865" y="1"/>
                    <a:pt x="1255" y="1"/>
                  </a:cubicBezTo>
                  <a:close/>
                </a:path>
              </a:pathLst>
            </a:custGeom>
            <a:solidFill>
              <a:srgbClr val="FFB89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36" name="CustomShape 75"/>
            <p:cNvSpPr/>
            <p:nvPr/>
          </p:nvSpPr>
          <p:spPr>
            <a:xfrm>
              <a:off x="6665760" y="2503440"/>
              <a:ext cx="349200" cy="396360"/>
            </a:xfrm>
            <a:custGeom>
              <a:avLst/>
              <a:gdLst/>
              <a:ahLst/>
              <a:cxnLst/>
              <a:rect l="l" t="t" r="r" b="b"/>
              <a:pathLst>
                <a:path w="10173" h="11543">
                  <a:moveTo>
                    <a:pt x="4684" y="0"/>
                  </a:moveTo>
                  <a:cubicBezTo>
                    <a:pt x="4336" y="0"/>
                    <a:pt x="3983" y="44"/>
                    <a:pt x="3631" y="134"/>
                  </a:cubicBezTo>
                  <a:cubicBezTo>
                    <a:pt x="1371" y="716"/>
                    <a:pt x="0" y="3043"/>
                    <a:pt x="582" y="5305"/>
                  </a:cubicBezTo>
                  <a:lnTo>
                    <a:pt x="1371" y="8358"/>
                  </a:lnTo>
                  <a:cubicBezTo>
                    <a:pt x="1863" y="10268"/>
                    <a:pt x="3599" y="11543"/>
                    <a:pt x="5487" y="11543"/>
                  </a:cubicBezTo>
                  <a:cubicBezTo>
                    <a:pt x="5835" y="11543"/>
                    <a:pt x="6188" y="11500"/>
                    <a:pt x="6539" y="11409"/>
                  </a:cubicBezTo>
                  <a:cubicBezTo>
                    <a:pt x="8802" y="10824"/>
                    <a:pt x="10173" y="8497"/>
                    <a:pt x="9592" y="6238"/>
                  </a:cubicBezTo>
                  <a:lnTo>
                    <a:pt x="8802" y="3182"/>
                  </a:lnTo>
                  <a:cubicBezTo>
                    <a:pt x="8311" y="1275"/>
                    <a:pt x="6575" y="0"/>
                    <a:pt x="4684" y="0"/>
                  </a:cubicBezTo>
                  <a:close/>
                </a:path>
              </a:pathLst>
            </a:custGeom>
            <a:solidFill>
              <a:srgbClr val="FFB89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37" name="CustomShape 76"/>
            <p:cNvSpPr/>
            <p:nvPr/>
          </p:nvSpPr>
          <p:spPr>
            <a:xfrm>
              <a:off x="6747480" y="2746080"/>
              <a:ext cx="37440" cy="34920"/>
            </a:xfrm>
            <a:custGeom>
              <a:avLst/>
              <a:gdLst/>
              <a:ahLst/>
              <a:cxnLst/>
              <a:rect l="l" t="t" r="r" b="b"/>
              <a:pathLst>
                <a:path w="1111" h="1041">
                  <a:moveTo>
                    <a:pt x="542" y="1"/>
                  </a:moveTo>
                  <a:cubicBezTo>
                    <a:pt x="499" y="1"/>
                    <a:pt x="456" y="6"/>
                    <a:pt x="412" y="19"/>
                  </a:cubicBezTo>
                  <a:cubicBezTo>
                    <a:pt x="151" y="94"/>
                    <a:pt x="1" y="376"/>
                    <a:pt x="79" y="655"/>
                  </a:cubicBezTo>
                  <a:cubicBezTo>
                    <a:pt x="145" y="888"/>
                    <a:pt x="348" y="1041"/>
                    <a:pt x="565" y="1041"/>
                  </a:cubicBezTo>
                  <a:cubicBezTo>
                    <a:pt x="608" y="1041"/>
                    <a:pt x="652" y="1035"/>
                    <a:pt x="695" y="1022"/>
                  </a:cubicBezTo>
                  <a:cubicBezTo>
                    <a:pt x="960" y="948"/>
                    <a:pt x="1111" y="666"/>
                    <a:pt x="1032" y="386"/>
                  </a:cubicBezTo>
                  <a:cubicBezTo>
                    <a:pt x="967" y="153"/>
                    <a:pt x="761" y="1"/>
                    <a:pt x="542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38" name="CustomShape 77"/>
            <p:cNvSpPr/>
            <p:nvPr/>
          </p:nvSpPr>
          <p:spPr>
            <a:xfrm>
              <a:off x="6871680" y="2715840"/>
              <a:ext cx="37440" cy="35280"/>
            </a:xfrm>
            <a:custGeom>
              <a:avLst/>
              <a:gdLst/>
              <a:ahLst/>
              <a:cxnLst/>
              <a:rect l="l" t="t" r="r" b="b"/>
              <a:pathLst>
                <a:path w="1110" h="1042">
                  <a:moveTo>
                    <a:pt x="543" y="0"/>
                  </a:moveTo>
                  <a:cubicBezTo>
                    <a:pt x="501" y="0"/>
                    <a:pt x="458" y="6"/>
                    <a:pt x="416" y="18"/>
                  </a:cubicBezTo>
                  <a:cubicBezTo>
                    <a:pt x="150" y="93"/>
                    <a:pt x="1" y="379"/>
                    <a:pt x="79" y="654"/>
                  </a:cubicBezTo>
                  <a:cubicBezTo>
                    <a:pt x="145" y="889"/>
                    <a:pt x="352" y="1042"/>
                    <a:pt x="573" y="1042"/>
                  </a:cubicBezTo>
                  <a:cubicBezTo>
                    <a:pt x="614" y="1042"/>
                    <a:pt x="656" y="1036"/>
                    <a:pt x="698" y="1025"/>
                  </a:cubicBezTo>
                  <a:cubicBezTo>
                    <a:pt x="964" y="951"/>
                    <a:pt x="1110" y="665"/>
                    <a:pt x="1032" y="385"/>
                  </a:cubicBezTo>
                  <a:cubicBezTo>
                    <a:pt x="966" y="155"/>
                    <a:pt x="762" y="0"/>
                    <a:pt x="543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39" name="CustomShape 78"/>
            <p:cNvSpPr/>
            <p:nvPr/>
          </p:nvSpPr>
          <p:spPr>
            <a:xfrm>
              <a:off x="6818760" y="2784960"/>
              <a:ext cx="51120" cy="29880"/>
            </a:xfrm>
            <a:custGeom>
              <a:avLst/>
              <a:gdLst/>
              <a:ahLst/>
              <a:cxnLst/>
              <a:rect l="l" t="t" r="r" b="b"/>
              <a:pathLst>
                <a:path w="1508" h="886">
                  <a:moveTo>
                    <a:pt x="1427" y="0"/>
                  </a:moveTo>
                  <a:cubicBezTo>
                    <a:pt x="1390" y="0"/>
                    <a:pt x="1357" y="26"/>
                    <a:pt x="1351" y="63"/>
                  </a:cubicBezTo>
                  <a:cubicBezTo>
                    <a:pt x="1276" y="526"/>
                    <a:pt x="1126" y="597"/>
                    <a:pt x="966" y="672"/>
                  </a:cubicBezTo>
                  <a:cubicBezTo>
                    <a:pt x="943" y="681"/>
                    <a:pt x="919" y="692"/>
                    <a:pt x="895" y="705"/>
                  </a:cubicBezTo>
                  <a:cubicBezTo>
                    <a:pt x="860" y="724"/>
                    <a:pt x="812" y="736"/>
                    <a:pt x="756" y="736"/>
                  </a:cubicBezTo>
                  <a:cubicBezTo>
                    <a:pt x="597" y="736"/>
                    <a:pt x="369" y="644"/>
                    <a:pt x="143" y="365"/>
                  </a:cubicBezTo>
                  <a:cubicBezTo>
                    <a:pt x="128" y="346"/>
                    <a:pt x="107" y="337"/>
                    <a:pt x="86" y="337"/>
                  </a:cubicBezTo>
                  <a:cubicBezTo>
                    <a:pt x="70" y="337"/>
                    <a:pt x="53" y="343"/>
                    <a:pt x="38" y="355"/>
                  </a:cubicBezTo>
                  <a:cubicBezTo>
                    <a:pt x="7" y="379"/>
                    <a:pt x="0" y="427"/>
                    <a:pt x="27" y="460"/>
                  </a:cubicBezTo>
                  <a:cubicBezTo>
                    <a:pt x="272" y="763"/>
                    <a:pt x="544" y="886"/>
                    <a:pt x="756" y="886"/>
                  </a:cubicBezTo>
                  <a:cubicBezTo>
                    <a:pt x="834" y="886"/>
                    <a:pt x="905" y="868"/>
                    <a:pt x="963" y="838"/>
                  </a:cubicBezTo>
                  <a:cubicBezTo>
                    <a:pt x="983" y="828"/>
                    <a:pt x="1007" y="818"/>
                    <a:pt x="1031" y="804"/>
                  </a:cubicBezTo>
                  <a:cubicBezTo>
                    <a:pt x="1208" y="722"/>
                    <a:pt x="1412" y="628"/>
                    <a:pt x="1500" y="86"/>
                  </a:cubicBezTo>
                  <a:cubicBezTo>
                    <a:pt x="1508" y="45"/>
                    <a:pt x="1480" y="8"/>
                    <a:pt x="1439" y="1"/>
                  </a:cubicBezTo>
                  <a:cubicBezTo>
                    <a:pt x="1435" y="1"/>
                    <a:pt x="1431" y="0"/>
                    <a:pt x="1427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40" name="CustomShape 79"/>
            <p:cNvSpPr/>
            <p:nvPr/>
          </p:nvSpPr>
          <p:spPr>
            <a:xfrm>
              <a:off x="6867360" y="2669400"/>
              <a:ext cx="40680" cy="13320"/>
            </a:xfrm>
            <a:custGeom>
              <a:avLst/>
              <a:gdLst/>
              <a:ahLst/>
              <a:cxnLst/>
              <a:rect l="l" t="t" r="r" b="b"/>
              <a:pathLst>
                <a:path w="1202" h="404">
                  <a:moveTo>
                    <a:pt x="601" y="0"/>
                  </a:moveTo>
                  <a:cubicBezTo>
                    <a:pt x="587" y="0"/>
                    <a:pt x="572" y="1"/>
                    <a:pt x="558" y="2"/>
                  </a:cubicBezTo>
                  <a:cubicBezTo>
                    <a:pt x="249" y="25"/>
                    <a:pt x="38" y="270"/>
                    <a:pt x="27" y="281"/>
                  </a:cubicBezTo>
                  <a:cubicBezTo>
                    <a:pt x="0" y="315"/>
                    <a:pt x="4" y="359"/>
                    <a:pt x="38" y="386"/>
                  </a:cubicBezTo>
                  <a:cubicBezTo>
                    <a:pt x="52" y="400"/>
                    <a:pt x="68" y="403"/>
                    <a:pt x="85" y="403"/>
                  </a:cubicBezTo>
                  <a:cubicBezTo>
                    <a:pt x="106" y="403"/>
                    <a:pt x="126" y="397"/>
                    <a:pt x="143" y="380"/>
                  </a:cubicBezTo>
                  <a:cubicBezTo>
                    <a:pt x="143" y="376"/>
                    <a:pt x="324" y="168"/>
                    <a:pt x="572" y="152"/>
                  </a:cubicBezTo>
                  <a:cubicBezTo>
                    <a:pt x="583" y="151"/>
                    <a:pt x="594" y="151"/>
                    <a:pt x="605" y="151"/>
                  </a:cubicBezTo>
                  <a:cubicBezTo>
                    <a:pt x="842" y="151"/>
                    <a:pt x="1069" y="318"/>
                    <a:pt x="1072" y="318"/>
                  </a:cubicBezTo>
                  <a:cubicBezTo>
                    <a:pt x="1086" y="330"/>
                    <a:pt x="1103" y="335"/>
                    <a:pt x="1119" y="335"/>
                  </a:cubicBezTo>
                  <a:cubicBezTo>
                    <a:pt x="1142" y="335"/>
                    <a:pt x="1164" y="324"/>
                    <a:pt x="1178" y="304"/>
                  </a:cubicBezTo>
                  <a:cubicBezTo>
                    <a:pt x="1202" y="270"/>
                    <a:pt x="1195" y="226"/>
                    <a:pt x="1164" y="199"/>
                  </a:cubicBezTo>
                  <a:cubicBezTo>
                    <a:pt x="1151" y="193"/>
                    <a:pt x="894" y="0"/>
                    <a:pt x="601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41" name="CustomShape 80"/>
            <p:cNvSpPr/>
            <p:nvPr/>
          </p:nvSpPr>
          <p:spPr>
            <a:xfrm>
              <a:off x="6730560" y="2703240"/>
              <a:ext cx="34560" cy="25200"/>
            </a:xfrm>
            <a:custGeom>
              <a:avLst/>
              <a:gdLst/>
              <a:ahLst/>
              <a:cxnLst/>
              <a:rect l="l" t="t" r="r" b="b"/>
              <a:pathLst>
                <a:path w="1022" h="750">
                  <a:moveTo>
                    <a:pt x="746" y="1"/>
                  </a:moveTo>
                  <a:cubicBezTo>
                    <a:pt x="618" y="1"/>
                    <a:pt x="453" y="23"/>
                    <a:pt x="318" y="116"/>
                  </a:cubicBezTo>
                  <a:cubicBezTo>
                    <a:pt x="59" y="297"/>
                    <a:pt x="12" y="650"/>
                    <a:pt x="8" y="664"/>
                  </a:cubicBezTo>
                  <a:cubicBezTo>
                    <a:pt x="1" y="705"/>
                    <a:pt x="32" y="743"/>
                    <a:pt x="73" y="749"/>
                  </a:cubicBezTo>
                  <a:lnTo>
                    <a:pt x="83" y="749"/>
                  </a:lnTo>
                  <a:cubicBezTo>
                    <a:pt x="120" y="749"/>
                    <a:pt x="151" y="722"/>
                    <a:pt x="158" y="685"/>
                  </a:cubicBezTo>
                  <a:cubicBezTo>
                    <a:pt x="158" y="681"/>
                    <a:pt x="199" y="382"/>
                    <a:pt x="403" y="242"/>
                  </a:cubicBezTo>
                  <a:cubicBezTo>
                    <a:pt x="509" y="168"/>
                    <a:pt x="644" y="150"/>
                    <a:pt x="750" y="150"/>
                  </a:cubicBezTo>
                  <a:cubicBezTo>
                    <a:pt x="848" y="150"/>
                    <a:pt x="921" y="165"/>
                    <a:pt x="923" y="167"/>
                  </a:cubicBezTo>
                  <a:cubicBezTo>
                    <a:pt x="928" y="168"/>
                    <a:pt x="933" y="168"/>
                    <a:pt x="938" y="168"/>
                  </a:cubicBezTo>
                  <a:cubicBezTo>
                    <a:pt x="972" y="168"/>
                    <a:pt x="1003" y="146"/>
                    <a:pt x="1012" y="110"/>
                  </a:cubicBezTo>
                  <a:cubicBezTo>
                    <a:pt x="1022" y="69"/>
                    <a:pt x="995" y="28"/>
                    <a:pt x="954" y="21"/>
                  </a:cubicBezTo>
                  <a:cubicBezTo>
                    <a:pt x="947" y="19"/>
                    <a:pt x="862" y="1"/>
                    <a:pt x="746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42" name="CustomShape 81"/>
            <p:cNvSpPr/>
            <p:nvPr/>
          </p:nvSpPr>
          <p:spPr>
            <a:xfrm>
              <a:off x="6814080" y="2694600"/>
              <a:ext cx="24840" cy="80640"/>
            </a:xfrm>
            <a:custGeom>
              <a:avLst/>
              <a:gdLst/>
              <a:ahLst/>
              <a:cxnLst/>
              <a:rect l="l" t="t" r="r" b="b"/>
              <a:pathLst>
                <a:path w="739" h="2363">
                  <a:moveTo>
                    <a:pt x="80" y="0"/>
                  </a:moveTo>
                  <a:cubicBezTo>
                    <a:pt x="76" y="0"/>
                    <a:pt x="72" y="1"/>
                    <a:pt x="68" y="1"/>
                  </a:cubicBezTo>
                  <a:cubicBezTo>
                    <a:pt x="27" y="8"/>
                    <a:pt x="0" y="45"/>
                    <a:pt x="7" y="86"/>
                  </a:cubicBezTo>
                  <a:cubicBezTo>
                    <a:pt x="38" y="290"/>
                    <a:pt x="62" y="505"/>
                    <a:pt x="85" y="709"/>
                  </a:cubicBezTo>
                  <a:cubicBezTo>
                    <a:pt x="164" y="1410"/>
                    <a:pt x="235" y="2074"/>
                    <a:pt x="610" y="2349"/>
                  </a:cubicBezTo>
                  <a:cubicBezTo>
                    <a:pt x="623" y="2359"/>
                    <a:pt x="640" y="2363"/>
                    <a:pt x="654" y="2363"/>
                  </a:cubicBezTo>
                  <a:cubicBezTo>
                    <a:pt x="677" y="2363"/>
                    <a:pt x="698" y="2352"/>
                    <a:pt x="715" y="2332"/>
                  </a:cubicBezTo>
                  <a:cubicBezTo>
                    <a:pt x="739" y="2298"/>
                    <a:pt x="732" y="2253"/>
                    <a:pt x="698" y="2226"/>
                  </a:cubicBezTo>
                  <a:cubicBezTo>
                    <a:pt x="378" y="1992"/>
                    <a:pt x="307" y="1362"/>
                    <a:pt x="231" y="692"/>
                  </a:cubicBezTo>
                  <a:cubicBezTo>
                    <a:pt x="211" y="485"/>
                    <a:pt x="187" y="270"/>
                    <a:pt x="153" y="62"/>
                  </a:cubicBezTo>
                  <a:cubicBezTo>
                    <a:pt x="147" y="26"/>
                    <a:pt x="116" y="0"/>
                    <a:pt x="80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43" name="CustomShape 82"/>
            <p:cNvSpPr/>
            <p:nvPr/>
          </p:nvSpPr>
          <p:spPr>
            <a:xfrm>
              <a:off x="6607800" y="2463120"/>
              <a:ext cx="394920" cy="263880"/>
            </a:xfrm>
            <a:custGeom>
              <a:avLst/>
              <a:gdLst/>
              <a:ahLst/>
              <a:cxnLst/>
              <a:rect l="l" t="t" r="r" b="b"/>
              <a:pathLst>
                <a:path w="11502" h="7693">
                  <a:moveTo>
                    <a:pt x="4809" y="1"/>
                  </a:moveTo>
                  <a:cubicBezTo>
                    <a:pt x="4349" y="1"/>
                    <a:pt x="3888" y="10"/>
                    <a:pt x="3427" y="27"/>
                  </a:cubicBezTo>
                  <a:cubicBezTo>
                    <a:pt x="2879" y="47"/>
                    <a:pt x="2325" y="78"/>
                    <a:pt x="1787" y="190"/>
                  </a:cubicBezTo>
                  <a:cubicBezTo>
                    <a:pt x="1675" y="214"/>
                    <a:pt x="1552" y="248"/>
                    <a:pt x="1491" y="343"/>
                  </a:cubicBezTo>
                  <a:cubicBezTo>
                    <a:pt x="1444" y="418"/>
                    <a:pt x="1450" y="516"/>
                    <a:pt x="1461" y="605"/>
                  </a:cubicBezTo>
                  <a:cubicBezTo>
                    <a:pt x="1525" y="1108"/>
                    <a:pt x="1791" y="1582"/>
                    <a:pt x="2185" y="1895"/>
                  </a:cubicBezTo>
                  <a:lnTo>
                    <a:pt x="2009" y="1976"/>
                  </a:lnTo>
                  <a:cubicBezTo>
                    <a:pt x="1842" y="1990"/>
                    <a:pt x="1675" y="2000"/>
                    <a:pt x="1508" y="2014"/>
                  </a:cubicBezTo>
                  <a:cubicBezTo>
                    <a:pt x="1168" y="2038"/>
                    <a:pt x="814" y="2068"/>
                    <a:pt x="518" y="2239"/>
                  </a:cubicBezTo>
                  <a:cubicBezTo>
                    <a:pt x="222" y="2405"/>
                    <a:pt x="1" y="2759"/>
                    <a:pt x="96" y="3085"/>
                  </a:cubicBezTo>
                  <a:cubicBezTo>
                    <a:pt x="161" y="3307"/>
                    <a:pt x="348" y="3467"/>
                    <a:pt x="525" y="3613"/>
                  </a:cubicBezTo>
                  <a:cubicBezTo>
                    <a:pt x="692" y="3749"/>
                    <a:pt x="858" y="3882"/>
                    <a:pt x="1021" y="4018"/>
                  </a:cubicBezTo>
                  <a:lnTo>
                    <a:pt x="977" y="4052"/>
                  </a:lnTo>
                  <a:cubicBezTo>
                    <a:pt x="528" y="4134"/>
                    <a:pt x="164" y="4555"/>
                    <a:pt x="148" y="5012"/>
                  </a:cubicBezTo>
                  <a:cubicBezTo>
                    <a:pt x="144" y="5195"/>
                    <a:pt x="192" y="5386"/>
                    <a:pt x="321" y="5515"/>
                  </a:cubicBezTo>
                  <a:cubicBezTo>
                    <a:pt x="447" y="5640"/>
                    <a:pt x="899" y="6022"/>
                    <a:pt x="1076" y="6049"/>
                  </a:cubicBezTo>
                  <a:cubicBezTo>
                    <a:pt x="1300" y="6084"/>
                    <a:pt x="1526" y="6101"/>
                    <a:pt x="1754" y="6101"/>
                  </a:cubicBezTo>
                  <a:cubicBezTo>
                    <a:pt x="2281" y="6101"/>
                    <a:pt x="2810" y="6009"/>
                    <a:pt x="3305" y="5838"/>
                  </a:cubicBezTo>
                  <a:cubicBezTo>
                    <a:pt x="3914" y="5627"/>
                    <a:pt x="4550" y="5403"/>
                    <a:pt x="5159" y="5191"/>
                  </a:cubicBezTo>
                  <a:cubicBezTo>
                    <a:pt x="5693" y="5008"/>
                    <a:pt x="6278" y="4783"/>
                    <a:pt x="6643" y="4351"/>
                  </a:cubicBezTo>
                  <a:cubicBezTo>
                    <a:pt x="7068" y="3848"/>
                    <a:pt x="6888" y="4032"/>
                    <a:pt x="7558" y="3443"/>
                  </a:cubicBezTo>
                  <a:cubicBezTo>
                    <a:pt x="7713" y="3306"/>
                    <a:pt x="7866" y="3250"/>
                    <a:pt x="8029" y="3250"/>
                  </a:cubicBezTo>
                  <a:cubicBezTo>
                    <a:pt x="8220" y="3250"/>
                    <a:pt x="8425" y="3327"/>
                    <a:pt x="8664" y="3443"/>
                  </a:cubicBezTo>
                  <a:cubicBezTo>
                    <a:pt x="8949" y="3579"/>
                    <a:pt x="9075" y="3841"/>
                    <a:pt x="9187" y="4134"/>
                  </a:cubicBezTo>
                  <a:cubicBezTo>
                    <a:pt x="9667" y="5379"/>
                    <a:pt x="10677" y="6396"/>
                    <a:pt x="10974" y="7692"/>
                  </a:cubicBezTo>
                  <a:cubicBezTo>
                    <a:pt x="11110" y="7689"/>
                    <a:pt x="11242" y="7682"/>
                    <a:pt x="11379" y="7675"/>
                  </a:cubicBezTo>
                  <a:lnTo>
                    <a:pt x="11484" y="7645"/>
                  </a:lnTo>
                  <a:cubicBezTo>
                    <a:pt x="11501" y="6212"/>
                    <a:pt x="11365" y="4753"/>
                    <a:pt x="10817" y="3432"/>
                  </a:cubicBezTo>
                  <a:cubicBezTo>
                    <a:pt x="10269" y="2109"/>
                    <a:pt x="9265" y="929"/>
                    <a:pt x="7935" y="405"/>
                  </a:cubicBezTo>
                  <a:cubicBezTo>
                    <a:pt x="7064" y="61"/>
                    <a:pt x="6109" y="13"/>
                    <a:pt x="5170" y="3"/>
                  </a:cubicBezTo>
                  <a:cubicBezTo>
                    <a:pt x="5049" y="2"/>
                    <a:pt x="4929" y="1"/>
                    <a:pt x="4809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344" name="CustomShape 83"/>
          <p:cNvSpPr/>
          <p:nvPr/>
        </p:nvSpPr>
        <p:spPr>
          <a:xfrm>
            <a:off x="1011600" y="1572480"/>
            <a:ext cx="6735960" cy="298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>
            <a:spAutoFit/>
          </a:bodyPr>
          <a:lstStyle/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DejaVu Sans"/>
              </a:rPr>
              <a:t>mniejsza liczebność klasy</a:t>
            </a:r>
            <a:endParaRPr lang="pl-PL" sz="1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DejaVu Sans"/>
              </a:rPr>
              <a:t>tworzenie w szkole stref ciszy (wydzielone miejsca dla uczniów </a:t>
            </a:r>
            <a:endParaRPr lang="pl-PL" sz="1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DejaVu Sans"/>
              </a:rPr>
              <a:t>którzy potrzebują odpoczynku od bodźców słuchowych)</a:t>
            </a:r>
            <a:endParaRPr lang="pl-PL" sz="1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DejaVu Sans"/>
              </a:rPr>
              <a:t>eliminowanie z sal szkolnych urządzeń emitujących intensywne dźwięki </a:t>
            </a:r>
            <a:endParaRPr lang="pl-PL" sz="1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DejaVu Sans"/>
              </a:rPr>
              <a:t>(wentylatory, głośno tykające zegary);</a:t>
            </a:r>
            <a:endParaRPr lang="pl-PL" sz="1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DejaVu Sans"/>
              </a:rPr>
              <a:t>uszczelnienie drzwi i okien, aby nie przepuszczały</a:t>
            </a:r>
            <a:endParaRPr lang="pl-PL" sz="1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DejaVu Sans"/>
              </a:rPr>
              <a:t> hałasów z zewnątrz;</a:t>
            </a:r>
            <a:endParaRPr lang="pl-PL" sz="1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DejaVu Sans"/>
              </a:rPr>
              <a:t>eliminowanie pogłosu w salach lekcyjnych poprzez </a:t>
            </a:r>
            <a:endParaRPr lang="pl-PL" sz="1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DejaVu Sans"/>
              </a:rPr>
              <a:t>wykorzystanie tkanin, dywanów, poduszek;</a:t>
            </a:r>
            <a:endParaRPr lang="pl-PL" sz="1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DejaVu Sans"/>
              </a:rPr>
              <a:t>umożliwienie dziecku zajęcia dogodnego miejsca w klasie</a:t>
            </a:r>
            <a:br/>
            <a:r>
              <a:rPr lang="pl-PL" sz="1400" b="0" strike="noStrike" spc="-1">
                <a:solidFill>
                  <a:srgbClr val="23385C"/>
                </a:solidFill>
                <a:latin typeface="Lato"/>
                <a:ea typeface="DejaVu Sans"/>
              </a:rPr>
              <a:t> </a:t>
            </a:r>
            <a:endParaRPr lang="pl-PL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br/>
            <a:endParaRPr lang="pl-PL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CustomShape 1"/>
          <p:cNvSpPr/>
          <p:nvPr/>
        </p:nvSpPr>
        <p:spPr>
          <a:xfrm>
            <a:off x="1218600" y="2547360"/>
            <a:ext cx="7090920" cy="380880"/>
          </a:xfrm>
          <a:custGeom>
            <a:avLst/>
            <a:gdLst/>
            <a:ahLst/>
            <a:cxnLst/>
            <a:rect l="l" t="t" r="r" b="b"/>
            <a:pathLst>
              <a:path w="283672" h="15260">
                <a:moveTo>
                  <a:pt x="0" y="0"/>
                </a:moveTo>
                <a:cubicBezTo>
                  <a:pt x="6682" y="4008"/>
                  <a:pt x="12513" y="10211"/>
                  <a:pt x="20120" y="11902"/>
                </a:cubicBezTo>
                <a:cubicBezTo>
                  <a:pt x="39977" y="16315"/>
                  <a:pt x="60708" y="8502"/>
                  <a:pt x="81049" y="8502"/>
                </a:cubicBezTo>
                <a:cubicBezTo>
                  <a:pt x="98003" y="8502"/>
                  <a:pt x="114631" y="13247"/>
                  <a:pt x="131492" y="15019"/>
                </a:cubicBezTo>
                <a:cubicBezTo>
                  <a:pt x="144275" y="16363"/>
                  <a:pt x="156975" y="11622"/>
                  <a:pt x="169749" y="10202"/>
                </a:cubicBezTo>
                <a:cubicBezTo>
                  <a:pt x="183364" y="8689"/>
                  <a:pt x="197371" y="7141"/>
                  <a:pt x="210841" y="9635"/>
                </a:cubicBezTo>
                <a:cubicBezTo>
                  <a:pt x="234758" y="14064"/>
                  <a:pt x="264674" y="20291"/>
                  <a:pt x="283672" y="5101"/>
                </a:cubicBezTo>
              </a:path>
            </a:pathLst>
          </a:custGeom>
          <a:noFill/>
          <a:ln w="19050">
            <a:solidFill>
              <a:schemeClr val="accent4"/>
            </a:solidFill>
            <a:prstDash val="dot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3" name="CustomShape 2"/>
          <p:cNvSpPr/>
          <p:nvPr/>
        </p:nvSpPr>
        <p:spPr>
          <a:xfrm>
            <a:off x="713880" y="444960"/>
            <a:ext cx="678852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28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Ważniejsze daty</a:t>
            </a:r>
            <a:endParaRPr lang="pl-PL" sz="2800" b="0" strike="noStrike" spc="-1">
              <a:latin typeface="Arial"/>
            </a:endParaRPr>
          </a:p>
        </p:txBody>
      </p:sp>
      <p:sp>
        <p:nvSpPr>
          <p:cNvPr id="954" name="CustomShape 3"/>
          <p:cNvSpPr/>
          <p:nvPr/>
        </p:nvSpPr>
        <p:spPr>
          <a:xfrm>
            <a:off x="1197720" y="3288960"/>
            <a:ext cx="1859760" cy="44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pl-PL" sz="1800" b="0" strike="noStrike" spc="-1">
                <a:solidFill>
                  <a:srgbClr val="23385C"/>
                </a:solidFill>
                <a:latin typeface="Black Han Sans"/>
                <a:ea typeface="Black Han Sans"/>
              </a:rPr>
              <a:t>1948</a:t>
            </a:r>
            <a:endParaRPr lang="pl-PL" sz="1800" b="0" strike="noStrike" spc="-1">
              <a:latin typeface="Arial"/>
            </a:endParaRPr>
          </a:p>
        </p:txBody>
      </p:sp>
      <p:sp>
        <p:nvSpPr>
          <p:cNvPr id="955" name="CustomShape 4"/>
          <p:cNvSpPr/>
          <p:nvPr/>
        </p:nvSpPr>
        <p:spPr>
          <a:xfrm>
            <a:off x="1089000" y="3695400"/>
            <a:ext cx="2077560" cy="78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ctr">
              <a:lnSpc>
                <a:spcPct val="100000"/>
              </a:lnSpc>
              <a:spcAft>
                <a:spcPts val="1599"/>
              </a:spcAft>
              <a:tabLst>
                <a:tab pos="0" algn="l"/>
              </a:tabLst>
            </a:pPr>
            <a:r>
              <a:rPr lang="pl-PL" sz="1200" b="0" strike="noStrike" spc="-1">
                <a:solidFill>
                  <a:srgbClr val="23385C"/>
                </a:solidFill>
                <a:latin typeface="Lato"/>
                <a:ea typeface="Lato"/>
              </a:rPr>
              <a:t>Kopetzky opisuje zaburzenie jako pierwszy na świecie.</a:t>
            </a:r>
            <a:endParaRPr lang="pl-PL" sz="1200" b="0" strike="noStrike" spc="-1">
              <a:latin typeface="Arial"/>
            </a:endParaRPr>
          </a:p>
        </p:txBody>
      </p:sp>
      <p:sp>
        <p:nvSpPr>
          <p:cNvPr id="956" name="CustomShape 5"/>
          <p:cNvSpPr/>
          <p:nvPr/>
        </p:nvSpPr>
        <p:spPr>
          <a:xfrm>
            <a:off x="4456440" y="3288960"/>
            <a:ext cx="1859760" cy="44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pl-PL" sz="1800" b="0" strike="noStrike" spc="-1">
                <a:solidFill>
                  <a:srgbClr val="23385C"/>
                </a:solidFill>
                <a:latin typeface="Black Han Sans"/>
                <a:ea typeface="Black Han Sans"/>
              </a:rPr>
              <a:t>1977</a:t>
            </a:r>
            <a:endParaRPr lang="pl-PL" sz="1800" b="0" strike="noStrike" spc="-1">
              <a:latin typeface="Arial"/>
            </a:endParaRPr>
          </a:p>
        </p:txBody>
      </p:sp>
      <p:sp>
        <p:nvSpPr>
          <p:cNvPr id="957" name="CustomShape 6"/>
          <p:cNvSpPr/>
          <p:nvPr/>
        </p:nvSpPr>
        <p:spPr>
          <a:xfrm>
            <a:off x="4347720" y="3695400"/>
            <a:ext cx="2077560" cy="78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ctr">
              <a:lnSpc>
                <a:spcPct val="100000"/>
              </a:lnSpc>
              <a:spcAft>
                <a:spcPts val="1599"/>
              </a:spcAft>
              <a:tabLst>
                <a:tab pos="0" algn="l"/>
              </a:tabLst>
            </a:pPr>
            <a:r>
              <a:rPr lang="pl-PL" sz="1200" b="0" strike="noStrike" spc="-1">
                <a:solidFill>
                  <a:srgbClr val="23385C"/>
                </a:solidFill>
                <a:latin typeface="Lato"/>
                <a:ea typeface="Lato"/>
              </a:rPr>
              <a:t>Pierwsza naukowa konferencja nt. CAPD.</a:t>
            </a:r>
            <a:endParaRPr lang="pl-PL" sz="1200" b="0" strike="noStrike" spc="-1">
              <a:latin typeface="Arial"/>
            </a:endParaRPr>
          </a:p>
        </p:txBody>
      </p:sp>
      <p:sp>
        <p:nvSpPr>
          <p:cNvPr id="958" name="CustomShape 7"/>
          <p:cNvSpPr/>
          <p:nvPr/>
        </p:nvSpPr>
        <p:spPr>
          <a:xfrm>
            <a:off x="2686320" y="1095120"/>
            <a:ext cx="2077560" cy="657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ctr">
              <a:lnSpc>
                <a:spcPct val="100000"/>
              </a:lnSpc>
              <a:spcAft>
                <a:spcPts val="1599"/>
              </a:spcAft>
              <a:tabLst>
                <a:tab pos="0" algn="l"/>
              </a:tabLst>
            </a:pPr>
            <a:r>
              <a:rPr lang="pl-PL" sz="1200" b="0" strike="noStrike" spc="-1">
                <a:solidFill>
                  <a:srgbClr val="23385C"/>
                </a:solidFill>
                <a:latin typeface="Lato"/>
                <a:ea typeface="Lato"/>
              </a:rPr>
              <a:t>Myklebust sugeruje, że CAPD jest zaburzeniem niezwiązanym z trudnościami w nauce języka.</a:t>
            </a:r>
            <a:endParaRPr lang="pl-PL" sz="1200" b="0" strike="noStrike" spc="-1">
              <a:latin typeface="Arial"/>
            </a:endParaRPr>
          </a:p>
        </p:txBody>
      </p:sp>
      <p:sp>
        <p:nvSpPr>
          <p:cNvPr id="959" name="CustomShape 8"/>
          <p:cNvSpPr/>
          <p:nvPr/>
        </p:nvSpPr>
        <p:spPr>
          <a:xfrm>
            <a:off x="5819400" y="2017080"/>
            <a:ext cx="2389320" cy="44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pl-PL" sz="1800" b="0" strike="noStrike" spc="-1">
                <a:solidFill>
                  <a:srgbClr val="23385C"/>
                </a:solidFill>
                <a:latin typeface="Black Han Sans"/>
                <a:ea typeface="Black Han Sans"/>
              </a:rPr>
              <a:t>Lata 90 i pierwsza dekada XXI wieku</a:t>
            </a:r>
            <a:endParaRPr lang="pl-PL" sz="1800" b="0" strike="noStrike" spc="-1">
              <a:latin typeface="Arial"/>
            </a:endParaRPr>
          </a:p>
        </p:txBody>
      </p:sp>
      <p:sp>
        <p:nvSpPr>
          <p:cNvPr id="960" name="CustomShape 9"/>
          <p:cNvSpPr/>
          <p:nvPr/>
        </p:nvSpPr>
        <p:spPr>
          <a:xfrm>
            <a:off x="5975280" y="921960"/>
            <a:ext cx="2077560" cy="657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ctr">
              <a:lnSpc>
                <a:spcPct val="100000"/>
              </a:lnSpc>
              <a:spcAft>
                <a:spcPts val="1599"/>
              </a:spcAft>
              <a:tabLst>
                <a:tab pos="0" algn="l"/>
              </a:tabLst>
            </a:pPr>
            <a:r>
              <a:rPr lang="pl-PL" sz="1200" b="0" strike="noStrike" spc="-1">
                <a:solidFill>
                  <a:srgbClr val="23385C"/>
                </a:solidFill>
                <a:latin typeface="Lato"/>
                <a:ea typeface="Lato"/>
              </a:rPr>
              <a:t>Intensywne prace nad metodami diagnostycznymi</a:t>
            </a:r>
            <a:endParaRPr lang="pl-PL" sz="1200" b="0" strike="noStrike" spc="-1">
              <a:latin typeface="Arial"/>
            </a:endParaRPr>
          </a:p>
        </p:txBody>
      </p:sp>
      <p:grpSp>
        <p:nvGrpSpPr>
          <p:cNvPr id="961" name="Group 10"/>
          <p:cNvGrpSpPr/>
          <p:nvPr/>
        </p:nvGrpSpPr>
        <p:grpSpPr>
          <a:xfrm>
            <a:off x="1959120" y="2728440"/>
            <a:ext cx="336600" cy="461520"/>
            <a:chOff x="1959120" y="2728440"/>
            <a:chExt cx="336600" cy="461520"/>
          </a:xfrm>
        </p:grpSpPr>
        <p:sp>
          <p:nvSpPr>
            <p:cNvPr id="962" name="CustomShape 11"/>
            <p:cNvSpPr/>
            <p:nvPr/>
          </p:nvSpPr>
          <p:spPr>
            <a:xfrm>
              <a:off x="1959120" y="2728440"/>
              <a:ext cx="336600" cy="230400"/>
            </a:xfrm>
            <a:custGeom>
              <a:avLst/>
              <a:gdLst/>
              <a:ahLst/>
              <a:cxnLst/>
              <a:rect l="l" t="t" r="r" b="b"/>
              <a:pathLst>
                <a:path w="2784" h="1906">
                  <a:moveTo>
                    <a:pt x="1392" y="1"/>
                  </a:moveTo>
                  <a:lnTo>
                    <a:pt x="0" y="1906"/>
                  </a:lnTo>
                  <a:lnTo>
                    <a:pt x="2784" y="1906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3" name="CustomShape 12"/>
            <p:cNvSpPr/>
            <p:nvPr/>
          </p:nvSpPr>
          <p:spPr>
            <a:xfrm>
              <a:off x="1959120" y="2959200"/>
              <a:ext cx="336600" cy="230760"/>
            </a:xfrm>
            <a:custGeom>
              <a:avLst/>
              <a:gdLst/>
              <a:ahLst/>
              <a:cxnLst/>
              <a:rect l="l" t="t" r="r" b="b"/>
              <a:pathLst>
                <a:path w="2784" h="1910">
                  <a:moveTo>
                    <a:pt x="1392" y="1"/>
                  </a:moveTo>
                  <a:lnTo>
                    <a:pt x="0" y="1910"/>
                  </a:lnTo>
                  <a:lnTo>
                    <a:pt x="2784" y="1910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964" name="Group 13"/>
          <p:cNvGrpSpPr/>
          <p:nvPr/>
        </p:nvGrpSpPr>
        <p:grpSpPr>
          <a:xfrm>
            <a:off x="3589560" y="2496960"/>
            <a:ext cx="336600" cy="461520"/>
            <a:chOff x="3589560" y="2496960"/>
            <a:chExt cx="336600" cy="461520"/>
          </a:xfrm>
        </p:grpSpPr>
        <p:sp>
          <p:nvSpPr>
            <p:cNvPr id="965" name="CustomShape 14"/>
            <p:cNvSpPr/>
            <p:nvPr/>
          </p:nvSpPr>
          <p:spPr>
            <a:xfrm rot="10800000">
              <a:off x="3589560" y="2728080"/>
              <a:ext cx="336600" cy="230400"/>
            </a:xfrm>
            <a:custGeom>
              <a:avLst/>
              <a:gdLst/>
              <a:ahLst/>
              <a:cxnLst/>
              <a:rect l="l" t="t" r="r" b="b"/>
              <a:pathLst>
                <a:path w="2784" h="1906">
                  <a:moveTo>
                    <a:pt x="1392" y="1"/>
                  </a:moveTo>
                  <a:lnTo>
                    <a:pt x="0" y="1906"/>
                  </a:lnTo>
                  <a:lnTo>
                    <a:pt x="2784" y="1906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6" name="CustomShape 15"/>
            <p:cNvSpPr/>
            <p:nvPr/>
          </p:nvSpPr>
          <p:spPr>
            <a:xfrm rot="10800000">
              <a:off x="3589560" y="2496960"/>
              <a:ext cx="336600" cy="230760"/>
            </a:xfrm>
            <a:custGeom>
              <a:avLst/>
              <a:gdLst/>
              <a:ahLst/>
              <a:cxnLst/>
              <a:rect l="l" t="t" r="r" b="b"/>
              <a:pathLst>
                <a:path w="2784" h="1910">
                  <a:moveTo>
                    <a:pt x="1392" y="1"/>
                  </a:moveTo>
                  <a:lnTo>
                    <a:pt x="0" y="1910"/>
                  </a:lnTo>
                  <a:lnTo>
                    <a:pt x="2784" y="1910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967" name="Group 16"/>
          <p:cNvGrpSpPr/>
          <p:nvPr/>
        </p:nvGrpSpPr>
        <p:grpSpPr>
          <a:xfrm>
            <a:off x="5217120" y="2728440"/>
            <a:ext cx="336600" cy="461520"/>
            <a:chOff x="5217120" y="2728440"/>
            <a:chExt cx="336600" cy="461520"/>
          </a:xfrm>
        </p:grpSpPr>
        <p:sp>
          <p:nvSpPr>
            <p:cNvPr id="968" name="CustomShape 17"/>
            <p:cNvSpPr/>
            <p:nvPr/>
          </p:nvSpPr>
          <p:spPr>
            <a:xfrm>
              <a:off x="5217120" y="2728440"/>
              <a:ext cx="336600" cy="230400"/>
            </a:xfrm>
            <a:custGeom>
              <a:avLst/>
              <a:gdLst/>
              <a:ahLst/>
              <a:cxnLst/>
              <a:rect l="l" t="t" r="r" b="b"/>
              <a:pathLst>
                <a:path w="2784" h="1906">
                  <a:moveTo>
                    <a:pt x="1392" y="1"/>
                  </a:moveTo>
                  <a:lnTo>
                    <a:pt x="0" y="1906"/>
                  </a:lnTo>
                  <a:lnTo>
                    <a:pt x="2784" y="1906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9" name="CustomShape 18"/>
            <p:cNvSpPr/>
            <p:nvPr/>
          </p:nvSpPr>
          <p:spPr>
            <a:xfrm>
              <a:off x="5217120" y="2959200"/>
              <a:ext cx="336600" cy="230760"/>
            </a:xfrm>
            <a:custGeom>
              <a:avLst/>
              <a:gdLst/>
              <a:ahLst/>
              <a:cxnLst/>
              <a:rect l="l" t="t" r="r" b="b"/>
              <a:pathLst>
                <a:path w="2784" h="1910">
                  <a:moveTo>
                    <a:pt x="1392" y="1"/>
                  </a:moveTo>
                  <a:lnTo>
                    <a:pt x="0" y="1910"/>
                  </a:lnTo>
                  <a:lnTo>
                    <a:pt x="2784" y="1910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70" name="CustomShape 19"/>
          <p:cNvSpPr/>
          <p:nvPr/>
        </p:nvSpPr>
        <p:spPr>
          <a:xfrm>
            <a:off x="2827080" y="2017080"/>
            <a:ext cx="1859760" cy="44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pl-PL" sz="1800" b="0" strike="noStrike" spc="-1">
                <a:solidFill>
                  <a:srgbClr val="23385C"/>
                </a:solidFill>
                <a:latin typeface="Black Han Sans"/>
                <a:ea typeface="Black Han Sans"/>
              </a:rPr>
              <a:t>1954</a:t>
            </a:r>
            <a:endParaRPr lang="pl-PL" sz="1800" b="0" strike="noStrike" spc="-1">
              <a:latin typeface="Arial"/>
            </a:endParaRPr>
          </a:p>
        </p:txBody>
      </p:sp>
      <p:grpSp>
        <p:nvGrpSpPr>
          <p:cNvPr id="971" name="Group 20"/>
          <p:cNvGrpSpPr/>
          <p:nvPr/>
        </p:nvGrpSpPr>
        <p:grpSpPr>
          <a:xfrm>
            <a:off x="6846480" y="2496960"/>
            <a:ext cx="336600" cy="461520"/>
            <a:chOff x="6846480" y="2496960"/>
            <a:chExt cx="336600" cy="461520"/>
          </a:xfrm>
        </p:grpSpPr>
        <p:sp>
          <p:nvSpPr>
            <p:cNvPr id="972" name="CustomShape 21"/>
            <p:cNvSpPr/>
            <p:nvPr/>
          </p:nvSpPr>
          <p:spPr>
            <a:xfrm rot="10800000">
              <a:off x="6846480" y="2728080"/>
              <a:ext cx="336600" cy="230400"/>
            </a:xfrm>
            <a:custGeom>
              <a:avLst/>
              <a:gdLst/>
              <a:ahLst/>
              <a:cxnLst/>
              <a:rect l="l" t="t" r="r" b="b"/>
              <a:pathLst>
                <a:path w="2784" h="1906">
                  <a:moveTo>
                    <a:pt x="1392" y="1"/>
                  </a:moveTo>
                  <a:lnTo>
                    <a:pt x="0" y="1906"/>
                  </a:lnTo>
                  <a:lnTo>
                    <a:pt x="2784" y="1906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3" name="CustomShape 22"/>
            <p:cNvSpPr/>
            <p:nvPr/>
          </p:nvSpPr>
          <p:spPr>
            <a:xfrm rot="10800000">
              <a:off x="6846480" y="2496960"/>
              <a:ext cx="336600" cy="230760"/>
            </a:xfrm>
            <a:custGeom>
              <a:avLst/>
              <a:gdLst/>
              <a:ahLst/>
              <a:cxnLst/>
              <a:rect l="l" t="t" r="r" b="b"/>
              <a:pathLst>
                <a:path w="2784" h="1910">
                  <a:moveTo>
                    <a:pt x="1392" y="1"/>
                  </a:moveTo>
                  <a:lnTo>
                    <a:pt x="0" y="1910"/>
                  </a:lnTo>
                  <a:lnTo>
                    <a:pt x="2784" y="1910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74" name="CustomShape 23"/>
          <p:cNvSpPr/>
          <p:nvPr/>
        </p:nvSpPr>
        <p:spPr>
          <a:xfrm>
            <a:off x="524880" y="1775880"/>
            <a:ext cx="377280" cy="362880"/>
          </a:xfrm>
          <a:custGeom>
            <a:avLst/>
            <a:gdLst/>
            <a:ahLst/>
            <a:cxnLst/>
            <a:rect l="l" t="t" r="r" b="b"/>
            <a:pathLst>
              <a:path w="3359" h="3230">
                <a:moveTo>
                  <a:pt x="3358" y="1"/>
                </a:moveTo>
                <a:lnTo>
                  <a:pt x="0" y="1212"/>
                </a:lnTo>
                <a:lnTo>
                  <a:pt x="1800" y="3229"/>
                </a:lnTo>
                <a:lnTo>
                  <a:pt x="3358" y="1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" name="CustomShape 1"/>
          <p:cNvSpPr/>
          <p:nvPr/>
        </p:nvSpPr>
        <p:spPr>
          <a:xfrm>
            <a:off x="713880" y="444960"/>
            <a:ext cx="678852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28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Terapia pedagogiczna </a:t>
            </a:r>
            <a:br/>
            <a:br/>
            <a:br/>
            <a:br/>
            <a:br/>
            <a:br/>
            <a:endParaRPr lang="pl-PL" sz="2800" b="0" strike="noStrike" spc="-1">
              <a:latin typeface="Arial"/>
            </a:endParaRPr>
          </a:p>
        </p:txBody>
      </p:sp>
      <p:sp>
        <p:nvSpPr>
          <p:cNvPr id="2346" name="CustomShape 2"/>
          <p:cNvSpPr/>
          <p:nvPr/>
        </p:nvSpPr>
        <p:spPr>
          <a:xfrm>
            <a:off x="6927480" y="2761560"/>
            <a:ext cx="1944360" cy="2009880"/>
          </a:xfrm>
          <a:prstGeom prst="ellipse">
            <a:avLst/>
          </a:prstGeom>
          <a:blipFill rotWithShape="0">
            <a:blip r:embed="rId2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7" name="CustomShape 3"/>
          <p:cNvSpPr/>
          <p:nvPr/>
        </p:nvSpPr>
        <p:spPr>
          <a:xfrm>
            <a:off x="784080" y="1008000"/>
            <a:ext cx="6955560" cy="462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l-PL" sz="1600" b="1" strike="noStrike" spc="-1">
                <a:solidFill>
                  <a:srgbClr val="404040"/>
                </a:solidFill>
                <a:latin typeface="Lato"/>
                <a:ea typeface="Lato"/>
              </a:rPr>
              <a:t>Trening słuchowy obejmuje między innymi ćwiczenia:</a:t>
            </a:r>
            <a:endParaRPr lang="pl-PL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l-PL" sz="16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404040"/>
                </a:solidFill>
                <a:latin typeface="Lato"/>
                <a:ea typeface="Lato"/>
              </a:rPr>
              <a:t>l</a:t>
            </a: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okalizacji źródła dźwięków i rozpoznawania dźwięków</a:t>
            </a:r>
            <a:endParaRPr lang="pl-PL" sz="1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reakcja na dźwięk i różnicowania głośności, długości i wysokości dźwięków</a:t>
            </a:r>
            <a:endParaRPr lang="pl-PL" sz="1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zapamiętywania kolejności usłyszanych dźwięków</a:t>
            </a:r>
            <a:endParaRPr lang="pl-PL" sz="1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różnicowanie i rozpoznawanie dźwięków z otocznia</a:t>
            </a:r>
            <a:endParaRPr lang="pl-PL" sz="1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rozumienia mowy w obecności werbalnych i niewerbalnych bodźców zakłócających</a:t>
            </a:r>
            <a:endParaRPr lang="pl-PL" sz="1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powtarzania sekwencji słów, zdań w odpowiedniej kolejności</a:t>
            </a:r>
            <a:endParaRPr lang="pl-PL" sz="1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pamieci, analizy i syntezy słuchowej</a:t>
            </a:r>
            <a:endParaRPr lang="pl-PL" sz="1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uwagi słuchowej</a:t>
            </a:r>
            <a:endParaRPr lang="pl-PL" sz="1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rozumienia odsłuchiwanego i samodzielnie głośno </a:t>
            </a:r>
            <a:endParaRPr lang="pl-PL" sz="1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odczytywanego tekstu</a:t>
            </a:r>
            <a:endParaRPr lang="pl-PL" sz="1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ćwiczenia pisania ze słuchu</a:t>
            </a:r>
            <a:endParaRPr lang="pl-PL" sz="1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naśladowania melodii</a:t>
            </a:r>
            <a:endParaRPr lang="pl-PL" sz="1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różnicowania rytmów</a:t>
            </a:r>
            <a:endParaRPr lang="pl-PL" sz="1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naśladowania rytmu</a:t>
            </a:r>
            <a:endParaRPr lang="pl-PL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br/>
            <a:endParaRPr lang="pl-PL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8" name="CustomShape 1"/>
          <p:cNvSpPr/>
          <p:nvPr/>
        </p:nvSpPr>
        <p:spPr>
          <a:xfrm>
            <a:off x="713880" y="444960"/>
            <a:ext cx="6788520" cy="171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8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Pozytywne skutki zastosowania treningów słuchowych: </a:t>
            </a:r>
            <a:br/>
            <a:br/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- poprawa rozumienia mowy, lepsze słyszenie mowy w hałasie</a:t>
            </a:r>
            <a:br/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- zmniejszenie nadwrażliwości słuchowej</a:t>
            </a:r>
            <a:br/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- poprawa wyrazistości mowy</a:t>
            </a:r>
            <a:br/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- wydłużenie pamięci i uwagi słuchowej</a:t>
            </a:r>
            <a:br/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- polepszenie umiejętności komunikacji, przyswajalności    </a:t>
            </a:r>
            <a:br/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 słownictwa, płynności wypowiedzi i wyrazistości mowy </a:t>
            </a:r>
            <a:br/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- poprawa w zakresie prozodii mowy (akcent, melodia, intonacja)</a:t>
            </a:r>
            <a:br/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- zwiększenie efektywności zapamiętywania, skrócenie czasu nauki  </a:t>
            </a:r>
            <a:br/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 poprawa wyników w nauce wynikająca z większych możliwości </a:t>
            </a:r>
            <a:br/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 słuchowych dziecka</a:t>
            </a:r>
            <a:br/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- zmniejszenie odczuwania stresu, łatwiejsze radzenie sobie z emocjami, wyciszenie organizmu, mniej współruchów </a:t>
            </a:r>
            <a:br/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- poprawa koordynacji i koncentracji uwagi </a:t>
            </a:r>
            <a:br/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- wzrost pewności siebie</a:t>
            </a:r>
            <a:br/>
            <a:br/>
            <a:endParaRPr lang="pl-PL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" name="CustomShape 1"/>
          <p:cNvSpPr/>
          <p:nvPr/>
        </p:nvSpPr>
        <p:spPr>
          <a:xfrm>
            <a:off x="0" y="4272480"/>
            <a:ext cx="9143280" cy="860040"/>
          </a:xfrm>
          <a:custGeom>
            <a:avLst/>
            <a:gdLst/>
            <a:ahLst/>
            <a:cxnLst/>
            <a:rect l="l" t="t" r="r" b="b"/>
            <a:pathLst>
              <a:path w="69963" h="11820">
                <a:moveTo>
                  <a:pt x="1" y="0"/>
                </a:moveTo>
                <a:lnTo>
                  <a:pt x="1" y="11820"/>
                </a:lnTo>
                <a:lnTo>
                  <a:pt x="69962" y="11820"/>
                </a:lnTo>
                <a:lnTo>
                  <a:pt x="69962" y="0"/>
                </a:ln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0" name="CustomShape 2"/>
          <p:cNvSpPr/>
          <p:nvPr/>
        </p:nvSpPr>
        <p:spPr>
          <a:xfrm>
            <a:off x="-509760" y="1203480"/>
            <a:ext cx="7972560" cy="1576440"/>
          </a:xfrm>
          <a:custGeom>
            <a:avLst/>
            <a:gdLst/>
            <a:ahLst/>
            <a:cxnLst/>
            <a:rect l="l" t="t" r="r" b="b"/>
            <a:pathLst>
              <a:path w="318925" h="63084">
                <a:moveTo>
                  <a:pt x="318925" y="63084"/>
                </a:moveTo>
                <a:cubicBezTo>
                  <a:pt x="310560" y="58895"/>
                  <a:pt x="300243" y="61809"/>
                  <a:pt x="290888" y="61809"/>
                </a:cubicBezTo>
                <a:cubicBezTo>
                  <a:pt x="269350" y="61809"/>
                  <a:pt x="246527" y="64073"/>
                  <a:pt x="226529" y="56074"/>
                </a:cubicBezTo>
                <a:cubicBezTo>
                  <a:pt x="196561" y="44087"/>
                  <a:pt x="172265" y="19843"/>
                  <a:pt x="141780" y="9239"/>
                </a:cubicBezTo>
                <a:cubicBezTo>
                  <a:pt x="118228" y="1047"/>
                  <a:pt x="92481" y="0"/>
                  <a:pt x="67545" y="0"/>
                </a:cubicBezTo>
                <a:cubicBezTo>
                  <a:pt x="49876" y="0"/>
                  <a:pt x="31982" y="3116"/>
                  <a:pt x="15293" y="8921"/>
                </a:cubicBezTo>
                <a:cubicBezTo>
                  <a:pt x="10278" y="10666"/>
                  <a:pt x="4419" y="10437"/>
                  <a:pt x="0" y="13381"/>
                </a:cubicBezTo>
              </a:path>
            </a:pathLst>
          </a:custGeom>
          <a:noFill/>
          <a:ln w="19050">
            <a:solidFill>
              <a:schemeClr val="accent4"/>
            </a:solidFill>
            <a:prstDash val="dot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1" name="CustomShape 3"/>
          <p:cNvSpPr/>
          <p:nvPr/>
        </p:nvSpPr>
        <p:spPr>
          <a:xfrm>
            <a:off x="1412280" y="2432160"/>
            <a:ext cx="6326640" cy="117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pl-PL" sz="24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Wskazówki dla nauczyciela</a:t>
            </a:r>
            <a:endParaRPr lang="pl-PL" sz="2400" b="0" strike="noStrike" spc="-1">
              <a:latin typeface="Arial"/>
            </a:endParaRPr>
          </a:p>
        </p:txBody>
      </p:sp>
      <p:sp>
        <p:nvSpPr>
          <p:cNvPr id="2352" name="CustomShape 4"/>
          <p:cNvSpPr/>
          <p:nvPr/>
        </p:nvSpPr>
        <p:spPr>
          <a:xfrm>
            <a:off x="3618000" y="1339200"/>
            <a:ext cx="1906920" cy="91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9600" b="0" strike="noStrike" spc="-1">
                <a:solidFill>
                  <a:srgbClr val="23385C"/>
                </a:solidFill>
                <a:latin typeface="Black Han Sans"/>
                <a:ea typeface="Black Han Sans"/>
              </a:rPr>
              <a:t>0</a:t>
            </a:r>
            <a:r>
              <a:rPr lang="pl-PL" sz="9600" b="0" strike="noStrike" spc="-1">
                <a:solidFill>
                  <a:srgbClr val="23385C"/>
                </a:solidFill>
                <a:latin typeface="Black Han Sans"/>
                <a:ea typeface="Black Han Sans"/>
              </a:rPr>
              <a:t>5</a:t>
            </a:r>
            <a:endParaRPr lang="pl-PL" sz="9600" b="0" strike="noStrike" spc="-1">
              <a:latin typeface="Arial"/>
            </a:endParaRPr>
          </a:p>
        </p:txBody>
      </p:sp>
      <p:grpSp>
        <p:nvGrpSpPr>
          <p:cNvPr id="2353" name="Group 5"/>
          <p:cNvGrpSpPr/>
          <p:nvPr/>
        </p:nvGrpSpPr>
        <p:grpSpPr>
          <a:xfrm>
            <a:off x="350640" y="2036160"/>
            <a:ext cx="2006640" cy="2794680"/>
            <a:chOff x="350640" y="2036160"/>
            <a:chExt cx="2006640" cy="2794680"/>
          </a:xfrm>
        </p:grpSpPr>
        <p:sp>
          <p:nvSpPr>
            <p:cNvPr id="2354" name="CustomShape 6"/>
            <p:cNvSpPr/>
            <p:nvPr/>
          </p:nvSpPr>
          <p:spPr>
            <a:xfrm>
              <a:off x="350640" y="4697640"/>
              <a:ext cx="2006640" cy="133200"/>
            </a:xfrm>
            <a:prstGeom prst="ellipse">
              <a:avLst/>
            </a:prstGeom>
            <a:solidFill>
              <a:schemeClr val="accent4">
                <a:alpha val="23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55" name="CustomShape 7"/>
            <p:cNvSpPr/>
            <p:nvPr/>
          </p:nvSpPr>
          <p:spPr>
            <a:xfrm>
              <a:off x="1364760" y="3475080"/>
              <a:ext cx="112320" cy="1167120"/>
            </a:xfrm>
            <a:custGeom>
              <a:avLst/>
              <a:gdLst/>
              <a:ahLst/>
              <a:cxnLst/>
              <a:rect l="l" t="t" r="r" b="b"/>
              <a:pathLst>
                <a:path w="1757" h="18146">
                  <a:moveTo>
                    <a:pt x="878" y="1"/>
                  </a:moveTo>
                  <a:cubicBezTo>
                    <a:pt x="392" y="1"/>
                    <a:pt x="0" y="395"/>
                    <a:pt x="0" y="879"/>
                  </a:cubicBezTo>
                  <a:lnTo>
                    <a:pt x="0" y="17268"/>
                  </a:lnTo>
                  <a:cubicBezTo>
                    <a:pt x="0" y="17750"/>
                    <a:pt x="392" y="18146"/>
                    <a:pt x="878" y="18146"/>
                  </a:cubicBezTo>
                  <a:cubicBezTo>
                    <a:pt x="1362" y="18146"/>
                    <a:pt x="1756" y="17750"/>
                    <a:pt x="1756" y="17268"/>
                  </a:cubicBezTo>
                  <a:lnTo>
                    <a:pt x="1756" y="879"/>
                  </a:lnTo>
                  <a:cubicBezTo>
                    <a:pt x="1756" y="395"/>
                    <a:pt x="1362" y="1"/>
                    <a:pt x="878" y="1"/>
                  </a:cubicBezTo>
                  <a:close/>
                </a:path>
              </a:pathLst>
            </a:custGeom>
            <a:solidFill>
              <a:srgbClr val="DE989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56" name="CustomShape 8"/>
            <p:cNvSpPr/>
            <p:nvPr/>
          </p:nvSpPr>
          <p:spPr>
            <a:xfrm>
              <a:off x="1317960" y="4561200"/>
              <a:ext cx="393840" cy="173880"/>
            </a:xfrm>
            <a:custGeom>
              <a:avLst/>
              <a:gdLst/>
              <a:ahLst/>
              <a:cxnLst/>
              <a:rect l="l" t="t" r="r" b="b"/>
              <a:pathLst>
                <a:path w="6132" h="2713">
                  <a:moveTo>
                    <a:pt x="599" y="1"/>
                  </a:moveTo>
                  <a:cubicBezTo>
                    <a:pt x="1" y="1396"/>
                    <a:pt x="599" y="2713"/>
                    <a:pt x="599" y="2713"/>
                  </a:cubicBezTo>
                  <a:lnTo>
                    <a:pt x="4917" y="2713"/>
                  </a:lnTo>
                  <a:cubicBezTo>
                    <a:pt x="4917" y="2713"/>
                    <a:pt x="6132" y="2376"/>
                    <a:pt x="2607" y="31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57" name="CustomShape 9"/>
            <p:cNvSpPr/>
            <p:nvPr/>
          </p:nvSpPr>
          <p:spPr>
            <a:xfrm>
              <a:off x="1341360" y="4707000"/>
              <a:ext cx="314640" cy="29520"/>
            </a:xfrm>
            <a:custGeom>
              <a:avLst/>
              <a:gdLst/>
              <a:ahLst/>
              <a:cxnLst/>
              <a:rect l="l" t="t" r="r" b="b"/>
              <a:pathLst>
                <a:path w="4900" h="471">
                  <a:moveTo>
                    <a:pt x="0" y="1"/>
                  </a:moveTo>
                  <a:lnTo>
                    <a:pt x="126" y="470"/>
                  </a:lnTo>
                  <a:lnTo>
                    <a:pt x="4576" y="470"/>
                  </a:lnTo>
                  <a:cubicBezTo>
                    <a:pt x="4900" y="361"/>
                    <a:pt x="4757" y="1"/>
                    <a:pt x="4757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58" name="CustomShape 10"/>
            <p:cNvSpPr/>
            <p:nvPr/>
          </p:nvSpPr>
          <p:spPr>
            <a:xfrm>
              <a:off x="1513800" y="4631040"/>
              <a:ext cx="133200" cy="75600"/>
            </a:xfrm>
            <a:custGeom>
              <a:avLst/>
              <a:gdLst/>
              <a:ahLst/>
              <a:cxnLst/>
              <a:rect l="l" t="t" r="r" b="b"/>
              <a:pathLst>
                <a:path w="2083" h="1184">
                  <a:moveTo>
                    <a:pt x="899" y="0"/>
                  </a:moveTo>
                  <a:cubicBezTo>
                    <a:pt x="656" y="0"/>
                    <a:pt x="25" y="105"/>
                    <a:pt x="1" y="1184"/>
                  </a:cubicBezTo>
                  <a:lnTo>
                    <a:pt x="2083" y="1184"/>
                  </a:lnTo>
                  <a:cubicBezTo>
                    <a:pt x="2083" y="1184"/>
                    <a:pt x="2045" y="789"/>
                    <a:pt x="993" y="6"/>
                  </a:cubicBezTo>
                  <a:cubicBezTo>
                    <a:pt x="993" y="6"/>
                    <a:pt x="958" y="0"/>
                    <a:pt x="89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59" name="CustomShape 11"/>
            <p:cNvSpPr/>
            <p:nvPr/>
          </p:nvSpPr>
          <p:spPr>
            <a:xfrm>
              <a:off x="1376280" y="4623840"/>
              <a:ext cx="54720" cy="47880"/>
            </a:xfrm>
            <a:custGeom>
              <a:avLst/>
              <a:gdLst/>
              <a:ahLst/>
              <a:cxnLst/>
              <a:rect l="l" t="t" r="r" b="b"/>
              <a:pathLst>
                <a:path w="859" h="753">
                  <a:moveTo>
                    <a:pt x="430" y="0"/>
                  </a:moveTo>
                  <a:cubicBezTo>
                    <a:pt x="192" y="0"/>
                    <a:pt x="1" y="168"/>
                    <a:pt x="1" y="375"/>
                  </a:cubicBezTo>
                  <a:cubicBezTo>
                    <a:pt x="1" y="583"/>
                    <a:pt x="192" y="753"/>
                    <a:pt x="430" y="753"/>
                  </a:cubicBezTo>
                  <a:cubicBezTo>
                    <a:pt x="665" y="753"/>
                    <a:pt x="858" y="583"/>
                    <a:pt x="858" y="375"/>
                  </a:cubicBezTo>
                  <a:cubicBezTo>
                    <a:pt x="858" y="168"/>
                    <a:pt x="665" y="0"/>
                    <a:pt x="430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60" name="CustomShape 12"/>
            <p:cNvSpPr/>
            <p:nvPr/>
          </p:nvSpPr>
          <p:spPr>
            <a:xfrm>
              <a:off x="1130040" y="3475080"/>
              <a:ext cx="120600" cy="1132560"/>
            </a:xfrm>
            <a:custGeom>
              <a:avLst/>
              <a:gdLst/>
              <a:ahLst/>
              <a:cxnLst/>
              <a:rect l="l" t="t" r="r" b="b"/>
              <a:pathLst>
                <a:path w="1886" h="17608">
                  <a:moveTo>
                    <a:pt x="876" y="1"/>
                  </a:moveTo>
                  <a:cubicBezTo>
                    <a:pt x="392" y="4"/>
                    <a:pt x="1" y="403"/>
                    <a:pt x="4" y="885"/>
                  </a:cubicBezTo>
                  <a:lnTo>
                    <a:pt x="127" y="16737"/>
                  </a:lnTo>
                  <a:cubicBezTo>
                    <a:pt x="130" y="17220"/>
                    <a:pt x="521" y="17608"/>
                    <a:pt x="1005" y="17608"/>
                  </a:cubicBezTo>
                  <a:lnTo>
                    <a:pt x="1011" y="17608"/>
                  </a:lnTo>
                  <a:cubicBezTo>
                    <a:pt x="1494" y="17604"/>
                    <a:pt x="1886" y="17207"/>
                    <a:pt x="1882" y="16723"/>
                  </a:cubicBezTo>
                  <a:lnTo>
                    <a:pt x="1760" y="872"/>
                  </a:lnTo>
                  <a:cubicBezTo>
                    <a:pt x="1757" y="392"/>
                    <a:pt x="1365" y="1"/>
                    <a:pt x="882" y="1"/>
                  </a:cubicBezTo>
                  <a:close/>
                </a:path>
              </a:pathLst>
            </a:custGeom>
            <a:solidFill>
              <a:srgbClr val="DE989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61" name="CustomShape 13"/>
            <p:cNvSpPr/>
            <p:nvPr/>
          </p:nvSpPr>
          <p:spPr>
            <a:xfrm>
              <a:off x="1097280" y="4561200"/>
              <a:ext cx="390240" cy="174240"/>
            </a:xfrm>
            <a:custGeom>
              <a:avLst/>
              <a:gdLst/>
              <a:ahLst/>
              <a:cxnLst/>
              <a:rect l="l" t="t" r="r" b="b"/>
              <a:pathLst>
                <a:path w="6077" h="2716">
                  <a:moveTo>
                    <a:pt x="2552" y="1"/>
                  </a:moveTo>
                  <a:lnTo>
                    <a:pt x="596" y="4"/>
                  </a:lnTo>
                  <a:cubicBezTo>
                    <a:pt x="0" y="1399"/>
                    <a:pt x="602" y="2716"/>
                    <a:pt x="602" y="2716"/>
                  </a:cubicBezTo>
                  <a:lnTo>
                    <a:pt x="4954" y="2705"/>
                  </a:lnTo>
                  <a:cubicBezTo>
                    <a:pt x="4954" y="2705"/>
                    <a:pt x="6076" y="2334"/>
                    <a:pt x="2552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62" name="CustomShape 14"/>
            <p:cNvSpPr/>
            <p:nvPr/>
          </p:nvSpPr>
          <p:spPr>
            <a:xfrm>
              <a:off x="1121760" y="4706640"/>
              <a:ext cx="313920" cy="30240"/>
            </a:xfrm>
            <a:custGeom>
              <a:avLst/>
              <a:gdLst/>
              <a:ahLst/>
              <a:cxnLst/>
              <a:rect l="l" t="t" r="r" b="b"/>
              <a:pathLst>
                <a:path w="4890" h="481">
                  <a:moveTo>
                    <a:pt x="4676" y="0"/>
                  </a:moveTo>
                  <a:lnTo>
                    <a:pt x="1" y="11"/>
                  </a:lnTo>
                  <a:lnTo>
                    <a:pt x="127" y="480"/>
                  </a:lnTo>
                  <a:lnTo>
                    <a:pt x="4577" y="470"/>
                  </a:lnTo>
                  <a:cubicBezTo>
                    <a:pt x="4890" y="283"/>
                    <a:pt x="4676" y="0"/>
                    <a:pt x="467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63" name="CustomShape 15"/>
            <p:cNvSpPr/>
            <p:nvPr/>
          </p:nvSpPr>
          <p:spPr>
            <a:xfrm>
              <a:off x="1287360" y="4633560"/>
              <a:ext cx="139320" cy="72720"/>
            </a:xfrm>
            <a:custGeom>
              <a:avLst/>
              <a:gdLst/>
              <a:ahLst/>
              <a:cxnLst/>
              <a:rect l="l" t="t" r="r" b="b"/>
              <a:pathLst>
                <a:path w="2178" h="1140">
                  <a:moveTo>
                    <a:pt x="965" y="0"/>
                  </a:moveTo>
                  <a:cubicBezTo>
                    <a:pt x="659" y="0"/>
                    <a:pt x="24" y="123"/>
                    <a:pt x="0" y="1140"/>
                  </a:cubicBezTo>
                  <a:lnTo>
                    <a:pt x="2164" y="1132"/>
                  </a:lnTo>
                  <a:cubicBezTo>
                    <a:pt x="2164" y="1132"/>
                    <a:pt x="2178" y="793"/>
                    <a:pt x="1127" y="13"/>
                  </a:cubicBezTo>
                  <a:cubicBezTo>
                    <a:pt x="1127" y="13"/>
                    <a:pt x="1063" y="0"/>
                    <a:pt x="96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64" name="CustomShape 16"/>
            <p:cNvSpPr/>
            <p:nvPr/>
          </p:nvSpPr>
          <p:spPr>
            <a:xfrm>
              <a:off x="1156320" y="4623840"/>
              <a:ext cx="54360" cy="47880"/>
            </a:xfrm>
            <a:custGeom>
              <a:avLst/>
              <a:gdLst/>
              <a:ahLst/>
              <a:cxnLst/>
              <a:rect l="l" t="t" r="r" b="b"/>
              <a:pathLst>
                <a:path w="858" h="753">
                  <a:moveTo>
                    <a:pt x="429" y="0"/>
                  </a:moveTo>
                  <a:cubicBezTo>
                    <a:pt x="191" y="0"/>
                    <a:pt x="0" y="171"/>
                    <a:pt x="0" y="378"/>
                  </a:cubicBezTo>
                  <a:cubicBezTo>
                    <a:pt x="0" y="586"/>
                    <a:pt x="194" y="752"/>
                    <a:pt x="429" y="752"/>
                  </a:cubicBezTo>
                  <a:cubicBezTo>
                    <a:pt x="667" y="752"/>
                    <a:pt x="858" y="582"/>
                    <a:pt x="858" y="375"/>
                  </a:cubicBezTo>
                  <a:cubicBezTo>
                    <a:pt x="858" y="167"/>
                    <a:pt x="663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65" name="CustomShape 17"/>
            <p:cNvSpPr/>
            <p:nvPr/>
          </p:nvSpPr>
          <p:spPr>
            <a:xfrm flipH="1">
              <a:off x="1248840" y="2647800"/>
              <a:ext cx="119160" cy="248400"/>
            </a:xfrm>
            <a:custGeom>
              <a:avLst/>
              <a:gdLst/>
              <a:ahLst/>
              <a:cxnLst/>
              <a:rect l="l" t="t" r="r" b="b"/>
              <a:pathLst>
                <a:path w="1862" h="3869">
                  <a:moveTo>
                    <a:pt x="929" y="0"/>
                  </a:moveTo>
                  <a:cubicBezTo>
                    <a:pt x="419" y="0"/>
                    <a:pt x="1" y="419"/>
                    <a:pt x="1" y="929"/>
                  </a:cubicBezTo>
                  <a:lnTo>
                    <a:pt x="1" y="2940"/>
                  </a:lnTo>
                  <a:cubicBezTo>
                    <a:pt x="1" y="3450"/>
                    <a:pt x="419" y="3869"/>
                    <a:pt x="929" y="3869"/>
                  </a:cubicBezTo>
                  <a:cubicBezTo>
                    <a:pt x="1443" y="3869"/>
                    <a:pt x="1862" y="3450"/>
                    <a:pt x="1862" y="2940"/>
                  </a:cubicBezTo>
                  <a:lnTo>
                    <a:pt x="1862" y="929"/>
                  </a:lnTo>
                  <a:cubicBezTo>
                    <a:pt x="1862" y="419"/>
                    <a:pt x="1443" y="0"/>
                    <a:pt x="929" y="0"/>
                  </a:cubicBezTo>
                  <a:close/>
                </a:path>
              </a:pathLst>
            </a:custGeom>
            <a:solidFill>
              <a:srgbClr val="DE989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66" name="CustomShape 18"/>
            <p:cNvSpPr/>
            <p:nvPr/>
          </p:nvSpPr>
          <p:spPr>
            <a:xfrm>
              <a:off x="1251000" y="2670840"/>
              <a:ext cx="119160" cy="111600"/>
            </a:xfrm>
            <a:custGeom>
              <a:avLst/>
              <a:gdLst/>
              <a:ahLst/>
              <a:cxnLst/>
              <a:rect l="l" t="t" r="r" b="b"/>
              <a:pathLst>
                <a:path w="1862" h="1746">
                  <a:moveTo>
                    <a:pt x="1" y="1"/>
                  </a:moveTo>
                  <a:lnTo>
                    <a:pt x="1" y="1552"/>
                  </a:lnTo>
                  <a:cubicBezTo>
                    <a:pt x="1" y="1552"/>
                    <a:pt x="462" y="1746"/>
                    <a:pt x="1013" y="1746"/>
                  </a:cubicBezTo>
                  <a:cubicBezTo>
                    <a:pt x="1289" y="1746"/>
                    <a:pt x="1587" y="1697"/>
                    <a:pt x="1862" y="1552"/>
                  </a:cubicBezTo>
                  <a:lnTo>
                    <a:pt x="1862" y="1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67" name="CustomShape 19"/>
            <p:cNvSpPr/>
            <p:nvPr/>
          </p:nvSpPr>
          <p:spPr>
            <a:xfrm>
              <a:off x="1019520" y="2830320"/>
              <a:ext cx="580320" cy="824040"/>
            </a:xfrm>
            <a:custGeom>
              <a:avLst/>
              <a:gdLst/>
              <a:ahLst/>
              <a:cxnLst/>
              <a:rect l="l" t="t" r="r" b="b"/>
              <a:pathLst>
                <a:path w="9028" h="12814">
                  <a:moveTo>
                    <a:pt x="4318" y="1"/>
                  </a:moveTo>
                  <a:cubicBezTo>
                    <a:pt x="1906" y="1"/>
                    <a:pt x="1" y="1491"/>
                    <a:pt x="157" y="3512"/>
                  </a:cubicBezTo>
                  <a:cubicBezTo>
                    <a:pt x="252" y="4716"/>
                    <a:pt x="1423" y="7037"/>
                    <a:pt x="1447" y="7721"/>
                  </a:cubicBezTo>
                  <a:cubicBezTo>
                    <a:pt x="1484" y="8783"/>
                    <a:pt x="1321" y="9636"/>
                    <a:pt x="1290" y="10388"/>
                  </a:cubicBezTo>
                  <a:cubicBezTo>
                    <a:pt x="1243" y="11534"/>
                    <a:pt x="1906" y="12814"/>
                    <a:pt x="4318" y="12814"/>
                  </a:cubicBezTo>
                  <a:lnTo>
                    <a:pt x="4706" y="12814"/>
                  </a:lnTo>
                  <a:cubicBezTo>
                    <a:pt x="7122" y="12814"/>
                    <a:pt x="7782" y="11534"/>
                    <a:pt x="7735" y="10388"/>
                  </a:cubicBezTo>
                  <a:cubicBezTo>
                    <a:pt x="7703" y="9636"/>
                    <a:pt x="7608" y="9037"/>
                    <a:pt x="7608" y="7721"/>
                  </a:cubicBezTo>
                  <a:cubicBezTo>
                    <a:pt x="7608" y="6571"/>
                    <a:pt x="8772" y="4716"/>
                    <a:pt x="8867" y="3512"/>
                  </a:cubicBezTo>
                  <a:cubicBezTo>
                    <a:pt x="9027" y="1491"/>
                    <a:pt x="7122" y="1"/>
                    <a:pt x="4706" y="1"/>
                  </a:cubicBezTo>
                  <a:close/>
                </a:path>
              </a:pathLst>
            </a:custGeom>
            <a:solidFill>
              <a:srgbClr val="DE989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68" name="CustomShape 20"/>
            <p:cNvSpPr/>
            <p:nvPr/>
          </p:nvSpPr>
          <p:spPr>
            <a:xfrm>
              <a:off x="1095120" y="3552120"/>
              <a:ext cx="413640" cy="483480"/>
            </a:xfrm>
            <a:custGeom>
              <a:avLst/>
              <a:gdLst/>
              <a:ahLst/>
              <a:cxnLst/>
              <a:rect l="l" t="t" r="r" b="b"/>
              <a:pathLst>
                <a:path w="6438" h="7524">
                  <a:moveTo>
                    <a:pt x="6124" y="7384"/>
                  </a:moveTo>
                  <a:lnTo>
                    <a:pt x="6124" y="7384"/>
                  </a:lnTo>
                  <a:cubicBezTo>
                    <a:pt x="6123" y="7393"/>
                    <a:pt x="6122" y="7402"/>
                    <a:pt x="6121" y="7411"/>
                  </a:cubicBezTo>
                  <a:lnTo>
                    <a:pt x="6138" y="7384"/>
                  </a:lnTo>
                  <a:cubicBezTo>
                    <a:pt x="6134" y="7384"/>
                    <a:pt x="6129" y="7384"/>
                    <a:pt x="6124" y="7384"/>
                  </a:cubicBezTo>
                  <a:close/>
                  <a:moveTo>
                    <a:pt x="5768" y="0"/>
                  </a:moveTo>
                  <a:cubicBezTo>
                    <a:pt x="5220" y="0"/>
                    <a:pt x="4669" y="118"/>
                    <a:pt x="4121" y="191"/>
                  </a:cubicBezTo>
                  <a:cubicBezTo>
                    <a:pt x="3702" y="248"/>
                    <a:pt x="3280" y="276"/>
                    <a:pt x="2858" y="276"/>
                  </a:cubicBezTo>
                  <a:cubicBezTo>
                    <a:pt x="2465" y="276"/>
                    <a:pt x="2072" y="251"/>
                    <a:pt x="1682" y="202"/>
                  </a:cubicBezTo>
                  <a:cubicBezTo>
                    <a:pt x="1329" y="159"/>
                    <a:pt x="976" y="96"/>
                    <a:pt x="623" y="96"/>
                  </a:cubicBezTo>
                  <a:cubicBezTo>
                    <a:pt x="557" y="96"/>
                    <a:pt x="492" y="98"/>
                    <a:pt x="426" y="103"/>
                  </a:cubicBezTo>
                  <a:lnTo>
                    <a:pt x="382" y="86"/>
                  </a:lnTo>
                  <a:cubicBezTo>
                    <a:pt x="75" y="2553"/>
                    <a:pt x="0" y="5047"/>
                    <a:pt x="157" y="7523"/>
                  </a:cubicBezTo>
                  <a:lnTo>
                    <a:pt x="225" y="7449"/>
                  </a:lnTo>
                  <a:cubicBezTo>
                    <a:pt x="1011" y="7435"/>
                    <a:pt x="1800" y="7424"/>
                    <a:pt x="2590" y="7411"/>
                  </a:cubicBezTo>
                  <a:cubicBezTo>
                    <a:pt x="2668" y="7411"/>
                    <a:pt x="2746" y="7411"/>
                    <a:pt x="2825" y="7408"/>
                  </a:cubicBezTo>
                  <a:lnTo>
                    <a:pt x="2845" y="7347"/>
                  </a:lnTo>
                  <a:cubicBezTo>
                    <a:pt x="2746" y="5485"/>
                    <a:pt x="2709" y="3618"/>
                    <a:pt x="2729" y="1753"/>
                  </a:cubicBezTo>
                  <a:cubicBezTo>
                    <a:pt x="2729" y="1682"/>
                    <a:pt x="2736" y="1603"/>
                    <a:pt x="2784" y="1556"/>
                  </a:cubicBezTo>
                  <a:cubicBezTo>
                    <a:pt x="2825" y="1515"/>
                    <a:pt x="2889" y="1504"/>
                    <a:pt x="2943" y="1501"/>
                  </a:cubicBezTo>
                  <a:cubicBezTo>
                    <a:pt x="2995" y="1497"/>
                    <a:pt x="3047" y="1495"/>
                    <a:pt x="3099" y="1495"/>
                  </a:cubicBezTo>
                  <a:cubicBezTo>
                    <a:pt x="3384" y="1495"/>
                    <a:pt x="3667" y="1557"/>
                    <a:pt x="3923" y="1678"/>
                  </a:cubicBezTo>
                  <a:lnTo>
                    <a:pt x="3992" y="1780"/>
                  </a:lnTo>
                  <a:cubicBezTo>
                    <a:pt x="3971" y="2233"/>
                    <a:pt x="3951" y="2685"/>
                    <a:pt x="3927" y="3138"/>
                  </a:cubicBezTo>
                  <a:cubicBezTo>
                    <a:pt x="3859" y="4553"/>
                    <a:pt x="3791" y="5969"/>
                    <a:pt x="3907" y="7377"/>
                  </a:cubicBezTo>
                  <a:cubicBezTo>
                    <a:pt x="4643" y="7380"/>
                    <a:pt x="5383" y="7380"/>
                    <a:pt x="6124" y="7384"/>
                  </a:cubicBezTo>
                  <a:lnTo>
                    <a:pt x="6124" y="7384"/>
                  </a:lnTo>
                  <a:cubicBezTo>
                    <a:pt x="6387" y="4946"/>
                    <a:pt x="6437" y="2486"/>
                    <a:pt x="6275" y="39"/>
                  </a:cubicBezTo>
                  <a:cubicBezTo>
                    <a:pt x="6106" y="11"/>
                    <a:pt x="5937" y="0"/>
                    <a:pt x="5768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69" name="CustomShape 21"/>
            <p:cNvSpPr/>
            <p:nvPr/>
          </p:nvSpPr>
          <p:spPr>
            <a:xfrm>
              <a:off x="1089720" y="4002840"/>
              <a:ext cx="198720" cy="55440"/>
            </a:xfrm>
            <a:custGeom>
              <a:avLst/>
              <a:gdLst/>
              <a:ahLst/>
              <a:cxnLst/>
              <a:rect l="l" t="t" r="r" b="b"/>
              <a:pathLst>
                <a:path w="3097" h="875">
                  <a:moveTo>
                    <a:pt x="27" y="1"/>
                  </a:moveTo>
                  <a:cubicBezTo>
                    <a:pt x="11" y="1"/>
                    <a:pt x="0" y="14"/>
                    <a:pt x="0" y="28"/>
                  </a:cubicBezTo>
                  <a:lnTo>
                    <a:pt x="0" y="848"/>
                  </a:lnTo>
                  <a:cubicBezTo>
                    <a:pt x="0" y="861"/>
                    <a:pt x="11" y="875"/>
                    <a:pt x="27" y="875"/>
                  </a:cubicBezTo>
                  <a:lnTo>
                    <a:pt x="3069" y="875"/>
                  </a:lnTo>
                  <a:cubicBezTo>
                    <a:pt x="3086" y="875"/>
                    <a:pt x="3097" y="861"/>
                    <a:pt x="3097" y="848"/>
                  </a:cubicBezTo>
                  <a:lnTo>
                    <a:pt x="3097" y="28"/>
                  </a:lnTo>
                  <a:cubicBezTo>
                    <a:pt x="3097" y="14"/>
                    <a:pt x="3086" y="1"/>
                    <a:pt x="3069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70" name="CustomShape 22"/>
            <p:cNvSpPr/>
            <p:nvPr/>
          </p:nvSpPr>
          <p:spPr>
            <a:xfrm>
              <a:off x="1321920" y="4002840"/>
              <a:ext cx="194400" cy="55440"/>
            </a:xfrm>
            <a:custGeom>
              <a:avLst/>
              <a:gdLst/>
              <a:ahLst/>
              <a:cxnLst/>
              <a:rect l="l" t="t" r="r" b="b"/>
              <a:pathLst>
                <a:path w="3032" h="875">
                  <a:moveTo>
                    <a:pt x="27" y="1"/>
                  </a:moveTo>
                  <a:cubicBezTo>
                    <a:pt x="10" y="1"/>
                    <a:pt x="0" y="14"/>
                    <a:pt x="0" y="28"/>
                  </a:cubicBezTo>
                  <a:lnTo>
                    <a:pt x="0" y="848"/>
                  </a:lnTo>
                  <a:cubicBezTo>
                    <a:pt x="0" y="861"/>
                    <a:pt x="10" y="875"/>
                    <a:pt x="27" y="875"/>
                  </a:cubicBezTo>
                  <a:lnTo>
                    <a:pt x="3004" y="875"/>
                  </a:lnTo>
                  <a:cubicBezTo>
                    <a:pt x="3018" y="875"/>
                    <a:pt x="3031" y="861"/>
                    <a:pt x="3031" y="848"/>
                  </a:cubicBezTo>
                  <a:lnTo>
                    <a:pt x="3031" y="28"/>
                  </a:lnTo>
                  <a:cubicBezTo>
                    <a:pt x="3031" y="14"/>
                    <a:pt x="3018" y="1"/>
                    <a:pt x="3004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71" name="CustomShape 23"/>
            <p:cNvSpPr/>
            <p:nvPr/>
          </p:nvSpPr>
          <p:spPr>
            <a:xfrm>
              <a:off x="1017000" y="2830320"/>
              <a:ext cx="581400" cy="841680"/>
            </a:xfrm>
            <a:custGeom>
              <a:avLst/>
              <a:gdLst/>
              <a:ahLst/>
              <a:cxnLst/>
              <a:rect l="l" t="t" r="r" b="b"/>
              <a:pathLst>
                <a:path w="9047" h="13086">
                  <a:moveTo>
                    <a:pt x="3368" y="1"/>
                  </a:moveTo>
                  <a:cubicBezTo>
                    <a:pt x="2460" y="188"/>
                    <a:pt x="1810" y="504"/>
                    <a:pt x="1150" y="1032"/>
                  </a:cubicBezTo>
                  <a:cubicBezTo>
                    <a:pt x="803" y="1311"/>
                    <a:pt x="551" y="1957"/>
                    <a:pt x="354" y="2359"/>
                  </a:cubicBezTo>
                  <a:cubicBezTo>
                    <a:pt x="0" y="3080"/>
                    <a:pt x="418" y="4353"/>
                    <a:pt x="619" y="5129"/>
                  </a:cubicBezTo>
                  <a:cubicBezTo>
                    <a:pt x="1269" y="7676"/>
                    <a:pt x="721" y="9694"/>
                    <a:pt x="844" y="12321"/>
                  </a:cubicBezTo>
                  <a:cubicBezTo>
                    <a:pt x="854" y="12531"/>
                    <a:pt x="1147" y="12729"/>
                    <a:pt x="1337" y="12814"/>
                  </a:cubicBezTo>
                  <a:cubicBezTo>
                    <a:pt x="1409" y="12848"/>
                    <a:pt x="1745" y="12872"/>
                    <a:pt x="1823" y="12875"/>
                  </a:cubicBezTo>
                  <a:cubicBezTo>
                    <a:pt x="2550" y="12917"/>
                    <a:pt x="3306" y="13086"/>
                    <a:pt x="4040" y="13086"/>
                  </a:cubicBezTo>
                  <a:cubicBezTo>
                    <a:pt x="4217" y="13086"/>
                    <a:pt x="4392" y="13076"/>
                    <a:pt x="4565" y="13052"/>
                  </a:cubicBezTo>
                  <a:cubicBezTo>
                    <a:pt x="5835" y="12882"/>
                    <a:pt x="6165" y="12998"/>
                    <a:pt x="7492" y="12858"/>
                  </a:cubicBezTo>
                  <a:lnTo>
                    <a:pt x="8342" y="12657"/>
                  </a:lnTo>
                  <a:cubicBezTo>
                    <a:pt x="8621" y="12525"/>
                    <a:pt x="8499" y="11191"/>
                    <a:pt x="8482" y="10885"/>
                  </a:cubicBezTo>
                  <a:cubicBezTo>
                    <a:pt x="8353" y="8527"/>
                    <a:pt x="8216" y="6891"/>
                    <a:pt x="8747" y="4590"/>
                  </a:cubicBezTo>
                  <a:cubicBezTo>
                    <a:pt x="8877" y="4043"/>
                    <a:pt x="9047" y="3482"/>
                    <a:pt x="8962" y="2927"/>
                  </a:cubicBezTo>
                  <a:cubicBezTo>
                    <a:pt x="8901" y="2529"/>
                    <a:pt x="8709" y="2164"/>
                    <a:pt x="8492" y="1828"/>
                  </a:cubicBezTo>
                  <a:cubicBezTo>
                    <a:pt x="7904" y="916"/>
                    <a:pt x="7005" y="113"/>
                    <a:pt x="5923" y="1"/>
                  </a:cubicBezTo>
                  <a:lnTo>
                    <a:pt x="5889" y="62"/>
                  </a:lnTo>
                  <a:cubicBezTo>
                    <a:pt x="5892" y="344"/>
                    <a:pt x="5705" y="613"/>
                    <a:pt x="5447" y="712"/>
                  </a:cubicBezTo>
                  <a:cubicBezTo>
                    <a:pt x="5358" y="746"/>
                    <a:pt x="5267" y="760"/>
                    <a:pt x="5175" y="770"/>
                  </a:cubicBezTo>
                  <a:cubicBezTo>
                    <a:pt x="5113" y="775"/>
                    <a:pt x="5052" y="778"/>
                    <a:pt x="4990" y="778"/>
                  </a:cubicBezTo>
                  <a:cubicBezTo>
                    <a:pt x="4629" y="778"/>
                    <a:pt x="4267" y="684"/>
                    <a:pt x="3953" y="501"/>
                  </a:cubicBezTo>
                  <a:cubicBezTo>
                    <a:pt x="3753" y="385"/>
                    <a:pt x="3562" y="222"/>
                    <a:pt x="3484" y="5"/>
                  </a:cubicBezTo>
                  <a:lnTo>
                    <a:pt x="3368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72" name="CustomShape 24"/>
            <p:cNvSpPr/>
            <p:nvPr/>
          </p:nvSpPr>
          <p:spPr>
            <a:xfrm>
              <a:off x="1132920" y="2916000"/>
              <a:ext cx="564840" cy="488160"/>
            </a:xfrm>
            <a:custGeom>
              <a:avLst/>
              <a:gdLst/>
              <a:ahLst/>
              <a:cxnLst/>
              <a:rect l="l" t="t" r="r" b="b"/>
              <a:pathLst>
                <a:path w="8789" h="7598">
                  <a:moveTo>
                    <a:pt x="6031" y="1"/>
                  </a:moveTo>
                  <a:cubicBezTo>
                    <a:pt x="5885" y="1"/>
                    <a:pt x="5737" y="45"/>
                    <a:pt x="5608" y="136"/>
                  </a:cubicBezTo>
                  <a:cubicBezTo>
                    <a:pt x="5274" y="371"/>
                    <a:pt x="5196" y="830"/>
                    <a:pt x="5431" y="1160"/>
                  </a:cubicBezTo>
                  <a:cubicBezTo>
                    <a:pt x="6394" y="2528"/>
                    <a:pt x="7540" y="4920"/>
                    <a:pt x="6935" y="5720"/>
                  </a:cubicBezTo>
                  <a:cubicBezTo>
                    <a:pt x="6830" y="5856"/>
                    <a:pt x="6509" y="6119"/>
                    <a:pt x="5594" y="6119"/>
                  </a:cubicBezTo>
                  <a:cubicBezTo>
                    <a:pt x="4728" y="6119"/>
                    <a:pt x="3330" y="5884"/>
                    <a:pt x="1079" y="5084"/>
                  </a:cubicBezTo>
                  <a:cubicBezTo>
                    <a:pt x="998" y="5055"/>
                    <a:pt x="914" y="5041"/>
                    <a:pt x="832" y="5041"/>
                  </a:cubicBezTo>
                  <a:cubicBezTo>
                    <a:pt x="528" y="5041"/>
                    <a:pt x="244" y="5229"/>
                    <a:pt x="137" y="5529"/>
                  </a:cubicBezTo>
                  <a:cubicBezTo>
                    <a:pt x="1" y="5913"/>
                    <a:pt x="202" y="6335"/>
                    <a:pt x="586" y="6472"/>
                  </a:cubicBezTo>
                  <a:cubicBezTo>
                    <a:pt x="2702" y="7223"/>
                    <a:pt x="4363" y="7598"/>
                    <a:pt x="5615" y="7598"/>
                  </a:cubicBezTo>
                  <a:cubicBezTo>
                    <a:pt x="6792" y="7598"/>
                    <a:pt x="7609" y="7268"/>
                    <a:pt x="8108" y="6607"/>
                  </a:cubicBezTo>
                  <a:cubicBezTo>
                    <a:pt x="8789" y="5712"/>
                    <a:pt x="8718" y="4345"/>
                    <a:pt x="7904" y="2545"/>
                  </a:cubicBezTo>
                  <a:cubicBezTo>
                    <a:pt x="7356" y="1337"/>
                    <a:pt x="6662" y="354"/>
                    <a:pt x="6632" y="310"/>
                  </a:cubicBezTo>
                  <a:cubicBezTo>
                    <a:pt x="6488" y="109"/>
                    <a:pt x="6262" y="1"/>
                    <a:pt x="6031" y="1"/>
                  </a:cubicBezTo>
                  <a:close/>
                </a:path>
              </a:pathLst>
            </a:custGeom>
            <a:solidFill>
              <a:srgbClr val="DE989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73" name="CustomShape 25"/>
            <p:cNvSpPr/>
            <p:nvPr/>
          </p:nvSpPr>
          <p:spPr>
            <a:xfrm>
              <a:off x="897840" y="2916000"/>
              <a:ext cx="645840" cy="507600"/>
            </a:xfrm>
            <a:custGeom>
              <a:avLst/>
              <a:gdLst/>
              <a:ahLst/>
              <a:cxnLst/>
              <a:rect l="l" t="t" r="r" b="b"/>
              <a:pathLst>
                <a:path w="10044" h="7898">
                  <a:moveTo>
                    <a:pt x="3125" y="1"/>
                  </a:moveTo>
                  <a:cubicBezTo>
                    <a:pt x="3000" y="1"/>
                    <a:pt x="2874" y="33"/>
                    <a:pt x="2759" y="100"/>
                  </a:cubicBezTo>
                  <a:cubicBezTo>
                    <a:pt x="2120" y="464"/>
                    <a:pt x="1358" y="1737"/>
                    <a:pt x="919" y="2761"/>
                  </a:cubicBezTo>
                  <a:cubicBezTo>
                    <a:pt x="443" y="3880"/>
                    <a:pt x="0" y="5465"/>
                    <a:pt x="623" y="6636"/>
                  </a:cubicBezTo>
                  <a:cubicBezTo>
                    <a:pt x="936" y="7228"/>
                    <a:pt x="1623" y="7898"/>
                    <a:pt x="3130" y="7898"/>
                  </a:cubicBezTo>
                  <a:cubicBezTo>
                    <a:pt x="3280" y="7898"/>
                    <a:pt x="3433" y="7894"/>
                    <a:pt x="3596" y="7881"/>
                  </a:cubicBezTo>
                  <a:cubicBezTo>
                    <a:pt x="5049" y="7759"/>
                    <a:pt x="7043" y="7085"/>
                    <a:pt x="9527" y="5877"/>
                  </a:cubicBezTo>
                  <a:cubicBezTo>
                    <a:pt x="9894" y="5697"/>
                    <a:pt x="10044" y="5258"/>
                    <a:pt x="9866" y="4890"/>
                  </a:cubicBezTo>
                  <a:cubicBezTo>
                    <a:pt x="9740" y="4629"/>
                    <a:pt x="9476" y="4476"/>
                    <a:pt x="9201" y="4476"/>
                  </a:cubicBezTo>
                  <a:cubicBezTo>
                    <a:pt x="9093" y="4476"/>
                    <a:pt x="8984" y="4500"/>
                    <a:pt x="8880" y="4550"/>
                  </a:cubicBezTo>
                  <a:cubicBezTo>
                    <a:pt x="6070" y="5920"/>
                    <a:pt x="4218" y="6422"/>
                    <a:pt x="3124" y="6422"/>
                  </a:cubicBezTo>
                  <a:cubicBezTo>
                    <a:pt x="2479" y="6422"/>
                    <a:pt x="2098" y="6248"/>
                    <a:pt x="1939" y="5975"/>
                  </a:cubicBezTo>
                  <a:cubicBezTo>
                    <a:pt x="1272" y="4829"/>
                    <a:pt x="2902" y="1784"/>
                    <a:pt x="3497" y="1373"/>
                  </a:cubicBezTo>
                  <a:cubicBezTo>
                    <a:pt x="3844" y="1168"/>
                    <a:pt x="3967" y="723"/>
                    <a:pt x="3763" y="372"/>
                  </a:cubicBezTo>
                  <a:cubicBezTo>
                    <a:pt x="3628" y="134"/>
                    <a:pt x="3380" y="1"/>
                    <a:pt x="3125" y="1"/>
                  </a:cubicBezTo>
                  <a:close/>
                </a:path>
              </a:pathLst>
            </a:custGeom>
            <a:solidFill>
              <a:srgbClr val="DE989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74" name="CustomShape 26"/>
            <p:cNvSpPr/>
            <p:nvPr/>
          </p:nvSpPr>
          <p:spPr>
            <a:xfrm>
              <a:off x="914760" y="2883600"/>
              <a:ext cx="243720" cy="323280"/>
            </a:xfrm>
            <a:custGeom>
              <a:avLst/>
              <a:gdLst/>
              <a:ahLst/>
              <a:cxnLst/>
              <a:rect l="l" t="t" r="r" b="b"/>
              <a:pathLst>
                <a:path w="3798" h="5032">
                  <a:moveTo>
                    <a:pt x="3104" y="0"/>
                  </a:moveTo>
                  <a:cubicBezTo>
                    <a:pt x="2961" y="0"/>
                    <a:pt x="2833" y="150"/>
                    <a:pt x="2589" y="302"/>
                  </a:cubicBezTo>
                  <a:cubicBezTo>
                    <a:pt x="2246" y="516"/>
                    <a:pt x="1494" y="1187"/>
                    <a:pt x="1263" y="1520"/>
                  </a:cubicBezTo>
                  <a:cubicBezTo>
                    <a:pt x="660" y="2385"/>
                    <a:pt x="381" y="2840"/>
                    <a:pt x="0" y="3885"/>
                  </a:cubicBezTo>
                  <a:lnTo>
                    <a:pt x="0" y="4184"/>
                  </a:lnTo>
                  <a:cubicBezTo>
                    <a:pt x="657" y="4456"/>
                    <a:pt x="1214" y="4687"/>
                    <a:pt x="1837" y="5031"/>
                  </a:cubicBezTo>
                  <a:cubicBezTo>
                    <a:pt x="2695" y="4010"/>
                    <a:pt x="3337" y="2806"/>
                    <a:pt x="3715" y="1527"/>
                  </a:cubicBezTo>
                  <a:cubicBezTo>
                    <a:pt x="3760" y="1380"/>
                    <a:pt x="3797" y="1231"/>
                    <a:pt x="3794" y="1078"/>
                  </a:cubicBezTo>
                  <a:cubicBezTo>
                    <a:pt x="3786" y="673"/>
                    <a:pt x="3610" y="346"/>
                    <a:pt x="3297" y="88"/>
                  </a:cubicBezTo>
                  <a:cubicBezTo>
                    <a:pt x="3224" y="26"/>
                    <a:pt x="3163" y="0"/>
                    <a:pt x="310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75" name="CustomShape 27"/>
            <p:cNvSpPr/>
            <p:nvPr/>
          </p:nvSpPr>
          <p:spPr>
            <a:xfrm>
              <a:off x="1446480" y="2881800"/>
              <a:ext cx="245520" cy="327600"/>
            </a:xfrm>
            <a:custGeom>
              <a:avLst/>
              <a:gdLst/>
              <a:ahLst/>
              <a:cxnLst/>
              <a:rect l="l" t="t" r="r" b="b"/>
              <a:pathLst>
                <a:path w="3828" h="5103">
                  <a:moveTo>
                    <a:pt x="796" y="0"/>
                  </a:moveTo>
                  <a:cubicBezTo>
                    <a:pt x="519" y="0"/>
                    <a:pt x="282" y="368"/>
                    <a:pt x="159" y="642"/>
                  </a:cubicBezTo>
                  <a:cubicBezTo>
                    <a:pt x="24" y="948"/>
                    <a:pt x="0" y="1295"/>
                    <a:pt x="3" y="1629"/>
                  </a:cubicBezTo>
                  <a:cubicBezTo>
                    <a:pt x="10" y="1928"/>
                    <a:pt x="34" y="2228"/>
                    <a:pt x="119" y="2514"/>
                  </a:cubicBezTo>
                  <a:cubicBezTo>
                    <a:pt x="368" y="3357"/>
                    <a:pt x="1089" y="3970"/>
                    <a:pt x="1480" y="4755"/>
                  </a:cubicBezTo>
                  <a:lnTo>
                    <a:pt x="1629" y="5102"/>
                  </a:lnTo>
                  <a:cubicBezTo>
                    <a:pt x="2287" y="4687"/>
                    <a:pt x="3157" y="4657"/>
                    <a:pt x="3746" y="4143"/>
                  </a:cubicBezTo>
                  <a:cubicBezTo>
                    <a:pt x="3780" y="4112"/>
                    <a:pt x="3818" y="4075"/>
                    <a:pt x="3824" y="4028"/>
                  </a:cubicBezTo>
                  <a:cubicBezTo>
                    <a:pt x="3827" y="3987"/>
                    <a:pt x="3813" y="3949"/>
                    <a:pt x="3797" y="3915"/>
                  </a:cubicBezTo>
                  <a:cubicBezTo>
                    <a:pt x="3617" y="3524"/>
                    <a:pt x="3439" y="3133"/>
                    <a:pt x="3259" y="2738"/>
                  </a:cubicBezTo>
                  <a:cubicBezTo>
                    <a:pt x="2940" y="2034"/>
                    <a:pt x="2718" y="1758"/>
                    <a:pt x="2246" y="1142"/>
                  </a:cubicBezTo>
                  <a:cubicBezTo>
                    <a:pt x="1939" y="747"/>
                    <a:pt x="1388" y="169"/>
                    <a:pt x="894" y="16"/>
                  </a:cubicBezTo>
                  <a:cubicBezTo>
                    <a:pt x="861" y="5"/>
                    <a:pt x="828" y="0"/>
                    <a:pt x="796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76" name="CustomShape 28"/>
            <p:cNvSpPr/>
            <p:nvPr/>
          </p:nvSpPr>
          <p:spPr>
            <a:xfrm flipH="1">
              <a:off x="1453680" y="2517120"/>
              <a:ext cx="133920" cy="125280"/>
            </a:xfrm>
            <a:custGeom>
              <a:avLst/>
              <a:gdLst/>
              <a:ahLst/>
              <a:cxnLst/>
              <a:rect l="l" t="t" r="r" b="b"/>
              <a:pathLst>
                <a:path w="2090" h="1957">
                  <a:moveTo>
                    <a:pt x="1045" y="0"/>
                  </a:moveTo>
                  <a:cubicBezTo>
                    <a:pt x="564" y="0"/>
                    <a:pt x="144" y="352"/>
                    <a:pt x="75" y="840"/>
                  </a:cubicBezTo>
                  <a:cubicBezTo>
                    <a:pt x="1" y="1378"/>
                    <a:pt x="375" y="1871"/>
                    <a:pt x="909" y="1946"/>
                  </a:cubicBezTo>
                  <a:cubicBezTo>
                    <a:pt x="956" y="1953"/>
                    <a:pt x="1004" y="1956"/>
                    <a:pt x="1050" y="1956"/>
                  </a:cubicBezTo>
                  <a:cubicBezTo>
                    <a:pt x="1528" y="1956"/>
                    <a:pt x="1947" y="1603"/>
                    <a:pt x="2014" y="1115"/>
                  </a:cubicBezTo>
                  <a:cubicBezTo>
                    <a:pt x="2089" y="581"/>
                    <a:pt x="1719" y="85"/>
                    <a:pt x="1181" y="10"/>
                  </a:cubicBezTo>
                  <a:cubicBezTo>
                    <a:pt x="1136" y="3"/>
                    <a:pt x="1090" y="0"/>
                    <a:pt x="1045" y="0"/>
                  </a:cubicBezTo>
                  <a:close/>
                </a:path>
              </a:pathLst>
            </a:custGeom>
            <a:solidFill>
              <a:srgbClr val="DE989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77" name="CustomShape 29"/>
            <p:cNvSpPr/>
            <p:nvPr/>
          </p:nvSpPr>
          <p:spPr>
            <a:xfrm flipH="1">
              <a:off x="1034280" y="2515680"/>
              <a:ext cx="133920" cy="125280"/>
            </a:xfrm>
            <a:custGeom>
              <a:avLst/>
              <a:gdLst/>
              <a:ahLst/>
              <a:cxnLst/>
              <a:rect l="l" t="t" r="r" b="b"/>
              <a:pathLst>
                <a:path w="2090" h="1958">
                  <a:moveTo>
                    <a:pt x="1041" y="0"/>
                  </a:moveTo>
                  <a:cubicBezTo>
                    <a:pt x="563" y="0"/>
                    <a:pt x="144" y="354"/>
                    <a:pt x="76" y="841"/>
                  </a:cubicBezTo>
                  <a:cubicBezTo>
                    <a:pt x="1" y="1378"/>
                    <a:pt x="372" y="1872"/>
                    <a:pt x="909" y="1947"/>
                  </a:cubicBezTo>
                  <a:cubicBezTo>
                    <a:pt x="957" y="1954"/>
                    <a:pt x="1004" y="1957"/>
                    <a:pt x="1051" y="1957"/>
                  </a:cubicBezTo>
                  <a:cubicBezTo>
                    <a:pt x="1529" y="1957"/>
                    <a:pt x="1947" y="1603"/>
                    <a:pt x="2015" y="1117"/>
                  </a:cubicBezTo>
                  <a:cubicBezTo>
                    <a:pt x="2090" y="579"/>
                    <a:pt x="1716" y="86"/>
                    <a:pt x="1182" y="11"/>
                  </a:cubicBezTo>
                  <a:cubicBezTo>
                    <a:pt x="1134" y="4"/>
                    <a:pt x="1088" y="0"/>
                    <a:pt x="1041" y="0"/>
                  </a:cubicBezTo>
                  <a:close/>
                </a:path>
              </a:pathLst>
            </a:custGeom>
            <a:solidFill>
              <a:srgbClr val="DE989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78" name="CustomShape 30"/>
            <p:cNvSpPr/>
            <p:nvPr/>
          </p:nvSpPr>
          <p:spPr>
            <a:xfrm flipH="1">
              <a:off x="1086480" y="2115000"/>
              <a:ext cx="456120" cy="613080"/>
            </a:xfrm>
            <a:custGeom>
              <a:avLst/>
              <a:gdLst/>
              <a:ahLst/>
              <a:cxnLst/>
              <a:rect l="l" t="t" r="r" b="b"/>
              <a:pathLst>
                <a:path w="7098" h="9539">
                  <a:moveTo>
                    <a:pt x="3514" y="1"/>
                  </a:moveTo>
                  <a:cubicBezTo>
                    <a:pt x="3489" y="1"/>
                    <a:pt x="3464" y="1"/>
                    <a:pt x="3439" y="2"/>
                  </a:cubicBezTo>
                  <a:cubicBezTo>
                    <a:pt x="1528" y="46"/>
                    <a:pt x="0" y="1645"/>
                    <a:pt x="44" y="3557"/>
                  </a:cubicBezTo>
                  <a:lnTo>
                    <a:pt x="102" y="6140"/>
                  </a:lnTo>
                  <a:cubicBezTo>
                    <a:pt x="146" y="8026"/>
                    <a:pt x="1703" y="9539"/>
                    <a:pt x="3582" y="9539"/>
                  </a:cubicBezTo>
                  <a:cubicBezTo>
                    <a:pt x="3607" y="9539"/>
                    <a:pt x="3632" y="9539"/>
                    <a:pt x="3657" y="9538"/>
                  </a:cubicBezTo>
                  <a:cubicBezTo>
                    <a:pt x="5570" y="9494"/>
                    <a:pt x="7097" y="7895"/>
                    <a:pt x="7053" y="5983"/>
                  </a:cubicBezTo>
                  <a:lnTo>
                    <a:pt x="6995" y="3400"/>
                  </a:lnTo>
                  <a:cubicBezTo>
                    <a:pt x="6951" y="1514"/>
                    <a:pt x="5393" y="1"/>
                    <a:pt x="3514" y="1"/>
                  </a:cubicBezTo>
                  <a:close/>
                </a:path>
              </a:pathLst>
            </a:custGeom>
            <a:solidFill>
              <a:srgbClr val="DE989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79" name="CustomShape 31"/>
            <p:cNvSpPr/>
            <p:nvPr/>
          </p:nvSpPr>
          <p:spPr>
            <a:xfrm flipH="1">
              <a:off x="1072080" y="2563560"/>
              <a:ext cx="39600" cy="55800"/>
            </a:xfrm>
            <a:custGeom>
              <a:avLst/>
              <a:gdLst/>
              <a:ahLst/>
              <a:cxnLst/>
              <a:rect l="l" t="t" r="r" b="b"/>
              <a:pathLst>
                <a:path w="626" h="877">
                  <a:moveTo>
                    <a:pt x="613" y="1"/>
                  </a:moveTo>
                  <a:cubicBezTo>
                    <a:pt x="238" y="69"/>
                    <a:pt x="0" y="474"/>
                    <a:pt x="68" y="838"/>
                  </a:cubicBezTo>
                  <a:cubicBezTo>
                    <a:pt x="74" y="865"/>
                    <a:pt x="93" y="877"/>
                    <a:pt x="114" y="877"/>
                  </a:cubicBezTo>
                  <a:cubicBezTo>
                    <a:pt x="142" y="877"/>
                    <a:pt x="173" y="855"/>
                    <a:pt x="177" y="824"/>
                  </a:cubicBezTo>
                  <a:cubicBezTo>
                    <a:pt x="214" y="495"/>
                    <a:pt x="374" y="232"/>
                    <a:pt x="619" y="14"/>
                  </a:cubicBezTo>
                  <a:cubicBezTo>
                    <a:pt x="626" y="8"/>
                    <a:pt x="619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80" name="CustomShape 32"/>
            <p:cNvSpPr/>
            <p:nvPr/>
          </p:nvSpPr>
          <p:spPr>
            <a:xfrm flipH="1">
              <a:off x="1420560" y="2483640"/>
              <a:ext cx="46800" cy="48240"/>
            </a:xfrm>
            <a:custGeom>
              <a:avLst/>
              <a:gdLst/>
              <a:ahLst/>
              <a:cxnLst/>
              <a:rect l="l" t="t" r="r" b="b"/>
              <a:pathLst>
                <a:path w="740" h="761">
                  <a:moveTo>
                    <a:pt x="370" y="1"/>
                  </a:moveTo>
                  <a:cubicBezTo>
                    <a:pt x="364" y="1"/>
                    <a:pt x="357" y="1"/>
                    <a:pt x="351" y="1"/>
                  </a:cubicBezTo>
                  <a:cubicBezTo>
                    <a:pt x="154" y="11"/>
                    <a:pt x="1" y="188"/>
                    <a:pt x="11" y="396"/>
                  </a:cubicBezTo>
                  <a:cubicBezTo>
                    <a:pt x="21" y="600"/>
                    <a:pt x="178" y="760"/>
                    <a:pt x="372" y="760"/>
                  </a:cubicBezTo>
                  <a:cubicBezTo>
                    <a:pt x="377" y="760"/>
                    <a:pt x="383" y="760"/>
                    <a:pt x="389" y="760"/>
                  </a:cubicBezTo>
                  <a:cubicBezTo>
                    <a:pt x="586" y="749"/>
                    <a:pt x="739" y="573"/>
                    <a:pt x="729" y="365"/>
                  </a:cubicBezTo>
                  <a:cubicBezTo>
                    <a:pt x="719" y="161"/>
                    <a:pt x="562" y="1"/>
                    <a:pt x="370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81" name="CustomShape 33"/>
            <p:cNvSpPr/>
            <p:nvPr/>
          </p:nvSpPr>
          <p:spPr>
            <a:xfrm flipH="1">
              <a:off x="1234080" y="2483280"/>
              <a:ext cx="47160" cy="48240"/>
            </a:xfrm>
            <a:custGeom>
              <a:avLst/>
              <a:gdLst/>
              <a:ahLst/>
              <a:cxnLst/>
              <a:rect l="l" t="t" r="r" b="b"/>
              <a:pathLst>
                <a:path w="742" h="760">
                  <a:moveTo>
                    <a:pt x="371" y="0"/>
                  </a:moveTo>
                  <a:cubicBezTo>
                    <a:pt x="365" y="0"/>
                    <a:pt x="360" y="0"/>
                    <a:pt x="354" y="1"/>
                  </a:cubicBezTo>
                  <a:cubicBezTo>
                    <a:pt x="157" y="11"/>
                    <a:pt x="0" y="188"/>
                    <a:pt x="10" y="395"/>
                  </a:cubicBezTo>
                  <a:cubicBezTo>
                    <a:pt x="20" y="600"/>
                    <a:pt x="180" y="760"/>
                    <a:pt x="370" y="760"/>
                  </a:cubicBezTo>
                  <a:cubicBezTo>
                    <a:pt x="376" y="760"/>
                    <a:pt x="382" y="760"/>
                    <a:pt x="388" y="759"/>
                  </a:cubicBezTo>
                  <a:cubicBezTo>
                    <a:pt x="586" y="750"/>
                    <a:pt x="742" y="572"/>
                    <a:pt x="732" y="365"/>
                  </a:cubicBezTo>
                  <a:cubicBezTo>
                    <a:pt x="722" y="160"/>
                    <a:pt x="561" y="0"/>
                    <a:pt x="371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82" name="CustomShape 34"/>
            <p:cNvSpPr/>
            <p:nvPr/>
          </p:nvSpPr>
          <p:spPr>
            <a:xfrm rot="11259000" flipH="1">
              <a:off x="1311840" y="2572920"/>
              <a:ext cx="39600" cy="33120"/>
            </a:xfrm>
            <a:custGeom>
              <a:avLst/>
              <a:gdLst/>
              <a:ahLst/>
              <a:cxnLst/>
              <a:rect l="l" t="t" r="r" b="b"/>
              <a:pathLst>
                <a:path w="627" h="520">
                  <a:moveTo>
                    <a:pt x="499" y="1"/>
                  </a:moveTo>
                  <a:cubicBezTo>
                    <a:pt x="167" y="1"/>
                    <a:pt x="62" y="173"/>
                    <a:pt x="8" y="445"/>
                  </a:cubicBezTo>
                  <a:cubicBezTo>
                    <a:pt x="0" y="479"/>
                    <a:pt x="21" y="510"/>
                    <a:pt x="55" y="516"/>
                  </a:cubicBezTo>
                  <a:cubicBezTo>
                    <a:pt x="58" y="516"/>
                    <a:pt x="61" y="520"/>
                    <a:pt x="69" y="520"/>
                  </a:cubicBezTo>
                  <a:cubicBezTo>
                    <a:pt x="96" y="520"/>
                    <a:pt x="119" y="499"/>
                    <a:pt x="127" y="469"/>
                  </a:cubicBezTo>
                  <a:cubicBezTo>
                    <a:pt x="174" y="234"/>
                    <a:pt x="242" y="124"/>
                    <a:pt x="500" y="124"/>
                  </a:cubicBezTo>
                  <a:cubicBezTo>
                    <a:pt x="518" y="124"/>
                    <a:pt x="538" y="124"/>
                    <a:pt x="559" y="125"/>
                  </a:cubicBezTo>
                  <a:cubicBezTo>
                    <a:pt x="561" y="125"/>
                    <a:pt x="562" y="126"/>
                    <a:pt x="564" y="126"/>
                  </a:cubicBezTo>
                  <a:cubicBezTo>
                    <a:pt x="595" y="126"/>
                    <a:pt x="620" y="100"/>
                    <a:pt x="623" y="67"/>
                  </a:cubicBezTo>
                  <a:cubicBezTo>
                    <a:pt x="627" y="33"/>
                    <a:pt x="600" y="6"/>
                    <a:pt x="565" y="3"/>
                  </a:cubicBezTo>
                  <a:cubicBezTo>
                    <a:pt x="542" y="1"/>
                    <a:pt x="520" y="1"/>
                    <a:pt x="499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83" name="CustomShape 35"/>
            <p:cNvSpPr/>
            <p:nvPr/>
          </p:nvSpPr>
          <p:spPr>
            <a:xfrm flipH="1">
              <a:off x="1223280" y="2413080"/>
              <a:ext cx="65880" cy="19440"/>
            </a:xfrm>
            <a:custGeom>
              <a:avLst/>
              <a:gdLst/>
              <a:ahLst/>
              <a:cxnLst/>
              <a:rect l="l" t="t" r="r" b="b"/>
              <a:pathLst>
                <a:path w="1035" h="313">
                  <a:moveTo>
                    <a:pt x="500" y="0"/>
                  </a:moveTo>
                  <a:cubicBezTo>
                    <a:pt x="242" y="0"/>
                    <a:pt x="48" y="156"/>
                    <a:pt x="41" y="163"/>
                  </a:cubicBezTo>
                  <a:cubicBezTo>
                    <a:pt x="4" y="194"/>
                    <a:pt x="1" y="245"/>
                    <a:pt x="28" y="282"/>
                  </a:cubicBezTo>
                  <a:cubicBezTo>
                    <a:pt x="45" y="301"/>
                    <a:pt x="68" y="310"/>
                    <a:pt x="91" y="310"/>
                  </a:cubicBezTo>
                  <a:cubicBezTo>
                    <a:pt x="110" y="310"/>
                    <a:pt x="128" y="304"/>
                    <a:pt x="144" y="292"/>
                  </a:cubicBezTo>
                  <a:cubicBezTo>
                    <a:pt x="147" y="289"/>
                    <a:pt x="299" y="163"/>
                    <a:pt x="504" y="163"/>
                  </a:cubicBezTo>
                  <a:cubicBezTo>
                    <a:pt x="704" y="163"/>
                    <a:pt x="888" y="296"/>
                    <a:pt x="891" y="296"/>
                  </a:cubicBezTo>
                  <a:cubicBezTo>
                    <a:pt x="905" y="306"/>
                    <a:pt x="923" y="313"/>
                    <a:pt x="940" y="313"/>
                  </a:cubicBezTo>
                  <a:cubicBezTo>
                    <a:pt x="967" y="313"/>
                    <a:pt x="990" y="299"/>
                    <a:pt x="1007" y="278"/>
                  </a:cubicBezTo>
                  <a:cubicBezTo>
                    <a:pt x="1034" y="241"/>
                    <a:pt x="1025" y="190"/>
                    <a:pt x="990" y="163"/>
                  </a:cubicBezTo>
                  <a:cubicBezTo>
                    <a:pt x="980" y="156"/>
                    <a:pt x="759" y="0"/>
                    <a:pt x="504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84" name="CustomShape 36"/>
            <p:cNvSpPr/>
            <p:nvPr/>
          </p:nvSpPr>
          <p:spPr>
            <a:xfrm flipH="1">
              <a:off x="1414800" y="2427120"/>
              <a:ext cx="65880" cy="28080"/>
            </a:xfrm>
            <a:custGeom>
              <a:avLst/>
              <a:gdLst/>
              <a:ahLst/>
              <a:cxnLst/>
              <a:rect l="l" t="t" r="r" b="b"/>
              <a:pathLst>
                <a:path w="1036" h="447">
                  <a:moveTo>
                    <a:pt x="483" y="0"/>
                  </a:moveTo>
                  <a:cubicBezTo>
                    <a:pt x="280" y="0"/>
                    <a:pt x="75" y="81"/>
                    <a:pt x="65" y="87"/>
                  </a:cubicBezTo>
                  <a:cubicBezTo>
                    <a:pt x="21" y="104"/>
                    <a:pt x="0" y="154"/>
                    <a:pt x="18" y="195"/>
                  </a:cubicBezTo>
                  <a:cubicBezTo>
                    <a:pt x="31" y="226"/>
                    <a:pt x="63" y="245"/>
                    <a:pt x="96" y="245"/>
                  </a:cubicBezTo>
                  <a:cubicBezTo>
                    <a:pt x="106" y="245"/>
                    <a:pt x="116" y="243"/>
                    <a:pt x="126" y="239"/>
                  </a:cubicBezTo>
                  <a:cubicBezTo>
                    <a:pt x="191" y="215"/>
                    <a:pt x="348" y="166"/>
                    <a:pt x="485" y="166"/>
                  </a:cubicBezTo>
                  <a:cubicBezTo>
                    <a:pt x="535" y="166"/>
                    <a:pt x="583" y="172"/>
                    <a:pt x="623" y="189"/>
                  </a:cubicBezTo>
                  <a:cubicBezTo>
                    <a:pt x="817" y="270"/>
                    <a:pt x="861" y="382"/>
                    <a:pt x="861" y="389"/>
                  </a:cubicBezTo>
                  <a:cubicBezTo>
                    <a:pt x="875" y="423"/>
                    <a:pt x="905" y="447"/>
                    <a:pt x="940" y="447"/>
                  </a:cubicBezTo>
                  <a:cubicBezTo>
                    <a:pt x="949" y="447"/>
                    <a:pt x="957" y="443"/>
                    <a:pt x="963" y="443"/>
                  </a:cubicBezTo>
                  <a:cubicBezTo>
                    <a:pt x="1007" y="430"/>
                    <a:pt x="1035" y="382"/>
                    <a:pt x="1021" y="341"/>
                  </a:cubicBezTo>
                  <a:cubicBezTo>
                    <a:pt x="1015" y="321"/>
                    <a:pt x="957" y="148"/>
                    <a:pt x="684" y="35"/>
                  </a:cubicBezTo>
                  <a:cubicBezTo>
                    <a:pt x="622" y="10"/>
                    <a:pt x="553" y="0"/>
                    <a:pt x="483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85" name="CustomShape 37"/>
            <p:cNvSpPr/>
            <p:nvPr/>
          </p:nvSpPr>
          <p:spPr>
            <a:xfrm flipH="1">
              <a:off x="1348560" y="2424600"/>
              <a:ext cx="25200" cy="123120"/>
            </a:xfrm>
            <a:custGeom>
              <a:avLst/>
              <a:gdLst/>
              <a:ahLst/>
              <a:cxnLst/>
              <a:rect l="l" t="t" r="r" b="b"/>
              <a:pathLst>
                <a:path w="403" h="1923">
                  <a:moveTo>
                    <a:pt x="275" y="0"/>
                  </a:moveTo>
                  <a:cubicBezTo>
                    <a:pt x="234" y="0"/>
                    <a:pt x="198" y="30"/>
                    <a:pt x="195" y="72"/>
                  </a:cubicBezTo>
                  <a:cubicBezTo>
                    <a:pt x="181" y="232"/>
                    <a:pt x="161" y="395"/>
                    <a:pt x="140" y="552"/>
                  </a:cubicBezTo>
                  <a:cubicBezTo>
                    <a:pt x="69" y="1099"/>
                    <a:pt x="1" y="1617"/>
                    <a:pt x="253" y="1895"/>
                  </a:cubicBezTo>
                  <a:cubicBezTo>
                    <a:pt x="269" y="1912"/>
                    <a:pt x="290" y="1923"/>
                    <a:pt x="310" y="1923"/>
                  </a:cubicBezTo>
                  <a:cubicBezTo>
                    <a:pt x="330" y="1923"/>
                    <a:pt x="351" y="1916"/>
                    <a:pt x="365" y="1903"/>
                  </a:cubicBezTo>
                  <a:cubicBezTo>
                    <a:pt x="399" y="1871"/>
                    <a:pt x="402" y="1821"/>
                    <a:pt x="371" y="1790"/>
                  </a:cubicBezTo>
                  <a:cubicBezTo>
                    <a:pt x="167" y="1562"/>
                    <a:pt x="232" y="1083"/>
                    <a:pt x="300" y="576"/>
                  </a:cubicBezTo>
                  <a:cubicBezTo>
                    <a:pt x="321" y="412"/>
                    <a:pt x="341" y="249"/>
                    <a:pt x="355" y="86"/>
                  </a:cubicBezTo>
                  <a:cubicBezTo>
                    <a:pt x="358" y="42"/>
                    <a:pt x="327" y="4"/>
                    <a:pt x="283" y="1"/>
                  </a:cubicBezTo>
                  <a:cubicBezTo>
                    <a:pt x="280" y="1"/>
                    <a:pt x="278" y="0"/>
                    <a:pt x="275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86" name="CustomShape 38"/>
            <p:cNvSpPr/>
            <p:nvPr/>
          </p:nvSpPr>
          <p:spPr>
            <a:xfrm flipH="1">
              <a:off x="1063800" y="2036160"/>
              <a:ext cx="494280" cy="485280"/>
            </a:xfrm>
            <a:custGeom>
              <a:avLst/>
              <a:gdLst/>
              <a:ahLst/>
              <a:cxnLst/>
              <a:rect l="l" t="t" r="r" b="b"/>
              <a:pathLst>
                <a:path w="7690" h="7551">
                  <a:moveTo>
                    <a:pt x="3510" y="1"/>
                  </a:moveTo>
                  <a:cubicBezTo>
                    <a:pt x="3282" y="1"/>
                    <a:pt x="3081" y="139"/>
                    <a:pt x="2909" y="280"/>
                  </a:cubicBezTo>
                  <a:cubicBezTo>
                    <a:pt x="2647" y="501"/>
                    <a:pt x="2415" y="759"/>
                    <a:pt x="2228" y="1042"/>
                  </a:cubicBezTo>
                  <a:lnTo>
                    <a:pt x="2153" y="1025"/>
                  </a:lnTo>
                  <a:cubicBezTo>
                    <a:pt x="2132" y="833"/>
                    <a:pt x="1914" y="703"/>
                    <a:pt x="1702" y="703"/>
                  </a:cubicBezTo>
                  <a:cubicBezTo>
                    <a:pt x="1678" y="703"/>
                    <a:pt x="1654" y="705"/>
                    <a:pt x="1630" y="709"/>
                  </a:cubicBezTo>
                  <a:cubicBezTo>
                    <a:pt x="1402" y="742"/>
                    <a:pt x="1214" y="896"/>
                    <a:pt x="1062" y="1059"/>
                  </a:cubicBezTo>
                  <a:cubicBezTo>
                    <a:pt x="333" y="1841"/>
                    <a:pt x="143" y="2934"/>
                    <a:pt x="78" y="3971"/>
                  </a:cubicBezTo>
                  <a:cubicBezTo>
                    <a:pt x="0" y="5165"/>
                    <a:pt x="55" y="6367"/>
                    <a:pt x="234" y="7551"/>
                  </a:cubicBezTo>
                  <a:lnTo>
                    <a:pt x="364" y="7482"/>
                  </a:lnTo>
                  <a:cubicBezTo>
                    <a:pt x="394" y="6656"/>
                    <a:pt x="490" y="5829"/>
                    <a:pt x="653" y="5012"/>
                  </a:cubicBezTo>
                  <a:cubicBezTo>
                    <a:pt x="708" y="4747"/>
                    <a:pt x="769" y="4478"/>
                    <a:pt x="922" y="4250"/>
                  </a:cubicBezTo>
                  <a:cubicBezTo>
                    <a:pt x="946" y="4216"/>
                    <a:pt x="973" y="4186"/>
                    <a:pt x="1010" y="4165"/>
                  </a:cubicBezTo>
                  <a:cubicBezTo>
                    <a:pt x="1029" y="4158"/>
                    <a:pt x="1049" y="4155"/>
                    <a:pt x="1069" y="4155"/>
                  </a:cubicBezTo>
                  <a:cubicBezTo>
                    <a:pt x="1115" y="4155"/>
                    <a:pt x="1162" y="4170"/>
                    <a:pt x="1204" y="4189"/>
                  </a:cubicBezTo>
                  <a:cubicBezTo>
                    <a:pt x="1327" y="4244"/>
                    <a:pt x="1374" y="4376"/>
                    <a:pt x="1470" y="4471"/>
                  </a:cubicBezTo>
                  <a:lnTo>
                    <a:pt x="1548" y="4478"/>
                  </a:lnTo>
                  <a:cubicBezTo>
                    <a:pt x="1698" y="4349"/>
                    <a:pt x="1837" y="4213"/>
                    <a:pt x="1970" y="4070"/>
                  </a:cubicBezTo>
                  <a:cubicBezTo>
                    <a:pt x="1997" y="4039"/>
                    <a:pt x="2024" y="4008"/>
                    <a:pt x="2065" y="4002"/>
                  </a:cubicBezTo>
                  <a:cubicBezTo>
                    <a:pt x="2071" y="4001"/>
                    <a:pt x="2078" y="4001"/>
                    <a:pt x="2084" y="4001"/>
                  </a:cubicBezTo>
                  <a:cubicBezTo>
                    <a:pt x="2102" y="4001"/>
                    <a:pt x="2119" y="4004"/>
                    <a:pt x="2137" y="4008"/>
                  </a:cubicBezTo>
                  <a:cubicBezTo>
                    <a:pt x="2500" y="4093"/>
                    <a:pt x="2759" y="4410"/>
                    <a:pt x="3120" y="4512"/>
                  </a:cubicBezTo>
                  <a:cubicBezTo>
                    <a:pt x="3154" y="4521"/>
                    <a:pt x="3190" y="4527"/>
                    <a:pt x="3225" y="4527"/>
                  </a:cubicBezTo>
                  <a:cubicBezTo>
                    <a:pt x="3261" y="4527"/>
                    <a:pt x="3297" y="4521"/>
                    <a:pt x="3328" y="4502"/>
                  </a:cubicBezTo>
                  <a:cubicBezTo>
                    <a:pt x="3354" y="4489"/>
                    <a:pt x="3372" y="4465"/>
                    <a:pt x="3392" y="4444"/>
                  </a:cubicBezTo>
                  <a:cubicBezTo>
                    <a:pt x="3521" y="4294"/>
                    <a:pt x="3654" y="4148"/>
                    <a:pt x="3783" y="3999"/>
                  </a:cubicBezTo>
                  <a:lnTo>
                    <a:pt x="3862" y="4066"/>
                  </a:lnTo>
                  <a:cubicBezTo>
                    <a:pt x="4066" y="4206"/>
                    <a:pt x="4273" y="4349"/>
                    <a:pt x="4477" y="4492"/>
                  </a:cubicBezTo>
                  <a:cubicBezTo>
                    <a:pt x="4515" y="4516"/>
                    <a:pt x="4552" y="4539"/>
                    <a:pt x="4593" y="4547"/>
                  </a:cubicBezTo>
                  <a:cubicBezTo>
                    <a:pt x="4602" y="4548"/>
                    <a:pt x="4610" y="4549"/>
                    <a:pt x="4619" y="4549"/>
                  </a:cubicBezTo>
                  <a:cubicBezTo>
                    <a:pt x="4707" y="4549"/>
                    <a:pt x="4783" y="4475"/>
                    <a:pt x="4845" y="4413"/>
                  </a:cubicBezTo>
                  <a:cubicBezTo>
                    <a:pt x="4940" y="4322"/>
                    <a:pt x="5042" y="4244"/>
                    <a:pt x="5154" y="4172"/>
                  </a:cubicBezTo>
                  <a:cubicBezTo>
                    <a:pt x="5177" y="4157"/>
                    <a:pt x="5205" y="4142"/>
                    <a:pt x="5232" y="4142"/>
                  </a:cubicBezTo>
                  <a:cubicBezTo>
                    <a:pt x="5242" y="4142"/>
                    <a:pt x="5251" y="4144"/>
                    <a:pt x="5260" y="4148"/>
                  </a:cubicBezTo>
                  <a:cubicBezTo>
                    <a:pt x="5284" y="4159"/>
                    <a:pt x="5297" y="4179"/>
                    <a:pt x="5308" y="4200"/>
                  </a:cubicBezTo>
                  <a:cubicBezTo>
                    <a:pt x="5447" y="4420"/>
                    <a:pt x="5611" y="4662"/>
                    <a:pt x="5838" y="4805"/>
                  </a:cubicBezTo>
                  <a:lnTo>
                    <a:pt x="5934" y="4839"/>
                  </a:lnTo>
                  <a:cubicBezTo>
                    <a:pt x="6154" y="4798"/>
                    <a:pt x="6372" y="4734"/>
                    <a:pt x="6580" y="4649"/>
                  </a:cubicBezTo>
                  <a:lnTo>
                    <a:pt x="6604" y="4658"/>
                  </a:lnTo>
                  <a:cubicBezTo>
                    <a:pt x="6845" y="5519"/>
                    <a:pt x="7022" y="6400"/>
                    <a:pt x="7131" y="7285"/>
                  </a:cubicBezTo>
                  <a:cubicBezTo>
                    <a:pt x="7138" y="7336"/>
                    <a:pt x="7145" y="7387"/>
                    <a:pt x="7175" y="7428"/>
                  </a:cubicBezTo>
                  <a:cubicBezTo>
                    <a:pt x="7197" y="7460"/>
                    <a:pt x="7237" y="7485"/>
                    <a:pt x="7276" y="7485"/>
                  </a:cubicBezTo>
                  <a:cubicBezTo>
                    <a:pt x="7287" y="7485"/>
                    <a:pt x="7298" y="7483"/>
                    <a:pt x="7308" y="7479"/>
                  </a:cubicBezTo>
                  <a:lnTo>
                    <a:pt x="7356" y="7302"/>
                  </a:lnTo>
                  <a:cubicBezTo>
                    <a:pt x="7553" y="6244"/>
                    <a:pt x="7611" y="5257"/>
                    <a:pt x="7658" y="4182"/>
                  </a:cubicBezTo>
                  <a:cubicBezTo>
                    <a:pt x="7690" y="3515"/>
                    <a:pt x="7645" y="2766"/>
                    <a:pt x="7134" y="2297"/>
                  </a:cubicBezTo>
                  <a:cubicBezTo>
                    <a:pt x="7033" y="2206"/>
                    <a:pt x="6896" y="2128"/>
                    <a:pt x="6764" y="2128"/>
                  </a:cubicBezTo>
                  <a:cubicBezTo>
                    <a:pt x="6719" y="2128"/>
                    <a:pt x="6674" y="2137"/>
                    <a:pt x="6631" y="2158"/>
                  </a:cubicBezTo>
                  <a:lnTo>
                    <a:pt x="6590" y="2086"/>
                  </a:lnTo>
                  <a:cubicBezTo>
                    <a:pt x="6583" y="1750"/>
                    <a:pt x="6532" y="1416"/>
                    <a:pt x="6434" y="1089"/>
                  </a:cubicBezTo>
                  <a:cubicBezTo>
                    <a:pt x="6407" y="1004"/>
                    <a:pt x="6376" y="916"/>
                    <a:pt x="6314" y="844"/>
                  </a:cubicBezTo>
                  <a:cubicBezTo>
                    <a:pt x="6270" y="797"/>
                    <a:pt x="6212" y="759"/>
                    <a:pt x="6154" y="722"/>
                  </a:cubicBezTo>
                  <a:cubicBezTo>
                    <a:pt x="5985" y="620"/>
                    <a:pt x="5804" y="528"/>
                    <a:pt x="5603" y="501"/>
                  </a:cubicBezTo>
                  <a:cubicBezTo>
                    <a:pt x="5557" y="493"/>
                    <a:pt x="5510" y="490"/>
                    <a:pt x="5463" y="490"/>
                  </a:cubicBezTo>
                  <a:cubicBezTo>
                    <a:pt x="5358" y="490"/>
                    <a:pt x="5252" y="507"/>
                    <a:pt x="5151" y="535"/>
                  </a:cubicBezTo>
                  <a:cubicBezTo>
                    <a:pt x="4926" y="596"/>
                    <a:pt x="4719" y="709"/>
                    <a:pt x="4552" y="865"/>
                  </a:cubicBezTo>
                  <a:lnTo>
                    <a:pt x="4436" y="719"/>
                  </a:lnTo>
                  <a:cubicBezTo>
                    <a:pt x="4325" y="579"/>
                    <a:pt x="4307" y="382"/>
                    <a:pt x="4185" y="249"/>
                  </a:cubicBezTo>
                  <a:cubicBezTo>
                    <a:pt x="4086" y="140"/>
                    <a:pt x="3933" y="92"/>
                    <a:pt x="3786" y="51"/>
                  </a:cubicBezTo>
                  <a:cubicBezTo>
                    <a:pt x="3698" y="28"/>
                    <a:pt x="3610" y="4"/>
                    <a:pt x="3518" y="1"/>
                  </a:cubicBezTo>
                  <a:cubicBezTo>
                    <a:pt x="3515" y="1"/>
                    <a:pt x="3512" y="1"/>
                    <a:pt x="3510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87" name="CustomShape 39"/>
            <p:cNvSpPr/>
            <p:nvPr/>
          </p:nvSpPr>
          <p:spPr>
            <a:xfrm>
              <a:off x="1460160" y="3201840"/>
              <a:ext cx="121320" cy="99360"/>
            </a:xfrm>
            <a:custGeom>
              <a:avLst/>
              <a:gdLst/>
              <a:ahLst/>
              <a:cxnLst/>
              <a:rect l="l" t="t" r="r" b="b"/>
              <a:pathLst>
                <a:path w="1896" h="1554">
                  <a:moveTo>
                    <a:pt x="955" y="0"/>
                  </a:moveTo>
                  <a:cubicBezTo>
                    <a:pt x="554" y="0"/>
                    <a:pt x="148" y="197"/>
                    <a:pt x="52" y="588"/>
                  </a:cubicBezTo>
                  <a:cubicBezTo>
                    <a:pt x="0" y="802"/>
                    <a:pt x="162" y="952"/>
                    <a:pt x="341" y="952"/>
                  </a:cubicBezTo>
                  <a:cubicBezTo>
                    <a:pt x="375" y="952"/>
                    <a:pt x="409" y="946"/>
                    <a:pt x="443" y="935"/>
                  </a:cubicBezTo>
                  <a:lnTo>
                    <a:pt x="443" y="935"/>
                  </a:lnTo>
                  <a:cubicBezTo>
                    <a:pt x="286" y="1013"/>
                    <a:pt x="157" y="1128"/>
                    <a:pt x="96" y="1292"/>
                  </a:cubicBezTo>
                  <a:cubicBezTo>
                    <a:pt x="47" y="1418"/>
                    <a:pt x="170" y="1554"/>
                    <a:pt x="297" y="1554"/>
                  </a:cubicBezTo>
                  <a:cubicBezTo>
                    <a:pt x="528" y="1551"/>
                    <a:pt x="697" y="1401"/>
                    <a:pt x="915" y="1346"/>
                  </a:cubicBezTo>
                  <a:cubicBezTo>
                    <a:pt x="971" y="1332"/>
                    <a:pt x="1024" y="1326"/>
                    <a:pt x="1076" y="1326"/>
                  </a:cubicBezTo>
                  <a:cubicBezTo>
                    <a:pt x="1238" y="1326"/>
                    <a:pt x="1386" y="1391"/>
                    <a:pt x="1528" y="1496"/>
                  </a:cubicBezTo>
                  <a:cubicBezTo>
                    <a:pt x="1540" y="1506"/>
                    <a:pt x="1555" y="1510"/>
                    <a:pt x="1569" y="1510"/>
                  </a:cubicBezTo>
                  <a:cubicBezTo>
                    <a:pt x="1616" y="1510"/>
                    <a:pt x="1666" y="1467"/>
                    <a:pt x="1660" y="1418"/>
                  </a:cubicBezTo>
                  <a:cubicBezTo>
                    <a:pt x="1644" y="1177"/>
                    <a:pt x="1494" y="1010"/>
                    <a:pt x="1293" y="918"/>
                  </a:cubicBezTo>
                  <a:lnTo>
                    <a:pt x="1358" y="918"/>
                  </a:lnTo>
                  <a:cubicBezTo>
                    <a:pt x="1495" y="924"/>
                    <a:pt x="1622" y="1003"/>
                    <a:pt x="1759" y="1003"/>
                  </a:cubicBezTo>
                  <a:cubicBezTo>
                    <a:pt x="1764" y="1003"/>
                    <a:pt x="1770" y="1003"/>
                    <a:pt x="1776" y="1003"/>
                  </a:cubicBezTo>
                  <a:cubicBezTo>
                    <a:pt x="1834" y="999"/>
                    <a:pt x="1868" y="959"/>
                    <a:pt x="1875" y="901"/>
                  </a:cubicBezTo>
                  <a:cubicBezTo>
                    <a:pt x="1895" y="704"/>
                    <a:pt x="1698" y="567"/>
                    <a:pt x="1531" y="496"/>
                  </a:cubicBezTo>
                  <a:cubicBezTo>
                    <a:pt x="1558" y="492"/>
                    <a:pt x="1589" y="489"/>
                    <a:pt x="1616" y="486"/>
                  </a:cubicBezTo>
                  <a:cubicBezTo>
                    <a:pt x="1712" y="465"/>
                    <a:pt x="1729" y="343"/>
                    <a:pt x="1671" y="278"/>
                  </a:cubicBezTo>
                  <a:cubicBezTo>
                    <a:pt x="1502" y="93"/>
                    <a:pt x="1229" y="0"/>
                    <a:pt x="955" y="0"/>
                  </a:cubicBezTo>
                  <a:close/>
                </a:path>
              </a:pathLst>
            </a:custGeom>
            <a:solidFill>
              <a:srgbClr val="DE989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88" name="CustomShape 40"/>
            <p:cNvSpPr/>
            <p:nvPr/>
          </p:nvSpPr>
          <p:spPr>
            <a:xfrm>
              <a:off x="1078200" y="3218040"/>
              <a:ext cx="133200" cy="102240"/>
            </a:xfrm>
            <a:custGeom>
              <a:avLst/>
              <a:gdLst/>
              <a:ahLst/>
              <a:cxnLst/>
              <a:rect l="l" t="t" r="r" b="b"/>
              <a:pathLst>
                <a:path w="2080" h="1599">
                  <a:moveTo>
                    <a:pt x="808" y="0"/>
                  </a:moveTo>
                  <a:cubicBezTo>
                    <a:pt x="648" y="0"/>
                    <a:pt x="494" y="46"/>
                    <a:pt x="385" y="169"/>
                  </a:cubicBezTo>
                  <a:cubicBezTo>
                    <a:pt x="317" y="247"/>
                    <a:pt x="344" y="359"/>
                    <a:pt x="443" y="394"/>
                  </a:cubicBezTo>
                  <a:cubicBezTo>
                    <a:pt x="600" y="444"/>
                    <a:pt x="742" y="468"/>
                    <a:pt x="878" y="512"/>
                  </a:cubicBezTo>
                  <a:cubicBezTo>
                    <a:pt x="845" y="510"/>
                    <a:pt x="809" y="509"/>
                    <a:pt x="772" y="509"/>
                  </a:cubicBezTo>
                  <a:cubicBezTo>
                    <a:pt x="525" y="509"/>
                    <a:pt x="224" y="566"/>
                    <a:pt x="171" y="815"/>
                  </a:cubicBezTo>
                  <a:cubicBezTo>
                    <a:pt x="160" y="873"/>
                    <a:pt x="181" y="917"/>
                    <a:pt x="229" y="955"/>
                  </a:cubicBezTo>
                  <a:cubicBezTo>
                    <a:pt x="334" y="1036"/>
                    <a:pt x="480" y="1030"/>
                    <a:pt x="623" y="1033"/>
                  </a:cubicBezTo>
                  <a:cubicBezTo>
                    <a:pt x="419" y="1097"/>
                    <a:pt x="235" y="1193"/>
                    <a:pt x="116" y="1295"/>
                  </a:cubicBezTo>
                  <a:cubicBezTo>
                    <a:pt x="0" y="1387"/>
                    <a:pt x="106" y="1543"/>
                    <a:pt x="222" y="1553"/>
                  </a:cubicBezTo>
                  <a:cubicBezTo>
                    <a:pt x="252" y="1557"/>
                    <a:pt x="282" y="1558"/>
                    <a:pt x="312" y="1558"/>
                  </a:cubicBezTo>
                  <a:cubicBezTo>
                    <a:pt x="524" y="1558"/>
                    <a:pt x="718" y="1481"/>
                    <a:pt x="933" y="1476"/>
                  </a:cubicBezTo>
                  <a:cubicBezTo>
                    <a:pt x="943" y="1475"/>
                    <a:pt x="953" y="1475"/>
                    <a:pt x="964" y="1475"/>
                  </a:cubicBezTo>
                  <a:cubicBezTo>
                    <a:pt x="1168" y="1475"/>
                    <a:pt x="1345" y="1572"/>
                    <a:pt x="1545" y="1598"/>
                  </a:cubicBezTo>
                  <a:cubicBezTo>
                    <a:pt x="1552" y="1599"/>
                    <a:pt x="1558" y="1599"/>
                    <a:pt x="1564" y="1599"/>
                  </a:cubicBezTo>
                  <a:cubicBezTo>
                    <a:pt x="1626" y="1599"/>
                    <a:pt x="1674" y="1569"/>
                    <a:pt x="1708" y="1526"/>
                  </a:cubicBezTo>
                  <a:cubicBezTo>
                    <a:pt x="1865" y="1476"/>
                    <a:pt x="1991" y="1288"/>
                    <a:pt x="1930" y="1111"/>
                  </a:cubicBezTo>
                  <a:cubicBezTo>
                    <a:pt x="2015" y="1077"/>
                    <a:pt x="2079" y="989"/>
                    <a:pt x="2079" y="897"/>
                  </a:cubicBezTo>
                  <a:cubicBezTo>
                    <a:pt x="2073" y="540"/>
                    <a:pt x="1630" y="267"/>
                    <a:pt x="1338" y="131"/>
                  </a:cubicBezTo>
                  <a:cubicBezTo>
                    <a:pt x="1188" y="60"/>
                    <a:pt x="993" y="0"/>
                    <a:pt x="808" y="0"/>
                  </a:cubicBezTo>
                  <a:close/>
                </a:path>
              </a:pathLst>
            </a:custGeom>
            <a:solidFill>
              <a:srgbClr val="DE989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89" name="CustomShape 41"/>
            <p:cNvSpPr/>
            <p:nvPr/>
          </p:nvSpPr>
          <p:spPr>
            <a:xfrm>
              <a:off x="1154160" y="3282480"/>
              <a:ext cx="151200" cy="41040"/>
            </a:xfrm>
            <a:custGeom>
              <a:avLst/>
              <a:gdLst/>
              <a:ahLst/>
              <a:cxnLst/>
              <a:rect l="l" t="t" r="r" b="b"/>
              <a:pathLst>
                <a:path w="2359" h="649">
                  <a:moveTo>
                    <a:pt x="2309" y="1"/>
                  </a:moveTo>
                  <a:cubicBezTo>
                    <a:pt x="2306" y="1"/>
                    <a:pt x="2303" y="1"/>
                    <a:pt x="2300" y="2"/>
                  </a:cubicBezTo>
                  <a:cubicBezTo>
                    <a:pt x="1541" y="196"/>
                    <a:pt x="748" y="390"/>
                    <a:pt x="6" y="638"/>
                  </a:cubicBezTo>
                  <a:cubicBezTo>
                    <a:pt x="1" y="641"/>
                    <a:pt x="2" y="649"/>
                    <a:pt x="7" y="649"/>
                  </a:cubicBezTo>
                  <a:cubicBezTo>
                    <a:pt x="8" y="649"/>
                    <a:pt x="9" y="648"/>
                    <a:pt x="10" y="648"/>
                  </a:cubicBezTo>
                  <a:cubicBezTo>
                    <a:pt x="731" y="549"/>
                    <a:pt x="1680" y="427"/>
                    <a:pt x="2327" y="63"/>
                  </a:cubicBezTo>
                  <a:cubicBezTo>
                    <a:pt x="2358" y="48"/>
                    <a:pt x="2341" y="1"/>
                    <a:pt x="2309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90" name="CustomShape 42"/>
            <p:cNvSpPr/>
            <p:nvPr/>
          </p:nvSpPr>
          <p:spPr>
            <a:xfrm>
              <a:off x="1318320" y="3306960"/>
              <a:ext cx="161640" cy="71640"/>
            </a:xfrm>
            <a:custGeom>
              <a:avLst/>
              <a:gdLst/>
              <a:ahLst/>
              <a:cxnLst/>
              <a:rect l="l" t="t" r="r" b="b"/>
              <a:pathLst>
                <a:path w="2520" h="1122">
                  <a:moveTo>
                    <a:pt x="2460" y="1"/>
                  </a:moveTo>
                  <a:cubicBezTo>
                    <a:pt x="2454" y="1"/>
                    <a:pt x="2447" y="2"/>
                    <a:pt x="2441" y="6"/>
                  </a:cubicBezTo>
                  <a:cubicBezTo>
                    <a:pt x="2073" y="176"/>
                    <a:pt x="1709" y="349"/>
                    <a:pt x="1341" y="519"/>
                  </a:cubicBezTo>
                  <a:cubicBezTo>
                    <a:pt x="947" y="707"/>
                    <a:pt x="443" y="1047"/>
                    <a:pt x="15" y="1101"/>
                  </a:cubicBezTo>
                  <a:cubicBezTo>
                    <a:pt x="1" y="1101"/>
                    <a:pt x="1" y="1122"/>
                    <a:pt x="15" y="1122"/>
                  </a:cubicBezTo>
                  <a:cubicBezTo>
                    <a:pt x="382" y="1115"/>
                    <a:pt x="723" y="907"/>
                    <a:pt x="1049" y="754"/>
                  </a:cubicBezTo>
                  <a:cubicBezTo>
                    <a:pt x="1525" y="526"/>
                    <a:pt x="2001" y="299"/>
                    <a:pt x="2481" y="74"/>
                  </a:cubicBezTo>
                  <a:cubicBezTo>
                    <a:pt x="2519" y="53"/>
                    <a:pt x="2497" y="1"/>
                    <a:pt x="2460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91" name="CustomShape 43"/>
            <p:cNvSpPr/>
            <p:nvPr/>
          </p:nvSpPr>
          <p:spPr>
            <a:xfrm>
              <a:off x="1517760" y="3227400"/>
              <a:ext cx="41400" cy="6480"/>
            </a:xfrm>
            <a:custGeom>
              <a:avLst/>
              <a:gdLst/>
              <a:ahLst/>
              <a:cxnLst/>
              <a:rect l="l" t="t" r="r" b="b"/>
              <a:pathLst>
                <a:path w="653" h="114">
                  <a:moveTo>
                    <a:pt x="176" y="0"/>
                  </a:moveTo>
                  <a:cubicBezTo>
                    <a:pt x="131" y="0"/>
                    <a:pt x="85" y="3"/>
                    <a:pt x="37" y="8"/>
                  </a:cubicBezTo>
                  <a:cubicBezTo>
                    <a:pt x="4" y="11"/>
                    <a:pt x="0" y="62"/>
                    <a:pt x="33" y="62"/>
                  </a:cubicBezTo>
                  <a:cubicBezTo>
                    <a:pt x="35" y="62"/>
                    <a:pt x="36" y="62"/>
                    <a:pt x="37" y="62"/>
                  </a:cubicBezTo>
                  <a:cubicBezTo>
                    <a:pt x="76" y="60"/>
                    <a:pt x="116" y="59"/>
                    <a:pt x="156" y="59"/>
                  </a:cubicBezTo>
                  <a:cubicBezTo>
                    <a:pt x="316" y="59"/>
                    <a:pt x="480" y="75"/>
                    <a:pt x="636" y="113"/>
                  </a:cubicBezTo>
                  <a:cubicBezTo>
                    <a:pt x="637" y="113"/>
                    <a:pt x="638" y="114"/>
                    <a:pt x="639" y="114"/>
                  </a:cubicBezTo>
                  <a:cubicBezTo>
                    <a:pt x="650" y="114"/>
                    <a:pt x="652" y="96"/>
                    <a:pt x="639" y="93"/>
                  </a:cubicBezTo>
                  <a:cubicBezTo>
                    <a:pt x="483" y="32"/>
                    <a:pt x="335" y="0"/>
                    <a:pt x="176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392" name="Group 44"/>
          <p:cNvGrpSpPr/>
          <p:nvPr/>
        </p:nvGrpSpPr>
        <p:grpSpPr>
          <a:xfrm>
            <a:off x="7548480" y="2309400"/>
            <a:ext cx="676080" cy="819000"/>
            <a:chOff x="7548480" y="2309400"/>
            <a:chExt cx="676080" cy="819000"/>
          </a:xfrm>
        </p:grpSpPr>
        <p:sp>
          <p:nvSpPr>
            <p:cNvPr id="2393" name="CustomShape 45"/>
            <p:cNvSpPr/>
            <p:nvPr/>
          </p:nvSpPr>
          <p:spPr>
            <a:xfrm rot="8631600" flipV="1">
              <a:off x="7687440" y="2376720"/>
              <a:ext cx="411480" cy="559080"/>
            </a:xfrm>
            <a:custGeom>
              <a:avLst/>
              <a:gdLst/>
              <a:ahLst/>
              <a:cxnLst/>
              <a:rect l="l" t="t" r="r" b="b"/>
              <a:pathLst>
                <a:path w="6952" h="9443">
                  <a:moveTo>
                    <a:pt x="6952" y="0"/>
                  </a:moveTo>
                  <a:lnTo>
                    <a:pt x="1" y="9443"/>
                  </a:lnTo>
                  <a:lnTo>
                    <a:pt x="6952" y="4543"/>
                  </a:lnTo>
                  <a:lnTo>
                    <a:pt x="695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94" name="CustomShape 46"/>
            <p:cNvSpPr/>
            <p:nvPr/>
          </p:nvSpPr>
          <p:spPr>
            <a:xfrm rot="8631600" flipV="1">
              <a:off x="7691760" y="2683440"/>
              <a:ext cx="507960" cy="249480"/>
            </a:xfrm>
            <a:custGeom>
              <a:avLst/>
              <a:gdLst/>
              <a:ahLst/>
              <a:cxnLst/>
              <a:rect l="l" t="t" r="r" b="b"/>
              <a:pathLst>
                <a:path w="8572" h="4226">
                  <a:moveTo>
                    <a:pt x="8301" y="0"/>
                  </a:moveTo>
                  <a:lnTo>
                    <a:pt x="1" y="4226"/>
                  </a:lnTo>
                  <a:lnTo>
                    <a:pt x="8572" y="2971"/>
                  </a:lnTo>
                  <a:lnTo>
                    <a:pt x="8301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95" name="CustomShape 47"/>
            <p:cNvSpPr/>
            <p:nvPr/>
          </p:nvSpPr>
          <p:spPr>
            <a:xfrm rot="8631600" flipV="1">
              <a:off x="7573680" y="2681640"/>
              <a:ext cx="625680" cy="289800"/>
            </a:xfrm>
            <a:custGeom>
              <a:avLst/>
              <a:gdLst/>
              <a:ahLst/>
              <a:cxnLst/>
              <a:rect l="l" t="t" r="r" b="b"/>
              <a:pathLst>
                <a:path w="10560" h="4900">
                  <a:moveTo>
                    <a:pt x="6952" y="0"/>
                  </a:moveTo>
                  <a:lnTo>
                    <a:pt x="1" y="4900"/>
                  </a:lnTo>
                  <a:lnTo>
                    <a:pt x="10559" y="1046"/>
                  </a:lnTo>
                  <a:lnTo>
                    <a:pt x="695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96" name="CustomShape 48"/>
            <p:cNvSpPr/>
            <p:nvPr/>
          </p:nvSpPr>
          <p:spPr>
            <a:xfrm rot="8631600" flipV="1">
              <a:off x="7725600" y="2601000"/>
              <a:ext cx="446760" cy="321120"/>
            </a:xfrm>
            <a:custGeom>
              <a:avLst/>
              <a:gdLst/>
              <a:ahLst/>
              <a:cxnLst/>
              <a:rect l="l" t="t" r="r" b="b"/>
              <a:pathLst>
                <a:path w="7546" h="5432">
                  <a:moveTo>
                    <a:pt x="6952" y="1"/>
                  </a:moveTo>
                  <a:lnTo>
                    <a:pt x="1" y="5432"/>
                  </a:lnTo>
                  <a:lnTo>
                    <a:pt x="7546" y="709"/>
                  </a:lnTo>
                  <a:lnTo>
                    <a:pt x="6952" y="1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397" name="Group 49"/>
          <p:cNvGrpSpPr/>
          <p:nvPr/>
        </p:nvGrpSpPr>
        <p:grpSpPr>
          <a:xfrm>
            <a:off x="5981760" y="1844280"/>
            <a:ext cx="1681560" cy="668880"/>
            <a:chOff x="5981760" y="1844280"/>
            <a:chExt cx="1681560" cy="668880"/>
          </a:xfrm>
        </p:grpSpPr>
        <p:sp>
          <p:nvSpPr>
            <p:cNvPr id="2398" name="CustomShape 50"/>
            <p:cNvSpPr/>
            <p:nvPr/>
          </p:nvSpPr>
          <p:spPr>
            <a:xfrm>
              <a:off x="5981760" y="1844280"/>
              <a:ext cx="1681560" cy="577440"/>
            </a:xfrm>
            <a:custGeom>
              <a:avLst/>
              <a:gdLst/>
              <a:ahLst/>
              <a:cxnLst/>
              <a:rect l="l" t="t" r="r" b="b"/>
              <a:pathLst>
                <a:path w="10241" h="3519">
                  <a:moveTo>
                    <a:pt x="4635" y="0"/>
                  </a:moveTo>
                  <a:cubicBezTo>
                    <a:pt x="4618" y="0"/>
                    <a:pt x="4600" y="1"/>
                    <a:pt x="4583" y="1"/>
                  </a:cubicBezTo>
                  <a:cubicBezTo>
                    <a:pt x="2786" y="59"/>
                    <a:pt x="2616" y="1015"/>
                    <a:pt x="2562" y="1804"/>
                  </a:cubicBezTo>
                  <a:cubicBezTo>
                    <a:pt x="2562" y="1804"/>
                    <a:pt x="2205" y="1627"/>
                    <a:pt x="1820" y="1627"/>
                  </a:cubicBezTo>
                  <a:cubicBezTo>
                    <a:pt x="1407" y="1627"/>
                    <a:pt x="962" y="1831"/>
                    <a:pt x="888" y="2675"/>
                  </a:cubicBezTo>
                  <a:cubicBezTo>
                    <a:pt x="888" y="2675"/>
                    <a:pt x="800" y="2644"/>
                    <a:pt x="679" y="2644"/>
                  </a:cubicBezTo>
                  <a:cubicBezTo>
                    <a:pt x="437" y="2644"/>
                    <a:pt x="65" y="2769"/>
                    <a:pt x="0" y="3519"/>
                  </a:cubicBezTo>
                  <a:lnTo>
                    <a:pt x="9870" y="3519"/>
                  </a:lnTo>
                  <a:cubicBezTo>
                    <a:pt x="9870" y="3519"/>
                    <a:pt x="10240" y="2615"/>
                    <a:pt x="7742" y="2615"/>
                  </a:cubicBezTo>
                  <a:cubicBezTo>
                    <a:pt x="7316" y="2615"/>
                    <a:pt x="6807" y="2641"/>
                    <a:pt x="6199" y="2702"/>
                  </a:cubicBezTo>
                  <a:cubicBezTo>
                    <a:pt x="6199" y="2702"/>
                    <a:pt x="6376" y="0"/>
                    <a:pt x="4635" y="0"/>
                  </a:cubicBezTo>
                  <a:close/>
                </a:path>
              </a:pathLst>
            </a:custGeom>
            <a:solidFill>
              <a:srgbClr val="CFC6B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399" name="Group 51"/>
            <p:cNvGrpSpPr/>
            <p:nvPr/>
          </p:nvGrpSpPr>
          <p:grpSpPr>
            <a:xfrm>
              <a:off x="6140880" y="2016360"/>
              <a:ext cx="1416240" cy="496800"/>
              <a:chOff x="6140880" y="2016360"/>
              <a:chExt cx="1416240" cy="496800"/>
            </a:xfrm>
          </p:grpSpPr>
          <p:sp>
            <p:nvSpPr>
              <p:cNvPr id="2400" name="CustomShape 52"/>
              <p:cNvSpPr/>
              <p:nvPr/>
            </p:nvSpPr>
            <p:spPr>
              <a:xfrm>
                <a:off x="6140880" y="2210760"/>
                <a:ext cx="1416240" cy="302400"/>
              </a:xfrm>
              <a:custGeom>
                <a:avLst/>
                <a:gdLst/>
                <a:ahLst/>
                <a:cxnLst/>
                <a:rect l="l" t="t" r="r" b="b"/>
                <a:pathLst>
                  <a:path w="8626" h="1845">
                    <a:moveTo>
                      <a:pt x="5226" y="1"/>
                    </a:moveTo>
                    <a:lnTo>
                      <a:pt x="5226" y="1"/>
                    </a:lnTo>
                    <a:cubicBezTo>
                      <a:pt x="5240" y="280"/>
                      <a:pt x="5230" y="470"/>
                      <a:pt x="5230" y="470"/>
                    </a:cubicBezTo>
                    <a:cubicBezTo>
                      <a:pt x="5253" y="470"/>
                      <a:pt x="5281" y="467"/>
                      <a:pt x="5308" y="464"/>
                    </a:cubicBezTo>
                    <a:cubicBezTo>
                      <a:pt x="5291" y="318"/>
                      <a:pt x="5267" y="161"/>
                      <a:pt x="5226" y="1"/>
                    </a:cubicBezTo>
                    <a:close/>
                    <a:moveTo>
                      <a:pt x="181" y="1287"/>
                    </a:moveTo>
                    <a:cubicBezTo>
                      <a:pt x="93" y="1403"/>
                      <a:pt x="24" y="1576"/>
                      <a:pt x="0" y="1845"/>
                    </a:cubicBezTo>
                    <a:lnTo>
                      <a:pt x="8493" y="1845"/>
                    </a:lnTo>
                    <a:cubicBezTo>
                      <a:pt x="8493" y="1845"/>
                      <a:pt x="8626" y="1518"/>
                      <a:pt x="8136" y="128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01" name="CustomShape 53"/>
              <p:cNvSpPr/>
              <p:nvPr/>
            </p:nvSpPr>
            <p:spPr>
              <a:xfrm>
                <a:off x="6170400" y="2016360"/>
                <a:ext cx="1306080" cy="405360"/>
              </a:xfrm>
              <a:custGeom>
                <a:avLst/>
                <a:gdLst/>
                <a:ahLst/>
                <a:cxnLst/>
                <a:rect l="l" t="t" r="r" b="b"/>
                <a:pathLst>
                  <a:path w="7956" h="2471">
                    <a:moveTo>
                      <a:pt x="3764" y="1"/>
                    </a:moveTo>
                    <a:cubicBezTo>
                      <a:pt x="2215" y="48"/>
                      <a:pt x="2072" y="872"/>
                      <a:pt x="2022" y="1552"/>
                    </a:cubicBezTo>
                    <a:cubicBezTo>
                      <a:pt x="2022" y="1552"/>
                      <a:pt x="1716" y="1400"/>
                      <a:pt x="1386" y="1400"/>
                    </a:cubicBezTo>
                    <a:cubicBezTo>
                      <a:pt x="1031" y="1400"/>
                      <a:pt x="648" y="1573"/>
                      <a:pt x="582" y="2301"/>
                    </a:cubicBezTo>
                    <a:cubicBezTo>
                      <a:pt x="582" y="2301"/>
                      <a:pt x="508" y="2273"/>
                      <a:pt x="406" y="2273"/>
                    </a:cubicBezTo>
                    <a:cubicBezTo>
                      <a:pt x="283" y="2273"/>
                      <a:pt x="123" y="2311"/>
                      <a:pt x="1" y="2471"/>
                    </a:cubicBezTo>
                    <a:lnTo>
                      <a:pt x="7956" y="2471"/>
                    </a:lnTo>
                    <a:cubicBezTo>
                      <a:pt x="7690" y="2348"/>
                      <a:pt x="7237" y="2250"/>
                      <a:pt x="6479" y="2250"/>
                    </a:cubicBezTo>
                    <a:cubicBezTo>
                      <a:pt x="6114" y="2250"/>
                      <a:pt x="5676" y="2273"/>
                      <a:pt x="5152" y="2325"/>
                    </a:cubicBezTo>
                    <a:cubicBezTo>
                      <a:pt x="5152" y="2325"/>
                      <a:pt x="5172" y="2028"/>
                      <a:pt x="5128" y="1648"/>
                    </a:cubicBezTo>
                    <a:cubicBezTo>
                      <a:pt x="5101" y="1651"/>
                      <a:pt x="5073" y="1654"/>
                      <a:pt x="5050" y="1654"/>
                    </a:cubicBezTo>
                    <a:cubicBezTo>
                      <a:pt x="5050" y="1654"/>
                      <a:pt x="5060" y="1464"/>
                      <a:pt x="5046" y="1185"/>
                    </a:cubicBezTo>
                    <a:cubicBezTo>
                      <a:pt x="4900" y="596"/>
                      <a:pt x="4567" y="1"/>
                      <a:pt x="38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2402" name="CustomShape 54"/>
          <p:cNvSpPr/>
          <p:nvPr/>
        </p:nvSpPr>
        <p:spPr>
          <a:xfrm rot="10800000">
            <a:off x="7565400" y="3922560"/>
            <a:ext cx="1579320" cy="1216800"/>
          </a:xfrm>
          <a:custGeom>
            <a:avLst/>
            <a:gdLst/>
            <a:ahLst/>
            <a:cxnLst/>
            <a:rect l="l" t="t" r="r" b="b"/>
            <a:pathLst>
              <a:path w="50612" h="39005">
                <a:moveTo>
                  <a:pt x="0" y="1"/>
                </a:moveTo>
                <a:lnTo>
                  <a:pt x="0" y="38373"/>
                </a:lnTo>
                <a:cubicBezTo>
                  <a:pt x="2481" y="38795"/>
                  <a:pt x="4983" y="39004"/>
                  <a:pt x="7479" y="39004"/>
                </a:cubicBezTo>
                <a:cubicBezTo>
                  <a:pt x="18546" y="39004"/>
                  <a:pt x="29478" y="34879"/>
                  <a:pt x="37820" y="26821"/>
                </a:cubicBezTo>
                <a:cubicBezTo>
                  <a:pt x="46532" y="18405"/>
                  <a:pt x="50612" y="7535"/>
                  <a:pt x="48437" y="1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CustomShape 1"/>
          <p:cNvSpPr/>
          <p:nvPr/>
        </p:nvSpPr>
        <p:spPr>
          <a:xfrm>
            <a:off x="713880" y="444960"/>
            <a:ext cx="678852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28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Wskazówki dla nauczyciela</a:t>
            </a:r>
            <a:endParaRPr lang="pl-PL" sz="2800" b="0" strike="noStrike" spc="-1">
              <a:latin typeface="Arial"/>
            </a:endParaRPr>
          </a:p>
        </p:txBody>
      </p:sp>
      <p:grpSp>
        <p:nvGrpSpPr>
          <p:cNvPr id="2404" name="Group 2"/>
          <p:cNvGrpSpPr/>
          <p:nvPr/>
        </p:nvGrpSpPr>
        <p:grpSpPr>
          <a:xfrm>
            <a:off x="6421680" y="3036600"/>
            <a:ext cx="2361600" cy="1824480"/>
            <a:chOff x="6421680" y="3036600"/>
            <a:chExt cx="2361600" cy="1824480"/>
          </a:xfrm>
        </p:grpSpPr>
        <p:sp>
          <p:nvSpPr>
            <p:cNvPr id="2405" name="CustomShape 3"/>
            <p:cNvSpPr/>
            <p:nvPr/>
          </p:nvSpPr>
          <p:spPr>
            <a:xfrm>
              <a:off x="6421680" y="4462560"/>
              <a:ext cx="2361600" cy="398520"/>
            </a:xfrm>
            <a:custGeom>
              <a:avLst/>
              <a:gdLst/>
              <a:ahLst/>
              <a:cxnLst/>
              <a:rect l="l" t="t" r="r" b="b"/>
              <a:pathLst>
                <a:path w="71657" h="12110">
                  <a:moveTo>
                    <a:pt x="0" y="1"/>
                  </a:moveTo>
                  <a:lnTo>
                    <a:pt x="0" y="12110"/>
                  </a:lnTo>
                  <a:lnTo>
                    <a:pt x="71657" y="12110"/>
                  </a:lnTo>
                  <a:lnTo>
                    <a:pt x="71657" y="1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06" name="CustomShape 4"/>
            <p:cNvSpPr/>
            <p:nvPr/>
          </p:nvSpPr>
          <p:spPr>
            <a:xfrm>
              <a:off x="7450920" y="3745800"/>
              <a:ext cx="1261440" cy="812520"/>
            </a:xfrm>
            <a:custGeom>
              <a:avLst/>
              <a:gdLst/>
              <a:ahLst/>
              <a:cxnLst/>
              <a:rect l="l" t="t" r="r" b="b"/>
              <a:pathLst>
                <a:path w="38286" h="24669">
                  <a:moveTo>
                    <a:pt x="19582" y="1"/>
                  </a:moveTo>
                  <a:cubicBezTo>
                    <a:pt x="18711" y="1"/>
                    <a:pt x="17836" y="118"/>
                    <a:pt x="16991" y="327"/>
                  </a:cubicBezTo>
                  <a:cubicBezTo>
                    <a:pt x="15303" y="741"/>
                    <a:pt x="12017" y="1994"/>
                    <a:pt x="10584" y="2970"/>
                  </a:cubicBezTo>
                  <a:cubicBezTo>
                    <a:pt x="6560" y="5716"/>
                    <a:pt x="4913" y="7168"/>
                    <a:pt x="2334" y="11003"/>
                  </a:cubicBezTo>
                  <a:cubicBezTo>
                    <a:pt x="1926" y="11609"/>
                    <a:pt x="1418" y="13051"/>
                    <a:pt x="1098" y="13707"/>
                  </a:cubicBezTo>
                  <a:cubicBezTo>
                    <a:pt x="497" y="14953"/>
                    <a:pt x="139" y="16317"/>
                    <a:pt x="65" y="17696"/>
                  </a:cubicBezTo>
                  <a:cubicBezTo>
                    <a:pt x="0" y="18828"/>
                    <a:pt x="150" y="20043"/>
                    <a:pt x="867" y="20924"/>
                  </a:cubicBezTo>
                  <a:cubicBezTo>
                    <a:pt x="1427" y="21615"/>
                    <a:pt x="2315" y="22025"/>
                    <a:pt x="3205" y="22025"/>
                  </a:cubicBezTo>
                  <a:cubicBezTo>
                    <a:pt x="3306" y="22025"/>
                    <a:pt x="3407" y="22020"/>
                    <a:pt x="3507" y="22009"/>
                  </a:cubicBezTo>
                  <a:lnTo>
                    <a:pt x="3409" y="21934"/>
                  </a:lnTo>
                  <a:lnTo>
                    <a:pt x="3409" y="21934"/>
                  </a:lnTo>
                  <a:cubicBezTo>
                    <a:pt x="5852" y="22009"/>
                    <a:pt x="8295" y="22084"/>
                    <a:pt x="10734" y="22159"/>
                  </a:cubicBezTo>
                  <a:cubicBezTo>
                    <a:pt x="11368" y="22181"/>
                    <a:pt x="12005" y="22200"/>
                    <a:pt x="12641" y="22200"/>
                  </a:cubicBezTo>
                  <a:cubicBezTo>
                    <a:pt x="12803" y="22200"/>
                    <a:pt x="12964" y="22199"/>
                    <a:pt x="13126" y="22196"/>
                  </a:cubicBezTo>
                  <a:cubicBezTo>
                    <a:pt x="14909" y="22166"/>
                    <a:pt x="15994" y="22030"/>
                    <a:pt x="17763" y="21808"/>
                  </a:cubicBezTo>
                  <a:cubicBezTo>
                    <a:pt x="17933" y="22823"/>
                    <a:pt x="19478" y="23102"/>
                    <a:pt x="20955" y="23704"/>
                  </a:cubicBezTo>
                  <a:cubicBezTo>
                    <a:pt x="22571" y="24361"/>
                    <a:pt x="24692" y="24669"/>
                    <a:pt x="26758" y="24669"/>
                  </a:cubicBezTo>
                  <a:cubicBezTo>
                    <a:pt x="28254" y="24669"/>
                    <a:pt x="29721" y="24507"/>
                    <a:pt x="30947" y="24200"/>
                  </a:cubicBezTo>
                  <a:cubicBezTo>
                    <a:pt x="34043" y="23429"/>
                    <a:pt x="36367" y="22319"/>
                    <a:pt x="37139" y="21424"/>
                  </a:cubicBezTo>
                  <a:cubicBezTo>
                    <a:pt x="37598" y="20893"/>
                    <a:pt x="37949" y="18178"/>
                    <a:pt x="38085" y="17491"/>
                  </a:cubicBezTo>
                  <a:cubicBezTo>
                    <a:pt x="38286" y="16504"/>
                    <a:pt x="37874" y="13548"/>
                    <a:pt x="37534" y="12602"/>
                  </a:cubicBezTo>
                  <a:cubicBezTo>
                    <a:pt x="36704" y="10306"/>
                    <a:pt x="36190" y="9012"/>
                    <a:pt x="34819" y="7407"/>
                  </a:cubicBezTo>
                  <a:cubicBezTo>
                    <a:pt x="31536" y="3557"/>
                    <a:pt x="26732" y="892"/>
                    <a:pt x="21698" y="252"/>
                  </a:cubicBezTo>
                  <a:lnTo>
                    <a:pt x="21698" y="252"/>
                  </a:lnTo>
                  <a:cubicBezTo>
                    <a:pt x="21007" y="80"/>
                    <a:pt x="20296" y="1"/>
                    <a:pt x="19582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07" name="CustomShape 5"/>
            <p:cNvSpPr/>
            <p:nvPr/>
          </p:nvSpPr>
          <p:spPr>
            <a:xfrm>
              <a:off x="8089200" y="4170600"/>
              <a:ext cx="321120" cy="191520"/>
            </a:xfrm>
            <a:custGeom>
              <a:avLst/>
              <a:gdLst/>
              <a:ahLst/>
              <a:cxnLst/>
              <a:rect l="l" t="t" r="r" b="b"/>
              <a:pathLst>
                <a:path w="9761" h="5833">
                  <a:moveTo>
                    <a:pt x="9465" y="1"/>
                  </a:moveTo>
                  <a:cubicBezTo>
                    <a:pt x="9423" y="1"/>
                    <a:pt x="9379" y="30"/>
                    <a:pt x="9379" y="81"/>
                  </a:cubicBezTo>
                  <a:cubicBezTo>
                    <a:pt x="9399" y="1997"/>
                    <a:pt x="7888" y="3956"/>
                    <a:pt x="6167" y="4671"/>
                  </a:cubicBezTo>
                  <a:cubicBezTo>
                    <a:pt x="4660" y="5300"/>
                    <a:pt x="3123" y="5720"/>
                    <a:pt x="1530" y="5720"/>
                  </a:cubicBezTo>
                  <a:cubicBezTo>
                    <a:pt x="1030" y="5720"/>
                    <a:pt x="525" y="5679"/>
                    <a:pt x="13" y="5589"/>
                  </a:cubicBezTo>
                  <a:cubicBezTo>
                    <a:pt x="12" y="5589"/>
                    <a:pt x="11" y="5589"/>
                    <a:pt x="10" y="5589"/>
                  </a:cubicBezTo>
                  <a:cubicBezTo>
                    <a:pt x="4" y="5589"/>
                    <a:pt x="0" y="5600"/>
                    <a:pt x="9" y="5603"/>
                  </a:cubicBezTo>
                  <a:cubicBezTo>
                    <a:pt x="639" y="5760"/>
                    <a:pt x="1283" y="5832"/>
                    <a:pt x="1930" y="5832"/>
                  </a:cubicBezTo>
                  <a:cubicBezTo>
                    <a:pt x="3570" y="5832"/>
                    <a:pt x="5224" y="5367"/>
                    <a:pt x="6688" y="4640"/>
                  </a:cubicBezTo>
                  <a:cubicBezTo>
                    <a:pt x="7552" y="4211"/>
                    <a:pt x="8185" y="3531"/>
                    <a:pt x="8695" y="2728"/>
                  </a:cubicBezTo>
                  <a:cubicBezTo>
                    <a:pt x="9188" y="1953"/>
                    <a:pt x="9760" y="1010"/>
                    <a:pt x="9539" y="57"/>
                  </a:cubicBezTo>
                  <a:cubicBezTo>
                    <a:pt x="9530" y="19"/>
                    <a:pt x="9498" y="1"/>
                    <a:pt x="9465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08" name="CustomShape 6"/>
            <p:cNvSpPr/>
            <p:nvPr/>
          </p:nvSpPr>
          <p:spPr>
            <a:xfrm>
              <a:off x="7786440" y="3974760"/>
              <a:ext cx="16560" cy="81720"/>
            </a:xfrm>
            <a:custGeom>
              <a:avLst/>
              <a:gdLst/>
              <a:ahLst/>
              <a:cxnLst/>
              <a:rect l="l" t="t" r="r" b="b"/>
              <a:pathLst>
                <a:path w="526" h="2503">
                  <a:moveTo>
                    <a:pt x="436" y="0"/>
                  </a:moveTo>
                  <a:cubicBezTo>
                    <a:pt x="408" y="0"/>
                    <a:pt x="382" y="16"/>
                    <a:pt x="375" y="55"/>
                  </a:cubicBezTo>
                  <a:cubicBezTo>
                    <a:pt x="235" y="830"/>
                    <a:pt x="4" y="1653"/>
                    <a:pt x="0" y="2443"/>
                  </a:cubicBezTo>
                  <a:cubicBezTo>
                    <a:pt x="0" y="2482"/>
                    <a:pt x="30" y="2503"/>
                    <a:pt x="61" y="2503"/>
                  </a:cubicBezTo>
                  <a:cubicBezTo>
                    <a:pt x="85" y="2503"/>
                    <a:pt x="110" y="2489"/>
                    <a:pt x="119" y="2460"/>
                  </a:cubicBezTo>
                  <a:cubicBezTo>
                    <a:pt x="364" y="1715"/>
                    <a:pt x="405" y="868"/>
                    <a:pt x="518" y="92"/>
                  </a:cubicBezTo>
                  <a:cubicBezTo>
                    <a:pt x="526" y="37"/>
                    <a:pt x="479" y="0"/>
                    <a:pt x="436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09" name="CustomShape 7"/>
            <p:cNvSpPr/>
            <p:nvPr/>
          </p:nvSpPr>
          <p:spPr>
            <a:xfrm>
              <a:off x="8214840" y="4021560"/>
              <a:ext cx="7560" cy="26640"/>
            </a:xfrm>
            <a:custGeom>
              <a:avLst/>
              <a:gdLst/>
              <a:ahLst/>
              <a:cxnLst/>
              <a:rect l="l" t="t" r="r" b="b"/>
              <a:pathLst>
                <a:path w="248" h="832">
                  <a:moveTo>
                    <a:pt x="73" y="1"/>
                  </a:moveTo>
                  <a:cubicBezTo>
                    <a:pt x="39" y="1"/>
                    <a:pt x="1" y="31"/>
                    <a:pt x="9" y="78"/>
                  </a:cubicBezTo>
                  <a:cubicBezTo>
                    <a:pt x="33" y="207"/>
                    <a:pt x="44" y="336"/>
                    <a:pt x="47" y="466"/>
                  </a:cubicBezTo>
                  <a:cubicBezTo>
                    <a:pt x="47" y="571"/>
                    <a:pt x="33" y="680"/>
                    <a:pt x="50" y="782"/>
                  </a:cubicBezTo>
                  <a:cubicBezTo>
                    <a:pt x="57" y="816"/>
                    <a:pt x="83" y="832"/>
                    <a:pt x="110" y="832"/>
                  </a:cubicBezTo>
                  <a:cubicBezTo>
                    <a:pt x="140" y="832"/>
                    <a:pt x="170" y="814"/>
                    <a:pt x="179" y="782"/>
                  </a:cubicBezTo>
                  <a:cubicBezTo>
                    <a:pt x="248" y="565"/>
                    <a:pt x="176" y="262"/>
                    <a:pt x="125" y="44"/>
                  </a:cubicBezTo>
                  <a:cubicBezTo>
                    <a:pt x="118" y="14"/>
                    <a:pt x="97" y="1"/>
                    <a:pt x="73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10" name="CustomShape 8"/>
            <p:cNvSpPr/>
            <p:nvPr/>
          </p:nvSpPr>
          <p:spPr>
            <a:xfrm>
              <a:off x="8261640" y="3989160"/>
              <a:ext cx="9360" cy="26640"/>
            </a:xfrm>
            <a:custGeom>
              <a:avLst/>
              <a:gdLst/>
              <a:ahLst/>
              <a:cxnLst/>
              <a:rect l="l" t="t" r="r" b="b"/>
              <a:pathLst>
                <a:path w="301" h="832">
                  <a:moveTo>
                    <a:pt x="150" y="1"/>
                  </a:moveTo>
                  <a:cubicBezTo>
                    <a:pt x="108" y="1"/>
                    <a:pt x="66" y="29"/>
                    <a:pt x="62" y="85"/>
                  </a:cubicBezTo>
                  <a:cubicBezTo>
                    <a:pt x="52" y="295"/>
                    <a:pt x="1" y="557"/>
                    <a:pt x="59" y="765"/>
                  </a:cubicBezTo>
                  <a:cubicBezTo>
                    <a:pt x="73" y="809"/>
                    <a:pt x="112" y="832"/>
                    <a:pt x="150" y="832"/>
                  </a:cubicBezTo>
                  <a:cubicBezTo>
                    <a:pt x="189" y="832"/>
                    <a:pt x="227" y="809"/>
                    <a:pt x="239" y="765"/>
                  </a:cubicBezTo>
                  <a:cubicBezTo>
                    <a:pt x="300" y="557"/>
                    <a:pt x="246" y="295"/>
                    <a:pt x="236" y="85"/>
                  </a:cubicBezTo>
                  <a:cubicBezTo>
                    <a:pt x="234" y="29"/>
                    <a:pt x="193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11" name="CustomShape 9"/>
            <p:cNvSpPr/>
            <p:nvPr/>
          </p:nvSpPr>
          <p:spPr>
            <a:xfrm>
              <a:off x="8256960" y="4099320"/>
              <a:ext cx="5400" cy="13680"/>
            </a:xfrm>
            <a:custGeom>
              <a:avLst/>
              <a:gdLst/>
              <a:ahLst/>
              <a:cxnLst/>
              <a:rect l="l" t="t" r="r" b="b"/>
              <a:pathLst>
                <a:path w="182" h="439">
                  <a:moveTo>
                    <a:pt x="91" y="0"/>
                  </a:moveTo>
                  <a:cubicBezTo>
                    <a:pt x="54" y="0"/>
                    <a:pt x="18" y="24"/>
                    <a:pt x="18" y="72"/>
                  </a:cubicBezTo>
                  <a:cubicBezTo>
                    <a:pt x="15" y="130"/>
                    <a:pt x="15" y="188"/>
                    <a:pt x="15" y="245"/>
                  </a:cubicBezTo>
                  <a:cubicBezTo>
                    <a:pt x="11" y="300"/>
                    <a:pt x="1" y="361"/>
                    <a:pt x="32" y="408"/>
                  </a:cubicBezTo>
                  <a:cubicBezTo>
                    <a:pt x="47" y="429"/>
                    <a:pt x="69" y="439"/>
                    <a:pt x="91" y="439"/>
                  </a:cubicBezTo>
                  <a:cubicBezTo>
                    <a:pt x="113" y="439"/>
                    <a:pt x="136" y="429"/>
                    <a:pt x="151" y="408"/>
                  </a:cubicBezTo>
                  <a:cubicBezTo>
                    <a:pt x="181" y="361"/>
                    <a:pt x="171" y="300"/>
                    <a:pt x="168" y="245"/>
                  </a:cubicBezTo>
                  <a:cubicBezTo>
                    <a:pt x="168" y="188"/>
                    <a:pt x="168" y="130"/>
                    <a:pt x="164" y="72"/>
                  </a:cubicBezTo>
                  <a:cubicBezTo>
                    <a:pt x="164" y="24"/>
                    <a:pt x="128" y="0"/>
                    <a:pt x="91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12" name="CustomShape 10"/>
            <p:cNvSpPr/>
            <p:nvPr/>
          </p:nvSpPr>
          <p:spPr>
            <a:xfrm>
              <a:off x="7648200" y="4009320"/>
              <a:ext cx="360000" cy="471600"/>
            </a:xfrm>
            <a:custGeom>
              <a:avLst/>
              <a:gdLst/>
              <a:ahLst/>
              <a:cxnLst/>
              <a:rect l="l" t="t" r="r" b="b"/>
              <a:pathLst>
                <a:path w="10946" h="14323">
                  <a:moveTo>
                    <a:pt x="6882" y="0"/>
                  </a:moveTo>
                  <a:cubicBezTo>
                    <a:pt x="4477" y="0"/>
                    <a:pt x="3" y="3147"/>
                    <a:pt x="1" y="3147"/>
                  </a:cubicBezTo>
                  <a:lnTo>
                    <a:pt x="2304" y="14323"/>
                  </a:lnTo>
                  <a:lnTo>
                    <a:pt x="10946" y="13030"/>
                  </a:lnTo>
                  <a:lnTo>
                    <a:pt x="8367" y="1776"/>
                  </a:lnTo>
                  <a:cubicBezTo>
                    <a:pt x="8434" y="471"/>
                    <a:pt x="7813" y="0"/>
                    <a:pt x="6882" y="0"/>
                  </a:cubicBezTo>
                  <a:close/>
                </a:path>
              </a:pathLst>
            </a:custGeom>
            <a:solidFill>
              <a:srgbClr val="FAFBF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13" name="CustomShape 11"/>
            <p:cNvSpPr/>
            <p:nvPr/>
          </p:nvSpPr>
          <p:spPr>
            <a:xfrm>
              <a:off x="7648200" y="4030560"/>
              <a:ext cx="370800" cy="450360"/>
            </a:xfrm>
            <a:custGeom>
              <a:avLst/>
              <a:gdLst/>
              <a:ahLst/>
              <a:cxnLst/>
              <a:rect l="l" t="t" r="r" b="b"/>
              <a:pathLst>
                <a:path w="11270" h="13678">
                  <a:moveTo>
                    <a:pt x="7738" y="0"/>
                  </a:moveTo>
                  <a:cubicBezTo>
                    <a:pt x="4954" y="0"/>
                    <a:pt x="3" y="2641"/>
                    <a:pt x="1" y="2641"/>
                  </a:cubicBezTo>
                  <a:lnTo>
                    <a:pt x="2372" y="13678"/>
                  </a:lnTo>
                  <a:lnTo>
                    <a:pt x="11269" y="12433"/>
                  </a:lnTo>
                  <a:lnTo>
                    <a:pt x="9585" y="1549"/>
                  </a:lnTo>
                  <a:cubicBezTo>
                    <a:pt x="9594" y="409"/>
                    <a:pt x="8833" y="0"/>
                    <a:pt x="7738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14" name="CustomShape 12"/>
            <p:cNvSpPr/>
            <p:nvPr/>
          </p:nvSpPr>
          <p:spPr>
            <a:xfrm>
              <a:off x="7648200" y="4047840"/>
              <a:ext cx="379800" cy="432720"/>
            </a:xfrm>
            <a:custGeom>
              <a:avLst/>
              <a:gdLst/>
              <a:ahLst/>
              <a:cxnLst/>
              <a:rect l="l" t="t" r="r" b="b"/>
              <a:pathLst>
                <a:path w="11542" h="13151">
                  <a:moveTo>
                    <a:pt x="7705" y="1"/>
                  </a:moveTo>
                  <a:cubicBezTo>
                    <a:pt x="4860" y="1"/>
                    <a:pt x="135" y="1908"/>
                    <a:pt x="1" y="2267"/>
                  </a:cubicBezTo>
                  <a:lnTo>
                    <a:pt x="2430" y="13151"/>
                  </a:lnTo>
                  <a:lnTo>
                    <a:pt x="11541" y="11946"/>
                  </a:lnTo>
                  <a:lnTo>
                    <a:pt x="9817" y="1410"/>
                  </a:lnTo>
                  <a:cubicBezTo>
                    <a:pt x="9848" y="372"/>
                    <a:pt x="8959" y="1"/>
                    <a:pt x="7705" y="1"/>
                  </a:cubicBezTo>
                  <a:close/>
                </a:path>
              </a:pathLst>
            </a:custGeom>
            <a:solidFill>
              <a:srgbClr val="FAFBF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15" name="CustomShape 13"/>
            <p:cNvSpPr/>
            <p:nvPr/>
          </p:nvSpPr>
          <p:spPr>
            <a:xfrm>
              <a:off x="7497000" y="4037040"/>
              <a:ext cx="167400" cy="420840"/>
            </a:xfrm>
            <a:custGeom>
              <a:avLst/>
              <a:gdLst/>
              <a:ahLst/>
              <a:cxnLst/>
              <a:rect l="l" t="t" r="r" b="b"/>
              <a:pathLst>
                <a:path w="5101" h="12788">
                  <a:moveTo>
                    <a:pt x="847" y="1"/>
                  </a:moveTo>
                  <a:cubicBezTo>
                    <a:pt x="313" y="1"/>
                    <a:pt x="0" y="341"/>
                    <a:pt x="193" y="1264"/>
                  </a:cubicBezTo>
                  <a:cubicBezTo>
                    <a:pt x="847" y="4381"/>
                    <a:pt x="4831" y="12787"/>
                    <a:pt x="4831" y="12787"/>
                  </a:cubicBezTo>
                  <a:lnTo>
                    <a:pt x="4514" y="2652"/>
                  </a:lnTo>
                  <a:cubicBezTo>
                    <a:pt x="5101" y="2286"/>
                    <a:pt x="2230" y="1"/>
                    <a:pt x="847" y="1"/>
                  </a:cubicBezTo>
                  <a:close/>
                </a:path>
              </a:pathLst>
            </a:custGeom>
            <a:solidFill>
              <a:srgbClr val="FAFBF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16" name="CustomShape 14"/>
            <p:cNvSpPr/>
            <p:nvPr/>
          </p:nvSpPr>
          <p:spPr>
            <a:xfrm>
              <a:off x="7686000" y="4059720"/>
              <a:ext cx="381600" cy="471600"/>
            </a:xfrm>
            <a:custGeom>
              <a:avLst/>
              <a:gdLst/>
              <a:ahLst/>
              <a:cxnLst/>
              <a:rect l="l" t="t" r="r" b="b"/>
              <a:pathLst>
                <a:path w="11593" h="14328">
                  <a:moveTo>
                    <a:pt x="8538" y="0"/>
                  </a:moveTo>
                  <a:cubicBezTo>
                    <a:pt x="8511" y="0"/>
                    <a:pt x="8483" y="3"/>
                    <a:pt x="8455" y="8"/>
                  </a:cubicBezTo>
                  <a:cubicBezTo>
                    <a:pt x="5673" y="583"/>
                    <a:pt x="2848" y="985"/>
                    <a:pt x="1" y="1175"/>
                  </a:cubicBezTo>
                  <a:lnTo>
                    <a:pt x="2753" y="14328"/>
                  </a:lnTo>
                  <a:lnTo>
                    <a:pt x="11068" y="12780"/>
                  </a:lnTo>
                  <a:cubicBezTo>
                    <a:pt x="11388" y="12723"/>
                    <a:pt x="11593" y="12344"/>
                    <a:pt x="11514" y="11967"/>
                  </a:cubicBezTo>
                  <a:lnTo>
                    <a:pt x="9065" y="495"/>
                  </a:lnTo>
                  <a:cubicBezTo>
                    <a:pt x="9003" y="201"/>
                    <a:pt x="8782" y="0"/>
                    <a:pt x="8538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17" name="CustomShape 15"/>
            <p:cNvSpPr/>
            <p:nvPr/>
          </p:nvSpPr>
          <p:spPr>
            <a:xfrm>
              <a:off x="7463880" y="4048920"/>
              <a:ext cx="245880" cy="480240"/>
            </a:xfrm>
            <a:custGeom>
              <a:avLst/>
              <a:gdLst/>
              <a:ahLst/>
              <a:cxnLst/>
              <a:rect l="l" t="t" r="r" b="b"/>
              <a:pathLst>
                <a:path w="7476" h="14594">
                  <a:moveTo>
                    <a:pt x="485" y="0"/>
                  </a:moveTo>
                  <a:cubicBezTo>
                    <a:pt x="221" y="0"/>
                    <a:pt x="0" y="299"/>
                    <a:pt x="66" y="638"/>
                  </a:cubicBezTo>
                  <a:lnTo>
                    <a:pt x="2230" y="11907"/>
                  </a:lnTo>
                  <a:cubicBezTo>
                    <a:pt x="2264" y="12073"/>
                    <a:pt x="2362" y="12213"/>
                    <a:pt x="2495" y="12274"/>
                  </a:cubicBezTo>
                  <a:lnTo>
                    <a:pt x="7476" y="14594"/>
                  </a:lnTo>
                  <a:lnTo>
                    <a:pt x="4720" y="1554"/>
                  </a:lnTo>
                  <a:cubicBezTo>
                    <a:pt x="3461" y="1339"/>
                    <a:pt x="2083" y="778"/>
                    <a:pt x="641" y="36"/>
                  </a:cubicBezTo>
                  <a:cubicBezTo>
                    <a:pt x="588" y="11"/>
                    <a:pt x="536" y="0"/>
                    <a:pt x="485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18" name="CustomShape 16"/>
            <p:cNvSpPr/>
            <p:nvPr/>
          </p:nvSpPr>
          <p:spPr>
            <a:xfrm>
              <a:off x="7607880" y="4095360"/>
              <a:ext cx="177120" cy="453240"/>
            </a:xfrm>
            <a:custGeom>
              <a:avLst/>
              <a:gdLst/>
              <a:ahLst/>
              <a:cxnLst/>
              <a:rect l="l" t="t" r="r" b="b"/>
              <a:pathLst>
                <a:path w="5393" h="13774">
                  <a:moveTo>
                    <a:pt x="296" y="0"/>
                  </a:moveTo>
                  <a:cubicBezTo>
                    <a:pt x="110" y="0"/>
                    <a:pt x="1" y="120"/>
                    <a:pt x="82" y="497"/>
                  </a:cubicBezTo>
                  <a:lnTo>
                    <a:pt x="2824" y="13221"/>
                  </a:lnTo>
                  <a:cubicBezTo>
                    <a:pt x="2879" y="13476"/>
                    <a:pt x="3062" y="13664"/>
                    <a:pt x="3280" y="13680"/>
                  </a:cubicBezTo>
                  <a:lnTo>
                    <a:pt x="4362" y="13772"/>
                  </a:lnTo>
                  <a:cubicBezTo>
                    <a:pt x="4376" y="13773"/>
                    <a:pt x="4390" y="13774"/>
                    <a:pt x="4405" y="13774"/>
                  </a:cubicBezTo>
                  <a:cubicBezTo>
                    <a:pt x="4763" y="13774"/>
                    <a:pt x="5393" y="13429"/>
                    <a:pt x="5308" y="13040"/>
                  </a:cubicBezTo>
                  <a:lnTo>
                    <a:pt x="2569" y="313"/>
                  </a:lnTo>
                  <a:cubicBezTo>
                    <a:pt x="2511" y="57"/>
                    <a:pt x="2484" y="118"/>
                    <a:pt x="2362" y="27"/>
                  </a:cubicBezTo>
                  <a:cubicBezTo>
                    <a:pt x="2239" y="317"/>
                    <a:pt x="1850" y="434"/>
                    <a:pt x="1445" y="434"/>
                  </a:cubicBezTo>
                  <a:cubicBezTo>
                    <a:pt x="939" y="434"/>
                    <a:pt x="409" y="252"/>
                    <a:pt x="344" y="3"/>
                  </a:cubicBezTo>
                  <a:cubicBezTo>
                    <a:pt x="328" y="1"/>
                    <a:pt x="312" y="0"/>
                    <a:pt x="296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19" name="CustomShape 17"/>
            <p:cNvSpPr/>
            <p:nvPr/>
          </p:nvSpPr>
          <p:spPr>
            <a:xfrm>
              <a:off x="7888320" y="4281480"/>
              <a:ext cx="215280" cy="190800"/>
            </a:xfrm>
            <a:custGeom>
              <a:avLst/>
              <a:gdLst/>
              <a:ahLst/>
              <a:cxnLst/>
              <a:rect l="l" t="t" r="r" b="b"/>
              <a:pathLst>
                <a:path w="6554" h="5806">
                  <a:moveTo>
                    <a:pt x="1991" y="1"/>
                  </a:moveTo>
                  <a:cubicBezTo>
                    <a:pt x="1906" y="1"/>
                    <a:pt x="1832" y="77"/>
                    <a:pt x="1832" y="161"/>
                  </a:cubicBezTo>
                  <a:cubicBezTo>
                    <a:pt x="1835" y="669"/>
                    <a:pt x="2230" y="1154"/>
                    <a:pt x="2631" y="1563"/>
                  </a:cubicBezTo>
                  <a:cubicBezTo>
                    <a:pt x="2083" y="1154"/>
                    <a:pt x="1532" y="760"/>
                    <a:pt x="934" y="427"/>
                  </a:cubicBezTo>
                  <a:cubicBezTo>
                    <a:pt x="884" y="399"/>
                    <a:pt x="832" y="386"/>
                    <a:pt x="782" y="386"/>
                  </a:cubicBezTo>
                  <a:cubicBezTo>
                    <a:pt x="559" y="386"/>
                    <a:pt x="368" y="634"/>
                    <a:pt x="502" y="859"/>
                  </a:cubicBezTo>
                  <a:cubicBezTo>
                    <a:pt x="838" y="1424"/>
                    <a:pt x="1236" y="1941"/>
                    <a:pt x="1675" y="2434"/>
                  </a:cubicBezTo>
                  <a:cubicBezTo>
                    <a:pt x="1263" y="2093"/>
                    <a:pt x="838" y="1750"/>
                    <a:pt x="365" y="1603"/>
                  </a:cubicBezTo>
                  <a:cubicBezTo>
                    <a:pt x="340" y="1596"/>
                    <a:pt x="315" y="1592"/>
                    <a:pt x="291" y="1592"/>
                  </a:cubicBezTo>
                  <a:cubicBezTo>
                    <a:pt x="127" y="1592"/>
                    <a:pt x="1" y="1761"/>
                    <a:pt x="42" y="1927"/>
                  </a:cubicBezTo>
                  <a:cubicBezTo>
                    <a:pt x="246" y="2730"/>
                    <a:pt x="1070" y="3502"/>
                    <a:pt x="1686" y="4009"/>
                  </a:cubicBezTo>
                  <a:cubicBezTo>
                    <a:pt x="1910" y="4196"/>
                    <a:pt x="2226" y="4441"/>
                    <a:pt x="2570" y="4632"/>
                  </a:cubicBezTo>
                  <a:cubicBezTo>
                    <a:pt x="2601" y="4659"/>
                    <a:pt x="2631" y="4686"/>
                    <a:pt x="2662" y="4714"/>
                  </a:cubicBezTo>
                  <a:cubicBezTo>
                    <a:pt x="3006" y="5187"/>
                    <a:pt x="3427" y="5581"/>
                    <a:pt x="4023" y="5785"/>
                  </a:cubicBezTo>
                  <a:cubicBezTo>
                    <a:pt x="4060" y="5799"/>
                    <a:pt x="4095" y="5805"/>
                    <a:pt x="4129" y="5805"/>
                  </a:cubicBezTo>
                  <a:cubicBezTo>
                    <a:pt x="4169" y="5805"/>
                    <a:pt x="4206" y="5796"/>
                    <a:pt x="4237" y="5782"/>
                  </a:cubicBezTo>
                  <a:cubicBezTo>
                    <a:pt x="4259" y="5786"/>
                    <a:pt x="4281" y="5788"/>
                    <a:pt x="4302" y="5788"/>
                  </a:cubicBezTo>
                  <a:cubicBezTo>
                    <a:pt x="4451" y="5788"/>
                    <a:pt x="4594" y="5689"/>
                    <a:pt x="4635" y="5540"/>
                  </a:cubicBezTo>
                  <a:cubicBezTo>
                    <a:pt x="4911" y="4577"/>
                    <a:pt x="5492" y="3761"/>
                    <a:pt x="6326" y="3203"/>
                  </a:cubicBezTo>
                  <a:cubicBezTo>
                    <a:pt x="6530" y="3067"/>
                    <a:pt x="6554" y="2761"/>
                    <a:pt x="6326" y="2632"/>
                  </a:cubicBezTo>
                  <a:cubicBezTo>
                    <a:pt x="6265" y="2594"/>
                    <a:pt x="6197" y="2556"/>
                    <a:pt x="6125" y="2516"/>
                  </a:cubicBezTo>
                  <a:cubicBezTo>
                    <a:pt x="6112" y="2179"/>
                    <a:pt x="6017" y="1835"/>
                    <a:pt x="5928" y="1597"/>
                  </a:cubicBezTo>
                  <a:cubicBezTo>
                    <a:pt x="5724" y="1060"/>
                    <a:pt x="5292" y="419"/>
                    <a:pt x="4663" y="386"/>
                  </a:cubicBezTo>
                  <a:cubicBezTo>
                    <a:pt x="4659" y="386"/>
                    <a:pt x="4656" y="386"/>
                    <a:pt x="4652" y="386"/>
                  </a:cubicBezTo>
                  <a:cubicBezTo>
                    <a:pt x="4506" y="386"/>
                    <a:pt x="4431" y="532"/>
                    <a:pt x="4455" y="658"/>
                  </a:cubicBezTo>
                  <a:cubicBezTo>
                    <a:pt x="4509" y="981"/>
                    <a:pt x="4713" y="1277"/>
                    <a:pt x="4833" y="1580"/>
                  </a:cubicBezTo>
                  <a:cubicBezTo>
                    <a:pt x="4880" y="1706"/>
                    <a:pt x="4917" y="1828"/>
                    <a:pt x="4949" y="1951"/>
                  </a:cubicBezTo>
                  <a:cubicBezTo>
                    <a:pt x="4823" y="1900"/>
                    <a:pt x="4693" y="1853"/>
                    <a:pt x="4564" y="1812"/>
                  </a:cubicBezTo>
                  <a:cubicBezTo>
                    <a:pt x="4435" y="1702"/>
                    <a:pt x="4305" y="1597"/>
                    <a:pt x="4186" y="1501"/>
                  </a:cubicBezTo>
                  <a:cubicBezTo>
                    <a:pt x="3849" y="1233"/>
                    <a:pt x="3489" y="991"/>
                    <a:pt x="3138" y="740"/>
                  </a:cubicBezTo>
                  <a:cubicBezTo>
                    <a:pt x="2791" y="495"/>
                    <a:pt x="2444" y="138"/>
                    <a:pt x="2036" y="8"/>
                  </a:cubicBezTo>
                  <a:cubicBezTo>
                    <a:pt x="2021" y="3"/>
                    <a:pt x="2006" y="1"/>
                    <a:pt x="1991" y="1"/>
                  </a:cubicBezTo>
                  <a:close/>
                </a:path>
              </a:pathLst>
            </a:custGeom>
            <a:solidFill>
              <a:srgbClr val="D9919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20" name="CustomShape 18"/>
            <p:cNvSpPr/>
            <p:nvPr/>
          </p:nvSpPr>
          <p:spPr>
            <a:xfrm>
              <a:off x="7481880" y="4258440"/>
              <a:ext cx="83160" cy="149760"/>
            </a:xfrm>
            <a:custGeom>
              <a:avLst/>
              <a:gdLst/>
              <a:ahLst/>
              <a:cxnLst/>
              <a:rect l="l" t="t" r="r" b="b"/>
              <a:pathLst>
                <a:path w="2545" h="4569">
                  <a:moveTo>
                    <a:pt x="924" y="0"/>
                  </a:moveTo>
                  <a:cubicBezTo>
                    <a:pt x="239" y="0"/>
                    <a:pt x="61" y="728"/>
                    <a:pt x="34" y="1332"/>
                  </a:cubicBezTo>
                  <a:cubicBezTo>
                    <a:pt x="7" y="1853"/>
                    <a:pt x="0" y="2594"/>
                    <a:pt x="449" y="2900"/>
                  </a:cubicBezTo>
                  <a:cubicBezTo>
                    <a:pt x="445" y="2927"/>
                    <a:pt x="442" y="2958"/>
                    <a:pt x="445" y="2989"/>
                  </a:cubicBezTo>
                  <a:cubicBezTo>
                    <a:pt x="476" y="3533"/>
                    <a:pt x="800" y="3993"/>
                    <a:pt x="1139" y="4387"/>
                  </a:cubicBezTo>
                  <a:cubicBezTo>
                    <a:pt x="1249" y="4514"/>
                    <a:pt x="1383" y="4568"/>
                    <a:pt x="1517" y="4568"/>
                  </a:cubicBezTo>
                  <a:cubicBezTo>
                    <a:pt x="1815" y="4568"/>
                    <a:pt x="2109" y="4299"/>
                    <a:pt x="2123" y="3959"/>
                  </a:cubicBezTo>
                  <a:cubicBezTo>
                    <a:pt x="2144" y="3533"/>
                    <a:pt x="2229" y="3142"/>
                    <a:pt x="2320" y="2727"/>
                  </a:cubicBezTo>
                  <a:cubicBezTo>
                    <a:pt x="2392" y="2393"/>
                    <a:pt x="2545" y="2040"/>
                    <a:pt x="2375" y="1716"/>
                  </a:cubicBezTo>
                  <a:cubicBezTo>
                    <a:pt x="2336" y="1645"/>
                    <a:pt x="2252" y="1587"/>
                    <a:pt x="2173" y="1587"/>
                  </a:cubicBezTo>
                  <a:cubicBezTo>
                    <a:pt x="2169" y="1587"/>
                    <a:pt x="2164" y="1587"/>
                    <a:pt x="2160" y="1587"/>
                  </a:cubicBezTo>
                  <a:cubicBezTo>
                    <a:pt x="2031" y="1597"/>
                    <a:pt x="1922" y="1649"/>
                    <a:pt x="1827" y="1723"/>
                  </a:cubicBezTo>
                  <a:cubicBezTo>
                    <a:pt x="1878" y="1547"/>
                    <a:pt x="1922" y="1366"/>
                    <a:pt x="1932" y="1179"/>
                  </a:cubicBezTo>
                  <a:cubicBezTo>
                    <a:pt x="1939" y="1043"/>
                    <a:pt x="1816" y="910"/>
                    <a:pt x="1688" y="910"/>
                  </a:cubicBezTo>
                  <a:cubicBezTo>
                    <a:pt x="1684" y="910"/>
                    <a:pt x="1681" y="910"/>
                    <a:pt x="1677" y="910"/>
                  </a:cubicBezTo>
                  <a:cubicBezTo>
                    <a:pt x="1364" y="931"/>
                    <a:pt x="1116" y="1090"/>
                    <a:pt x="932" y="1328"/>
                  </a:cubicBezTo>
                  <a:cubicBezTo>
                    <a:pt x="902" y="985"/>
                    <a:pt x="935" y="645"/>
                    <a:pt x="1153" y="325"/>
                  </a:cubicBezTo>
                  <a:cubicBezTo>
                    <a:pt x="1249" y="182"/>
                    <a:pt x="1116" y="12"/>
                    <a:pt x="976" y="2"/>
                  </a:cubicBezTo>
                  <a:cubicBezTo>
                    <a:pt x="958" y="1"/>
                    <a:pt x="941" y="0"/>
                    <a:pt x="924" y="0"/>
                  </a:cubicBezTo>
                  <a:close/>
                </a:path>
              </a:pathLst>
            </a:custGeom>
            <a:solidFill>
              <a:srgbClr val="D9919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21" name="CustomShape 19"/>
            <p:cNvSpPr/>
            <p:nvPr/>
          </p:nvSpPr>
          <p:spPr>
            <a:xfrm>
              <a:off x="8013600" y="4360680"/>
              <a:ext cx="220320" cy="182160"/>
            </a:xfrm>
            <a:custGeom>
              <a:avLst/>
              <a:gdLst/>
              <a:ahLst/>
              <a:cxnLst/>
              <a:rect l="l" t="t" r="r" b="b"/>
              <a:pathLst>
                <a:path w="6709" h="5550">
                  <a:moveTo>
                    <a:pt x="2378" y="1"/>
                  </a:moveTo>
                  <a:cubicBezTo>
                    <a:pt x="1357" y="1"/>
                    <a:pt x="0" y="2226"/>
                    <a:pt x="0" y="3246"/>
                  </a:cubicBezTo>
                  <a:cubicBezTo>
                    <a:pt x="0" y="4070"/>
                    <a:pt x="4664" y="5549"/>
                    <a:pt x="5688" y="5549"/>
                  </a:cubicBezTo>
                  <a:cubicBezTo>
                    <a:pt x="6709" y="5549"/>
                    <a:pt x="4096" y="2494"/>
                    <a:pt x="4096" y="1474"/>
                  </a:cubicBezTo>
                  <a:cubicBezTo>
                    <a:pt x="4096" y="453"/>
                    <a:pt x="3402" y="1"/>
                    <a:pt x="2378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22" name="CustomShape 20"/>
            <p:cNvSpPr/>
            <p:nvPr/>
          </p:nvSpPr>
          <p:spPr>
            <a:xfrm>
              <a:off x="7885800" y="3154320"/>
              <a:ext cx="472320" cy="705600"/>
            </a:xfrm>
            <a:custGeom>
              <a:avLst/>
              <a:gdLst/>
              <a:ahLst/>
              <a:cxnLst/>
              <a:rect l="l" t="t" r="r" b="b"/>
              <a:pathLst>
                <a:path w="14345" h="21428">
                  <a:moveTo>
                    <a:pt x="6417" y="1"/>
                  </a:moveTo>
                  <a:cubicBezTo>
                    <a:pt x="5061" y="1"/>
                    <a:pt x="3763" y="791"/>
                    <a:pt x="2909" y="1863"/>
                  </a:cubicBezTo>
                  <a:cubicBezTo>
                    <a:pt x="1981" y="3027"/>
                    <a:pt x="1501" y="4484"/>
                    <a:pt x="1150" y="5933"/>
                  </a:cubicBezTo>
                  <a:cubicBezTo>
                    <a:pt x="412" y="8985"/>
                    <a:pt x="1" y="12152"/>
                    <a:pt x="1661" y="14850"/>
                  </a:cubicBezTo>
                  <a:cubicBezTo>
                    <a:pt x="1991" y="15385"/>
                    <a:pt x="2746" y="16068"/>
                    <a:pt x="3331" y="16299"/>
                  </a:cubicBezTo>
                  <a:cubicBezTo>
                    <a:pt x="3726" y="16453"/>
                    <a:pt x="3848" y="16538"/>
                    <a:pt x="4239" y="16643"/>
                  </a:cubicBezTo>
                  <a:lnTo>
                    <a:pt x="4239" y="16783"/>
                  </a:lnTo>
                  <a:cubicBezTo>
                    <a:pt x="4162" y="17756"/>
                    <a:pt x="4049" y="18576"/>
                    <a:pt x="4080" y="19549"/>
                  </a:cubicBezTo>
                  <a:cubicBezTo>
                    <a:pt x="4090" y="19926"/>
                    <a:pt x="4114" y="20317"/>
                    <a:pt x="4291" y="20655"/>
                  </a:cubicBezTo>
                  <a:cubicBezTo>
                    <a:pt x="4555" y="21151"/>
                    <a:pt x="5129" y="21427"/>
                    <a:pt x="5695" y="21427"/>
                  </a:cubicBezTo>
                  <a:cubicBezTo>
                    <a:pt x="5734" y="21427"/>
                    <a:pt x="5773" y="21426"/>
                    <a:pt x="5811" y="21423"/>
                  </a:cubicBezTo>
                  <a:cubicBezTo>
                    <a:pt x="6411" y="21386"/>
                    <a:pt x="6965" y="21070"/>
                    <a:pt x="7400" y="20658"/>
                  </a:cubicBezTo>
                  <a:cubicBezTo>
                    <a:pt x="7840" y="20246"/>
                    <a:pt x="7996" y="20195"/>
                    <a:pt x="8326" y="19695"/>
                  </a:cubicBezTo>
                  <a:lnTo>
                    <a:pt x="8432" y="19508"/>
                  </a:lnTo>
                  <a:cubicBezTo>
                    <a:pt x="8506" y="19358"/>
                    <a:pt x="8377" y="17678"/>
                    <a:pt x="8414" y="16823"/>
                  </a:cubicBezTo>
                  <a:cubicBezTo>
                    <a:pt x="9759" y="16585"/>
                    <a:pt x="11085" y="15541"/>
                    <a:pt x="11527" y="14228"/>
                  </a:cubicBezTo>
                  <a:cubicBezTo>
                    <a:pt x="11646" y="14323"/>
                    <a:pt x="11864" y="14449"/>
                    <a:pt x="11984" y="14473"/>
                  </a:cubicBezTo>
                  <a:cubicBezTo>
                    <a:pt x="12058" y="14488"/>
                    <a:pt x="12133" y="14495"/>
                    <a:pt x="12208" y="14495"/>
                  </a:cubicBezTo>
                  <a:cubicBezTo>
                    <a:pt x="12618" y="14495"/>
                    <a:pt x="13017" y="14280"/>
                    <a:pt x="13355" y="14027"/>
                  </a:cubicBezTo>
                  <a:cubicBezTo>
                    <a:pt x="13780" y="13707"/>
                    <a:pt x="14032" y="13302"/>
                    <a:pt x="14161" y="12785"/>
                  </a:cubicBezTo>
                  <a:cubicBezTo>
                    <a:pt x="14344" y="12057"/>
                    <a:pt x="14110" y="11298"/>
                    <a:pt x="13565" y="10903"/>
                  </a:cubicBezTo>
                  <a:cubicBezTo>
                    <a:pt x="13173" y="10621"/>
                    <a:pt x="12746" y="10509"/>
                    <a:pt x="12289" y="10509"/>
                  </a:cubicBezTo>
                  <a:cubicBezTo>
                    <a:pt x="12132" y="10509"/>
                    <a:pt x="11972" y="10522"/>
                    <a:pt x="11809" y="10546"/>
                  </a:cubicBezTo>
                  <a:lnTo>
                    <a:pt x="11809" y="10546"/>
                  </a:lnTo>
                  <a:cubicBezTo>
                    <a:pt x="12197" y="8000"/>
                    <a:pt x="11956" y="5362"/>
                    <a:pt x="11116" y="2928"/>
                  </a:cubicBezTo>
                  <a:cubicBezTo>
                    <a:pt x="10935" y="2411"/>
                    <a:pt x="10725" y="1894"/>
                    <a:pt x="10357" y="1493"/>
                  </a:cubicBezTo>
                  <a:cubicBezTo>
                    <a:pt x="10044" y="1149"/>
                    <a:pt x="9633" y="907"/>
                    <a:pt x="9214" y="710"/>
                  </a:cubicBezTo>
                  <a:cubicBezTo>
                    <a:pt x="8343" y="305"/>
                    <a:pt x="7394" y="64"/>
                    <a:pt x="6434" y="2"/>
                  </a:cubicBezTo>
                  <a:lnTo>
                    <a:pt x="6434" y="2"/>
                  </a:lnTo>
                  <a:lnTo>
                    <a:pt x="6778" y="20"/>
                  </a:lnTo>
                  <a:cubicBezTo>
                    <a:pt x="6657" y="7"/>
                    <a:pt x="6537" y="1"/>
                    <a:pt x="6417" y="1"/>
                  </a:cubicBezTo>
                  <a:close/>
                </a:path>
              </a:pathLst>
            </a:custGeom>
            <a:solidFill>
              <a:srgbClr val="D9919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23" name="CustomShape 21"/>
            <p:cNvSpPr/>
            <p:nvPr/>
          </p:nvSpPr>
          <p:spPr>
            <a:xfrm>
              <a:off x="7881480" y="3036600"/>
              <a:ext cx="511560" cy="681120"/>
            </a:xfrm>
            <a:custGeom>
              <a:avLst/>
              <a:gdLst/>
              <a:ahLst/>
              <a:cxnLst/>
              <a:rect l="l" t="t" r="r" b="b"/>
              <a:pathLst>
                <a:path w="15543" h="20687">
                  <a:moveTo>
                    <a:pt x="5555" y="0"/>
                  </a:moveTo>
                  <a:cubicBezTo>
                    <a:pt x="5390" y="0"/>
                    <a:pt x="5221" y="3"/>
                    <a:pt x="5050" y="7"/>
                  </a:cubicBezTo>
                  <a:cubicBezTo>
                    <a:pt x="4648" y="17"/>
                    <a:pt x="3859" y="147"/>
                    <a:pt x="3376" y="286"/>
                  </a:cubicBezTo>
                  <a:cubicBezTo>
                    <a:pt x="3009" y="392"/>
                    <a:pt x="2699" y="364"/>
                    <a:pt x="2216" y="725"/>
                  </a:cubicBezTo>
                  <a:cubicBezTo>
                    <a:pt x="1307" y="1402"/>
                    <a:pt x="1280" y="1545"/>
                    <a:pt x="1052" y="2171"/>
                  </a:cubicBezTo>
                  <a:cubicBezTo>
                    <a:pt x="800" y="2859"/>
                    <a:pt x="776" y="3675"/>
                    <a:pt x="896" y="4145"/>
                  </a:cubicBezTo>
                  <a:cubicBezTo>
                    <a:pt x="954" y="4372"/>
                    <a:pt x="1470" y="5247"/>
                    <a:pt x="1780" y="5390"/>
                  </a:cubicBezTo>
                  <a:cubicBezTo>
                    <a:pt x="2008" y="5499"/>
                    <a:pt x="2350" y="5709"/>
                    <a:pt x="2631" y="5709"/>
                  </a:cubicBezTo>
                  <a:cubicBezTo>
                    <a:pt x="2728" y="5709"/>
                    <a:pt x="2818" y="5684"/>
                    <a:pt x="2893" y="5621"/>
                  </a:cubicBezTo>
                  <a:cubicBezTo>
                    <a:pt x="3567" y="5131"/>
                    <a:pt x="4189" y="5090"/>
                    <a:pt x="5002" y="4910"/>
                  </a:cubicBezTo>
                  <a:cubicBezTo>
                    <a:pt x="5590" y="4782"/>
                    <a:pt x="6040" y="4711"/>
                    <a:pt x="6484" y="4711"/>
                  </a:cubicBezTo>
                  <a:cubicBezTo>
                    <a:pt x="6775" y="4711"/>
                    <a:pt x="7064" y="4742"/>
                    <a:pt x="7387" y="4808"/>
                  </a:cubicBezTo>
                  <a:cubicBezTo>
                    <a:pt x="8142" y="4957"/>
                    <a:pt x="8823" y="5222"/>
                    <a:pt x="9419" y="5709"/>
                  </a:cubicBezTo>
                  <a:cubicBezTo>
                    <a:pt x="9888" y="6087"/>
                    <a:pt x="10419" y="6656"/>
                    <a:pt x="10732" y="7169"/>
                  </a:cubicBezTo>
                  <a:cubicBezTo>
                    <a:pt x="10960" y="7540"/>
                    <a:pt x="11198" y="8098"/>
                    <a:pt x="11344" y="8506"/>
                  </a:cubicBezTo>
                  <a:cubicBezTo>
                    <a:pt x="11817" y="9833"/>
                    <a:pt x="12038" y="10483"/>
                    <a:pt x="11800" y="11868"/>
                  </a:cubicBezTo>
                  <a:cubicBezTo>
                    <a:pt x="11756" y="12126"/>
                    <a:pt x="11759" y="12378"/>
                    <a:pt x="11644" y="12694"/>
                  </a:cubicBezTo>
                  <a:cubicBezTo>
                    <a:pt x="11596" y="12824"/>
                    <a:pt x="11463" y="13242"/>
                    <a:pt x="11272" y="13511"/>
                  </a:cubicBezTo>
                  <a:lnTo>
                    <a:pt x="10578" y="13858"/>
                  </a:lnTo>
                  <a:cubicBezTo>
                    <a:pt x="10090" y="14089"/>
                    <a:pt x="9427" y="14150"/>
                    <a:pt x="8675" y="14150"/>
                  </a:cubicBezTo>
                  <a:cubicBezTo>
                    <a:pt x="7853" y="14150"/>
                    <a:pt x="6925" y="14077"/>
                    <a:pt x="6003" y="14077"/>
                  </a:cubicBezTo>
                  <a:cubicBezTo>
                    <a:pt x="5933" y="14077"/>
                    <a:pt x="5862" y="14078"/>
                    <a:pt x="5792" y="14079"/>
                  </a:cubicBezTo>
                  <a:cubicBezTo>
                    <a:pt x="5619" y="14081"/>
                    <a:pt x="5447" y="14083"/>
                    <a:pt x="5275" y="14083"/>
                  </a:cubicBezTo>
                  <a:cubicBezTo>
                    <a:pt x="3652" y="14083"/>
                    <a:pt x="2086" y="13952"/>
                    <a:pt x="668" y="13140"/>
                  </a:cubicBezTo>
                  <a:lnTo>
                    <a:pt x="637" y="13184"/>
                  </a:lnTo>
                  <a:cubicBezTo>
                    <a:pt x="327" y="14103"/>
                    <a:pt x="69" y="14916"/>
                    <a:pt x="41" y="15886"/>
                  </a:cubicBezTo>
                  <a:cubicBezTo>
                    <a:pt x="1" y="17169"/>
                    <a:pt x="266" y="18557"/>
                    <a:pt x="1208" y="19424"/>
                  </a:cubicBezTo>
                  <a:cubicBezTo>
                    <a:pt x="2018" y="20170"/>
                    <a:pt x="3165" y="20394"/>
                    <a:pt x="4254" y="20553"/>
                  </a:cubicBezTo>
                  <a:cubicBezTo>
                    <a:pt x="4855" y="20644"/>
                    <a:pt x="5460" y="20686"/>
                    <a:pt x="6065" y="20686"/>
                  </a:cubicBezTo>
                  <a:cubicBezTo>
                    <a:pt x="6644" y="20686"/>
                    <a:pt x="7225" y="20647"/>
                    <a:pt x="7802" y="20574"/>
                  </a:cubicBezTo>
                  <a:cubicBezTo>
                    <a:pt x="8544" y="20479"/>
                    <a:pt x="9014" y="20305"/>
                    <a:pt x="9589" y="20036"/>
                  </a:cubicBezTo>
                  <a:cubicBezTo>
                    <a:pt x="9857" y="19911"/>
                    <a:pt x="10272" y="19707"/>
                    <a:pt x="10507" y="19526"/>
                  </a:cubicBezTo>
                  <a:cubicBezTo>
                    <a:pt x="11109" y="19063"/>
                    <a:pt x="11514" y="18536"/>
                    <a:pt x="11660" y="17788"/>
                  </a:cubicBezTo>
                  <a:cubicBezTo>
                    <a:pt x="11807" y="17042"/>
                    <a:pt x="11569" y="15957"/>
                    <a:pt x="11770" y="15222"/>
                  </a:cubicBezTo>
                  <a:cubicBezTo>
                    <a:pt x="11872" y="14851"/>
                    <a:pt x="12032" y="14470"/>
                    <a:pt x="12341" y="14245"/>
                  </a:cubicBezTo>
                  <a:cubicBezTo>
                    <a:pt x="12480" y="14146"/>
                    <a:pt x="12631" y="14103"/>
                    <a:pt x="12787" y="14103"/>
                  </a:cubicBezTo>
                  <a:cubicBezTo>
                    <a:pt x="12983" y="14103"/>
                    <a:pt x="13186" y="14170"/>
                    <a:pt x="13379" y="14276"/>
                  </a:cubicBezTo>
                  <a:lnTo>
                    <a:pt x="13436" y="14201"/>
                  </a:lnTo>
                  <a:cubicBezTo>
                    <a:pt x="13794" y="12973"/>
                    <a:pt x="14563" y="11902"/>
                    <a:pt x="14954" y="10684"/>
                  </a:cubicBezTo>
                  <a:cubicBezTo>
                    <a:pt x="15543" y="8867"/>
                    <a:pt x="15339" y="7468"/>
                    <a:pt x="14481" y="6145"/>
                  </a:cubicBezTo>
                  <a:cubicBezTo>
                    <a:pt x="14221" y="5748"/>
                    <a:pt x="13610" y="4894"/>
                    <a:pt x="12825" y="4894"/>
                  </a:cubicBezTo>
                  <a:cubicBezTo>
                    <a:pt x="12789" y="4894"/>
                    <a:pt x="12752" y="4896"/>
                    <a:pt x="12715" y="4900"/>
                  </a:cubicBezTo>
                  <a:lnTo>
                    <a:pt x="12317" y="3814"/>
                  </a:lnTo>
                  <a:cubicBezTo>
                    <a:pt x="12055" y="3280"/>
                    <a:pt x="11953" y="3022"/>
                    <a:pt x="11654" y="2650"/>
                  </a:cubicBezTo>
                  <a:cubicBezTo>
                    <a:pt x="10006" y="584"/>
                    <a:pt x="8151" y="0"/>
                    <a:pt x="5555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24" name="CustomShape 22"/>
            <p:cNvSpPr/>
            <p:nvPr/>
          </p:nvSpPr>
          <p:spPr>
            <a:xfrm>
              <a:off x="8132040" y="3413160"/>
              <a:ext cx="32040" cy="31320"/>
            </a:xfrm>
            <a:custGeom>
              <a:avLst/>
              <a:gdLst/>
              <a:ahLst/>
              <a:cxnLst/>
              <a:rect l="l" t="t" r="r" b="b"/>
              <a:pathLst>
                <a:path w="991" h="968">
                  <a:moveTo>
                    <a:pt x="496" y="0"/>
                  </a:moveTo>
                  <a:cubicBezTo>
                    <a:pt x="235" y="0"/>
                    <a:pt x="21" y="204"/>
                    <a:pt x="10" y="467"/>
                  </a:cubicBezTo>
                  <a:cubicBezTo>
                    <a:pt x="0" y="732"/>
                    <a:pt x="211" y="957"/>
                    <a:pt x="476" y="967"/>
                  </a:cubicBezTo>
                  <a:cubicBezTo>
                    <a:pt x="483" y="967"/>
                    <a:pt x="490" y="967"/>
                    <a:pt x="496" y="967"/>
                  </a:cubicBezTo>
                  <a:cubicBezTo>
                    <a:pt x="756" y="967"/>
                    <a:pt x="970" y="763"/>
                    <a:pt x="980" y="501"/>
                  </a:cubicBezTo>
                  <a:cubicBezTo>
                    <a:pt x="990" y="236"/>
                    <a:pt x="779" y="7"/>
                    <a:pt x="514" y="1"/>
                  </a:cubicBezTo>
                  <a:cubicBezTo>
                    <a:pt x="508" y="1"/>
                    <a:pt x="502" y="0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25" name="CustomShape 23"/>
            <p:cNvSpPr/>
            <p:nvPr/>
          </p:nvSpPr>
          <p:spPr>
            <a:xfrm>
              <a:off x="7960320" y="3409560"/>
              <a:ext cx="31680" cy="31320"/>
            </a:xfrm>
            <a:custGeom>
              <a:avLst/>
              <a:gdLst/>
              <a:ahLst/>
              <a:cxnLst/>
              <a:rect l="l" t="t" r="r" b="b"/>
              <a:pathLst>
                <a:path w="988" h="972">
                  <a:moveTo>
                    <a:pt x="499" y="1"/>
                  </a:moveTo>
                  <a:cubicBezTo>
                    <a:pt x="236" y="1"/>
                    <a:pt x="18" y="206"/>
                    <a:pt x="10" y="470"/>
                  </a:cubicBezTo>
                  <a:cubicBezTo>
                    <a:pt x="1" y="736"/>
                    <a:pt x="208" y="960"/>
                    <a:pt x="477" y="971"/>
                  </a:cubicBezTo>
                  <a:cubicBezTo>
                    <a:pt x="483" y="971"/>
                    <a:pt x="489" y="971"/>
                    <a:pt x="495" y="971"/>
                  </a:cubicBezTo>
                  <a:cubicBezTo>
                    <a:pt x="752" y="971"/>
                    <a:pt x="967" y="767"/>
                    <a:pt x="977" y="505"/>
                  </a:cubicBezTo>
                  <a:cubicBezTo>
                    <a:pt x="987" y="236"/>
                    <a:pt x="780" y="11"/>
                    <a:pt x="511" y="1"/>
                  </a:cubicBezTo>
                  <a:cubicBezTo>
                    <a:pt x="507" y="1"/>
                    <a:pt x="503" y="1"/>
                    <a:pt x="499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26" name="CustomShape 24"/>
            <p:cNvSpPr/>
            <p:nvPr/>
          </p:nvSpPr>
          <p:spPr>
            <a:xfrm>
              <a:off x="8115840" y="3304440"/>
              <a:ext cx="76680" cy="34920"/>
            </a:xfrm>
            <a:custGeom>
              <a:avLst/>
              <a:gdLst/>
              <a:ahLst/>
              <a:cxnLst/>
              <a:rect l="l" t="t" r="r" b="b"/>
              <a:pathLst>
                <a:path w="2352" h="1078">
                  <a:moveTo>
                    <a:pt x="723" y="0"/>
                  </a:moveTo>
                  <a:cubicBezTo>
                    <a:pt x="422" y="0"/>
                    <a:pt x="162" y="89"/>
                    <a:pt x="109" y="421"/>
                  </a:cubicBezTo>
                  <a:cubicBezTo>
                    <a:pt x="0" y="1078"/>
                    <a:pt x="694" y="902"/>
                    <a:pt x="1164" y="983"/>
                  </a:cubicBezTo>
                  <a:cubicBezTo>
                    <a:pt x="1287" y="1005"/>
                    <a:pt x="1422" y="1016"/>
                    <a:pt x="1554" y="1016"/>
                  </a:cubicBezTo>
                  <a:cubicBezTo>
                    <a:pt x="1923" y="1016"/>
                    <a:pt x="2275" y="930"/>
                    <a:pt x="2307" y="745"/>
                  </a:cubicBezTo>
                  <a:cubicBezTo>
                    <a:pt x="2351" y="493"/>
                    <a:pt x="1786" y="153"/>
                    <a:pt x="1320" y="71"/>
                  </a:cubicBezTo>
                  <a:cubicBezTo>
                    <a:pt x="1135" y="39"/>
                    <a:pt x="920" y="0"/>
                    <a:pt x="723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27" name="CustomShape 25"/>
            <p:cNvSpPr/>
            <p:nvPr/>
          </p:nvSpPr>
          <p:spPr>
            <a:xfrm>
              <a:off x="7930800" y="3306600"/>
              <a:ext cx="66960" cy="30960"/>
            </a:xfrm>
            <a:custGeom>
              <a:avLst/>
              <a:gdLst/>
              <a:ahLst/>
              <a:cxnLst/>
              <a:rect l="l" t="t" r="r" b="b"/>
              <a:pathLst>
                <a:path w="2056" h="965">
                  <a:moveTo>
                    <a:pt x="902" y="1"/>
                  </a:moveTo>
                  <a:cubicBezTo>
                    <a:pt x="456" y="1"/>
                    <a:pt x="1" y="208"/>
                    <a:pt x="1" y="463"/>
                  </a:cubicBezTo>
                  <a:cubicBezTo>
                    <a:pt x="1" y="722"/>
                    <a:pt x="456" y="926"/>
                    <a:pt x="902" y="926"/>
                  </a:cubicBezTo>
                  <a:cubicBezTo>
                    <a:pt x="1084" y="926"/>
                    <a:pt x="1308" y="965"/>
                    <a:pt x="1509" y="965"/>
                  </a:cubicBezTo>
                  <a:cubicBezTo>
                    <a:pt x="1806" y="965"/>
                    <a:pt x="2056" y="880"/>
                    <a:pt x="2056" y="463"/>
                  </a:cubicBezTo>
                  <a:cubicBezTo>
                    <a:pt x="2056" y="1"/>
                    <a:pt x="1351" y="1"/>
                    <a:pt x="902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28" name="CustomShape 26"/>
            <p:cNvSpPr/>
            <p:nvPr/>
          </p:nvSpPr>
          <p:spPr>
            <a:xfrm>
              <a:off x="8007840" y="3328920"/>
              <a:ext cx="39600" cy="152280"/>
            </a:xfrm>
            <a:custGeom>
              <a:avLst/>
              <a:gdLst/>
              <a:ahLst/>
              <a:cxnLst/>
              <a:rect l="l" t="t" r="r" b="b"/>
              <a:pathLst>
                <a:path w="1220" h="4645">
                  <a:moveTo>
                    <a:pt x="1219" y="1"/>
                  </a:moveTo>
                  <a:lnTo>
                    <a:pt x="1219" y="1"/>
                  </a:lnTo>
                  <a:cubicBezTo>
                    <a:pt x="409" y="1345"/>
                    <a:pt x="569" y="1171"/>
                    <a:pt x="96" y="2570"/>
                  </a:cubicBezTo>
                  <a:lnTo>
                    <a:pt x="35" y="3056"/>
                  </a:lnTo>
                  <a:cubicBezTo>
                    <a:pt x="28" y="3338"/>
                    <a:pt x="1" y="3410"/>
                    <a:pt x="133" y="3743"/>
                  </a:cubicBezTo>
                  <a:cubicBezTo>
                    <a:pt x="225" y="3968"/>
                    <a:pt x="715" y="4451"/>
                    <a:pt x="852" y="4645"/>
                  </a:cubicBezTo>
                  <a:lnTo>
                    <a:pt x="1219" y="1"/>
                  </a:lnTo>
                  <a:close/>
                </a:path>
              </a:pathLst>
            </a:custGeom>
            <a:solidFill>
              <a:srgbClr val="D9919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29" name="CustomShape 27"/>
            <p:cNvSpPr/>
            <p:nvPr/>
          </p:nvSpPr>
          <p:spPr>
            <a:xfrm>
              <a:off x="7999560" y="3324600"/>
              <a:ext cx="53640" cy="160200"/>
            </a:xfrm>
            <a:custGeom>
              <a:avLst/>
              <a:gdLst/>
              <a:ahLst/>
              <a:cxnLst/>
              <a:rect l="l" t="t" r="r" b="b"/>
              <a:pathLst>
                <a:path w="1652" h="4881">
                  <a:moveTo>
                    <a:pt x="1464" y="1"/>
                  </a:moveTo>
                  <a:cubicBezTo>
                    <a:pt x="1421" y="1"/>
                    <a:pt x="1377" y="20"/>
                    <a:pt x="1344" y="67"/>
                  </a:cubicBezTo>
                  <a:cubicBezTo>
                    <a:pt x="800" y="853"/>
                    <a:pt x="381" y="1809"/>
                    <a:pt x="194" y="2748"/>
                  </a:cubicBezTo>
                  <a:cubicBezTo>
                    <a:pt x="0" y="3735"/>
                    <a:pt x="445" y="4143"/>
                    <a:pt x="1034" y="4851"/>
                  </a:cubicBezTo>
                  <a:cubicBezTo>
                    <a:pt x="1052" y="4872"/>
                    <a:pt x="1075" y="4881"/>
                    <a:pt x="1098" y="4881"/>
                  </a:cubicBezTo>
                  <a:cubicBezTo>
                    <a:pt x="1166" y="4881"/>
                    <a:pt x="1236" y="4801"/>
                    <a:pt x="1188" y="4735"/>
                  </a:cubicBezTo>
                  <a:cubicBezTo>
                    <a:pt x="929" y="4388"/>
                    <a:pt x="541" y="4078"/>
                    <a:pt x="445" y="3639"/>
                  </a:cubicBezTo>
                  <a:cubicBezTo>
                    <a:pt x="374" y="3330"/>
                    <a:pt x="445" y="2935"/>
                    <a:pt x="527" y="2632"/>
                  </a:cubicBezTo>
                  <a:cubicBezTo>
                    <a:pt x="766" y="1748"/>
                    <a:pt x="1180" y="1020"/>
                    <a:pt x="1593" y="213"/>
                  </a:cubicBezTo>
                  <a:cubicBezTo>
                    <a:pt x="1651" y="98"/>
                    <a:pt x="1561" y="1"/>
                    <a:pt x="1464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30" name="CustomShape 28"/>
            <p:cNvSpPr/>
            <p:nvPr/>
          </p:nvSpPr>
          <p:spPr>
            <a:xfrm>
              <a:off x="8021160" y="3514320"/>
              <a:ext cx="55800" cy="33840"/>
            </a:xfrm>
            <a:custGeom>
              <a:avLst/>
              <a:gdLst/>
              <a:ahLst/>
              <a:cxnLst/>
              <a:rect l="l" t="t" r="r" b="b"/>
              <a:pathLst>
                <a:path w="1712" h="1044">
                  <a:moveTo>
                    <a:pt x="1325" y="1"/>
                  </a:moveTo>
                  <a:cubicBezTo>
                    <a:pt x="1159" y="1"/>
                    <a:pt x="962" y="30"/>
                    <a:pt x="779" y="30"/>
                  </a:cubicBezTo>
                  <a:cubicBezTo>
                    <a:pt x="601" y="30"/>
                    <a:pt x="438" y="4"/>
                    <a:pt x="307" y="4"/>
                  </a:cubicBezTo>
                  <a:cubicBezTo>
                    <a:pt x="120" y="4"/>
                    <a:pt x="0" y="56"/>
                    <a:pt x="0" y="308"/>
                  </a:cubicBezTo>
                  <a:cubicBezTo>
                    <a:pt x="0" y="737"/>
                    <a:pt x="347" y="1043"/>
                    <a:pt x="779" y="1043"/>
                  </a:cubicBezTo>
                  <a:cubicBezTo>
                    <a:pt x="1208" y="1043"/>
                    <a:pt x="1712" y="727"/>
                    <a:pt x="1712" y="299"/>
                  </a:cubicBezTo>
                  <a:cubicBezTo>
                    <a:pt x="1712" y="53"/>
                    <a:pt x="1547" y="1"/>
                    <a:pt x="1325" y="1"/>
                  </a:cubicBezTo>
                  <a:close/>
                </a:path>
              </a:pathLst>
            </a:custGeom>
            <a:solidFill>
              <a:srgbClr val="FAFBF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31" name="CustomShape 29"/>
            <p:cNvSpPr/>
            <p:nvPr/>
          </p:nvSpPr>
          <p:spPr>
            <a:xfrm>
              <a:off x="8291520" y="3553560"/>
              <a:ext cx="38160" cy="37800"/>
            </a:xfrm>
            <a:custGeom>
              <a:avLst/>
              <a:gdLst/>
              <a:ahLst/>
              <a:cxnLst/>
              <a:rect l="l" t="t" r="r" b="b"/>
              <a:pathLst>
                <a:path w="1181" h="1170">
                  <a:moveTo>
                    <a:pt x="1100" y="0"/>
                  </a:moveTo>
                  <a:cubicBezTo>
                    <a:pt x="1093" y="0"/>
                    <a:pt x="1085" y="2"/>
                    <a:pt x="1076" y="5"/>
                  </a:cubicBezTo>
                  <a:cubicBezTo>
                    <a:pt x="814" y="111"/>
                    <a:pt x="596" y="246"/>
                    <a:pt x="398" y="447"/>
                  </a:cubicBezTo>
                  <a:cubicBezTo>
                    <a:pt x="239" y="614"/>
                    <a:pt x="1" y="852"/>
                    <a:pt x="7" y="1100"/>
                  </a:cubicBezTo>
                  <a:cubicBezTo>
                    <a:pt x="7" y="1137"/>
                    <a:pt x="40" y="1169"/>
                    <a:pt x="76" y="1169"/>
                  </a:cubicBezTo>
                  <a:cubicBezTo>
                    <a:pt x="87" y="1169"/>
                    <a:pt x="98" y="1166"/>
                    <a:pt x="109" y="1158"/>
                  </a:cubicBezTo>
                  <a:cubicBezTo>
                    <a:pt x="296" y="1036"/>
                    <a:pt x="388" y="794"/>
                    <a:pt x="538" y="631"/>
                  </a:cubicBezTo>
                  <a:cubicBezTo>
                    <a:pt x="712" y="447"/>
                    <a:pt x="916" y="274"/>
                    <a:pt x="1127" y="131"/>
                  </a:cubicBezTo>
                  <a:cubicBezTo>
                    <a:pt x="1181" y="95"/>
                    <a:pt x="1158" y="0"/>
                    <a:pt x="1100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32" name="CustomShape 30"/>
            <p:cNvSpPr/>
            <p:nvPr/>
          </p:nvSpPr>
          <p:spPr>
            <a:xfrm>
              <a:off x="8043480" y="3452760"/>
              <a:ext cx="18000" cy="18360"/>
            </a:xfrm>
            <a:custGeom>
              <a:avLst/>
              <a:gdLst/>
              <a:ahLst/>
              <a:cxnLst/>
              <a:rect l="l" t="t" r="r" b="b"/>
              <a:pathLst>
                <a:path w="567" h="579">
                  <a:moveTo>
                    <a:pt x="106" y="1"/>
                  </a:moveTo>
                  <a:cubicBezTo>
                    <a:pt x="53" y="1"/>
                    <a:pt x="1" y="64"/>
                    <a:pt x="36" y="119"/>
                  </a:cubicBezTo>
                  <a:cubicBezTo>
                    <a:pt x="90" y="214"/>
                    <a:pt x="155" y="302"/>
                    <a:pt x="223" y="387"/>
                  </a:cubicBezTo>
                  <a:cubicBezTo>
                    <a:pt x="282" y="459"/>
                    <a:pt x="360" y="579"/>
                    <a:pt x="462" y="579"/>
                  </a:cubicBezTo>
                  <a:cubicBezTo>
                    <a:pt x="466" y="579"/>
                    <a:pt x="470" y="579"/>
                    <a:pt x="474" y="578"/>
                  </a:cubicBezTo>
                  <a:cubicBezTo>
                    <a:pt x="519" y="575"/>
                    <a:pt x="566" y="541"/>
                    <a:pt x="563" y="489"/>
                  </a:cubicBezTo>
                  <a:cubicBezTo>
                    <a:pt x="556" y="381"/>
                    <a:pt x="447" y="326"/>
                    <a:pt x="372" y="258"/>
                  </a:cubicBezTo>
                  <a:cubicBezTo>
                    <a:pt x="294" y="187"/>
                    <a:pt x="223" y="109"/>
                    <a:pt x="158" y="27"/>
                  </a:cubicBezTo>
                  <a:cubicBezTo>
                    <a:pt x="143" y="8"/>
                    <a:pt x="124" y="1"/>
                    <a:pt x="106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33" name="CustomShape 31"/>
            <p:cNvSpPr/>
            <p:nvPr/>
          </p:nvSpPr>
          <p:spPr>
            <a:xfrm>
              <a:off x="7787520" y="4158360"/>
              <a:ext cx="133560" cy="19440"/>
            </a:xfrm>
            <a:custGeom>
              <a:avLst/>
              <a:gdLst/>
              <a:ahLst/>
              <a:cxnLst/>
              <a:rect l="l" t="t" r="r" b="b"/>
              <a:pathLst>
                <a:path w="4069" h="610">
                  <a:moveTo>
                    <a:pt x="3987" y="0"/>
                  </a:moveTo>
                  <a:cubicBezTo>
                    <a:pt x="2678" y="14"/>
                    <a:pt x="1289" y="344"/>
                    <a:pt x="7" y="595"/>
                  </a:cubicBezTo>
                  <a:cubicBezTo>
                    <a:pt x="1" y="599"/>
                    <a:pt x="0" y="610"/>
                    <a:pt x="5" y="610"/>
                  </a:cubicBezTo>
                  <a:cubicBezTo>
                    <a:pt x="5" y="610"/>
                    <a:pt x="6" y="610"/>
                    <a:pt x="7" y="609"/>
                  </a:cubicBezTo>
                  <a:cubicBezTo>
                    <a:pt x="1313" y="511"/>
                    <a:pt x="2735" y="457"/>
                    <a:pt x="4004" y="119"/>
                  </a:cubicBezTo>
                  <a:cubicBezTo>
                    <a:pt x="4069" y="102"/>
                    <a:pt x="4055" y="0"/>
                    <a:pt x="3987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34" name="CustomShape 32"/>
            <p:cNvSpPr/>
            <p:nvPr/>
          </p:nvSpPr>
          <p:spPr>
            <a:xfrm>
              <a:off x="7816680" y="4213080"/>
              <a:ext cx="67320" cy="12600"/>
            </a:xfrm>
            <a:custGeom>
              <a:avLst/>
              <a:gdLst/>
              <a:ahLst/>
              <a:cxnLst/>
              <a:rect l="l" t="t" r="r" b="b"/>
              <a:pathLst>
                <a:path w="2067" h="401">
                  <a:moveTo>
                    <a:pt x="2013" y="0"/>
                  </a:moveTo>
                  <a:cubicBezTo>
                    <a:pt x="2011" y="0"/>
                    <a:pt x="2009" y="0"/>
                    <a:pt x="2007" y="1"/>
                  </a:cubicBezTo>
                  <a:cubicBezTo>
                    <a:pt x="1695" y="38"/>
                    <a:pt x="1389" y="100"/>
                    <a:pt x="1076" y="157"/>
                  </a:cubicBezTo>
                  <a:cubicBezTo>
                    <a:pt x="725" y="225"/>
                    <a:pt x="347" y="242"/>
                    <a:pt x="14" y="362"/>
                  </a:cubicBezTo>
                  <a:cubicBezTo>
                    <a:pt x="0" y="368"/>
                    <a:pt x="0" y="389"/>
                    <a:pt x="18" y="389"/>
                  </a:cubicBezTo>
                  <a:cubicBezTo>
                    <a:pt x="99" y="397"/>
                    <a:pt x="184" y="400"/>
                    <a:pt x="272" y="400"/>
                  </a:cubicBezTo>
                  <a:cubicBezTo>
                    <a:pt x="842" y="400"/>
                    <a:pt x="1511" y="240"/>
                    <a:pt x="2021" y="93"/>
                  </a:cubicBezTo>
                  <a:cubicBezTo>
                    <a:pt x="2067" y="80"/>
                    <a:pt x="2063" y="0"/>
                    <a:pt x="2013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35" name="CustomShape 33"/>
            <p:cNvSpPr/>
            <p:nvPr/>
          </p:nvSpPr>
          <p:spPr>
            <a:xfrm>
              <a:off x="7681320" y="4248360"/>
              <a:ext cx="52200" cy="248400"/>
            </a:xfrm>
            <a:custGeom>
              <a:avLst/>
              <a:gdLst/>
              <a:ahLst/>
              <a:cxnLst/>
              <a:rect l="l" t="t" r="r" b="b"/>
              <a:pathLst>
                <a:path w="1607" h="7554">
                  <a:moveTo>
                    <a:pt x="54" y="1"/>
                  </a:moveTo>
                  <a:cubicBezTo>
                    <a:pt x="27" y="1"/>
                    <a:pt x="0" y="19"/>
                    <a:pt x="4" y="54"/>
                  </a:cubicBezTo>
                  <a:cubicBezTo>
                    <a:pt x="294" y="2555"/>
                    <a:pt x="902" y="5127"/>
                    <a:pt x="1593" y="7550"/>
                  </a:cubicBezTo>
                  <a:cubicBezTo>
                    <a:pt x="1593" y="7552"/>
                    <a:pt x="1595" y="7553"/>
                    <a:pt x="1597" y="7553"/>
                  </a:cubicBezTo>
                  <a:cubicBezTo>
                    <a:pt x="1601" y="7553"/>
                    <a:pt x="1607" y="7550"/>
                    <a:pt x="1607" y="7546"/>
                  </a:cubicBezTo>
                  <a:cubicBezTo>
                    <a:pt x="1284" y="5052"/>
                    <a:pt x="831" y="2453"/>
                    <a:pt x="110" y="41"/>
                  </a:cubicBezTo>
                  <a:cubicBezTo>
                    <a:pt x="102" y="14"/>
                    <a:pt x="78" y="1"/>
                    <a:pt x="54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36" name="CustomShape 34"/>
            <p:cNvSpPr/>
            <p:nvPr/>
          </p:nvSpPr>
          <p:spPr>
            <a:xfrm>
              <a:off x="7675560" y="4189320"/>
              <a:ext cx="6480" cy="6480"/>
            </a:xfrm>
            <a:custGeom>
              <a:avLst/>
              <a:gdLst/>
              <a:ahLst/>
              <a:cxnLst/>
              <a:rect l="l" t="t" r="r" b="b"/>
              <a:pathLst>
                <a:path w="219" h="216">
                  <a:moveTo>
                    <a:pt x="110" y="1"/>
                  </a:moveTo>
                  <a:cubicBezTo>
                    <a:pt x="82" y="1"/>
                    <a:pt x="52" y="12"/>
                    <a:pt x="31" y="32"/>
                  </a:cubicBezTo>
                  <a:cubicBezTo>
                    <a:pt x="14" y="48"/>
                    <a:pt x="0" y="79"/>
                    <a:pt x="0" y="106"/>
                  </a:cubicBezTo>
                  <a:cubicBezTo>
                    <a:pt x="0" y="134"/>
                    <a:pt x="11" y="164"/>
                    <a:pt x="31" y="185"/>
                  </a:cubicBezTo>
                  <a:cubicBezTo>
                    <a:pt x="52" y="202"/>
                    <a:pt x="79" y="216"/>
                    <a:pt x="110" y="216"/>
                  </a:cubicBezTo>
                  <a:cubicBezTo>
                    <a:pt x="137" y="216"/>
                    <a:pt x="164" y="202"/>
                    <a:pt x="184" y="185"/>
                  </a:cubicBezTo>
                  <a:cubicBezTo>
                    <a:pt x="201" y="164"/>
                    <a:pt x="218" y="134"/>
                    <a:pt x="215" y="106"/>
                  </a:cubicBezTo>
                  <a:cubicBezTo>
                    <a:pt x="215" y="79"/>
                    <a:pt x="204" y="52"/>
                    <a:pt x="184" y="32"/>
                  </a:cubicBezTo>
                  <a:cubicBezTo>
                    <a:pt x="164" y="12"/>
                    <a:pt x="137" y="1"/>
                    <a:pt x="110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37" name="CustomShape 35"/>
            <p:cNvSpPr/>
            <p:nvPr/>
          </p:nvSpPr>
          <p:spPr>
            <a:xfrm>
              <a:off x="6869880" y="4422240"/>
              <a:ext cx="80640" cy="81000"/>
            </a:xfrm>
            <a:custGeom>
              <a:avLst/>
              <a:gdLst/>
              <a:ahLst/>
              <a:cxnLst/>
              <a:rect l="l" t="t" r="r" b="b"/>
              <a:pathLst>
                <a:path w="2471" h="2474">
                  <a:moveTo>
                    <a:pt x="1" y="0"/>
                  </a:moveTo>
                  <a:lnTo>
                    <a:pt x="1" y="2474"/>
                  </a:lnTo>
                  <a:lnTo>
                    <a:pt x="2471" y="2474"/>
                  </a:lnTo>
                  <a:lnTo>
                    <a:pt x="2471" y="0"/>
                  </a:lnTo>
                  <a:close/>
                </a:path>
              </a:pathLst>
            </a:custGeom>
            <a:solidFill>
              <a:srgbClr val="FBCE8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38" name="CustomShape 36"/>
            <p:cNvSpPr/>
            <p:nvPr/>
          </p:nvSpPr>
          <p:spPr>
            <a:xfrm>
              <a:off x="6869160" y="4415040"/>
              <a:ext cx="86400" cy="32040"/>
            </a:xfrm>
            <a:custGeom>
              <a:avLst/>
              <a:gdLst/>
              <a:ahLst/>
              <a:cxnLst/>
              <a:rect l="l" t="t" r="r" b="b"/>
              <a:pathLst>
                <a:path w="2644" h="993">
                  <a:moveTo>
                    <a:pt x="2104" y="0"/>
                  </a:moveTo>
                  <a:cubicBezTo>
                    <a:pt x="2049" y="0"/>
                    <a:pt x="1992" y="12"/>
                    <a:pt x="1936" y="39"/>
                  </a:cubicBezTo>
                  <a:cubicBezTo>
                    <a:pt x="1491" y="253"/>
                    <a:pt x="983" y="436"/>
                    <a:pt x="474" y="436"/>
                  </a:cubicBezTo>
                  <a:cubicBezTo>
                    <a:pt x="360" y="436"/>
                    <a:pt x="245" y="426"/>
                    <a:pt x="132" y="406"/>
                  </a:cubicBezTo>
                  <a:cubicBezTo>
                    <a:pt x="128" y="405"/>
                    <a:pt x="123" y="405"/>
                    <a:pt x="118" y="405"/>
                  </a:cubicBezTo>
                  <a:cubicBezTo>
                    <a:pt x="58" y="405"/>
                    <a:pt x="1" y="482"/>
                    <a:pt x="61" y="529"/>
                  </a:cubicBezTo>
                  <a:cubicBezTo>
                    <a:pt x="410" y="805"/>
                    <a:pt x="913" y="992"/>
                    <a:pt x="1394" y="992"/>
                  </a:cubicBezTo>
                  <a:cubicBezTo>
                    <a:pt x="1762" y="992"/>
                    <a:pt x="2117" y="883"/>
                    <a:pt x="2382" y="621"/>
                  </a:cubicBezTo>
                  <a:cubicBezTo>
                    <a:pt x="2643" y="359"/>
                    <a:pt x="2404" y="0"/>
                    <a:pt x="2104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39" name="CustomShape 37"/>
            <p:cNvSpPr/>
            <p:nvPr/>
          </p:nvSpPr>
          <p:spPr>
            <a:xfrm>
              <a:off x="6521760" y="3796560"/>
              <a:ext cx="592200" cy="634320"/>
            </a:xfrm>
            <a:custGeom>
              <a:avLst/>
              <a:gdLst/>
              <a:ahLst/>
              <a:cxnLst/>
              <a:rect l="l" t="t" r="r" b="b"/>
              <a:pathLst>
                <a:path w="17983" h="19264">
                  <a:moveTo>
                    <a:pt x="7573" y="0"/>
                  </a:moveTo>
                  <a:cubicBezTo>
                    <a:pt x="7476" y="0"/>
                    <a:pt x="7376" y="21"/>
                    <a:pt x="7282" y="64"/>
                  </a:cubicBezTo>
                  <a:cubicBezTo>
                    <a:pt x="2205" y="2432"/>
                    <a:pt x="1" y="8488"/>
                    <a:pt x="2369" y="13564"/>
                  </a:cubicBezTo>
                  <a:cubicBezTo>
                    <a:pt x="3560" y="16119"/>
                    <a:pt x="5839" y="18049"/>
                    <a:pt x="8623" y="18855"/>
                  </a:cubicBezTo>
                  <a:cubicBezTo>
                    <a:pt x="9558" y="19128"/>
                    <a:pt x="10517" y="19263"/>
                    <a:pt x="11477" y="19263"/>
                  </a:cubicBezTo>
                  <a:cubicBezTo>
                    <a:pt x="13559" y="19263"/>
                    <a:pt x="15652" y="18634"/>
                    <a:pt x="17571" y="17402"/>
                  </a:cubicBezTo>
                  <a:cubicBezTo>
                    <a:pt x="17891" y="17198"/>
                    <a:pt x="17982" y="16769"/>
                    <a:pt x="17778" y="16449"/>
                  </a:cubicBezTo>
                  <a:cubicBezTo>
                    <a:pt x="17647" y="16245"/>
                    <a:pt x="17424" y="16132"/>
                    <a:pt x="17196" y="16132"/>
                  </a:cubicBezTo>
                  <a:cubicBezTo>
                    <a:pt x="17069" y="16132"/>
                    <a:pt x="16940" y="16167"/>
                    <a:pt x="16825" y="16242"/>
                  </a:cubicBezTo>
                  <a:cubicBezTo>
                    <a:pt x="15132" y="17326"/>
                    <a:pt x="13293" y="17881"/>
                    <a:pt x="11473" y="17881"/>
                  </a:cubicBezTo>
                  <a:cubicBezTo>
                    <a:pt x="10641" y="17881"/>
                    <a:pt x="9814" y="17765"/>
                    <a:pt x="9007" y="17531"/>
                  </a:cubicBezTo>
                  <a:cubicBezTo>
                    <a:pt x="6605" y="16834"/>
                    <a:pt x="4642" y="15177"/>
                    <a:pt x="3621" y="12983"/>
                  </a:cubicBezTo>
                  <a:cubicBezTo>
                    <a:pt x="1573" y="8594"/>
                    <a:pt x="3478" y="3361"/>
                    <a:pt x="7867" y="1316"/>
                  </a:cubicBezTo>
                  <a:cubicBezTo>
                    <a:pt x="8210" y="1153"/>
                    <a:pt x="8361" y="745"/>
                    <a:pt x="8201" y="398"/>
                  </a:cubicBezTo>
                  <a:cubicBezTo>
                    <a:pt x="8082" y="147"/>
                    <a:pt x="7833" y="0"/>
                    <a:pt x="7573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0" name="CustomShape 38"/>
            <p:cNvSpPr/>
            <p:nvPr/>
          </p:nvSpPr>
          <p:spPr>
            <a:xfrm>
              <a:off x="6802560" y="4482000"/>
              <a:ext cx="214920" cy="76320"/>
            </a:xfrm>
            <a:custGeom>
              <a:avLst/>
              <a:gdLst/>
              <a:ahLst/>
              <a:cxnLst/>
              <a:rect l="l" t="t" r="r" b="b"/>
              <a:pathLst>
                <a:path w="6544" h="2338">
                  <a:moveTo>
                    <a:pt x="1146" y="1"/>
                  </a:moveTo>
                  <a:cubicBezTo>
                    <a:pt x="851" y="1"/>
                    <a:pt x="589" y="188"/>
                    <a:pt x="490" y="467"/>
                  </a:cubicBezTo>
                  <a:lnTo>
                    <a:pt x="160" y="1413"/>
                  </a:lnTo>
                  <a:cubicBezTo>
                    <a:pt x="0" y="1865"/>
                    <a:pt x="337" y="2338"/>
                    <a:pt x="817" y="2338"/>
                  </a:cubicBezTo>
                  <a:lnTo>
                    <a:pt x="5747" y="2338"/>
                  </a:lnTo>
                  <a:cubicBezTo>
                    <a:pt x="6209" y="2338"/>
                    <a:pt x="6543" y="1896"/>
                    <a:pt x="6413" y="1450"/>
                  </a:cubicBezTo>
                  <a:lnTo>
                    <a:pt x="6141" y="505"/>
                  </a:lnTo>
                  <a:cubicBezTo>
                    <a:pt x="6056" y="208"/>
                    <a:pt x="5784" y="1"/>
                    <a:pt x="5474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1" name="CustomShape 39"/>
            <p:cNvSpPr/>
            <p:nvPr/>
          </p:nvSpPr>
          <p:spPr>
            <a:xfrm>
              <a:off x="6643080" y="3830040"/>
              <a:ext cx="534240" cy="534600"/>
            </a:xfrm>
            <a:custGeom>
              <a:avLst/>
              <a:gdLst/>
              <a:ahLst/>
              <a:cxnLst/>
              <a:rect l="l" t="t" r="r" b="b"/>
              <a:pathLst>
                <a:path w="16230" h="16234">
                  <a:moveTo>
                    <a:pt x="8115" y="0"/>
                  </a:moveTo>
                  <a:cubicBezTo>
                    <a:pt x="3634" y="0"/>
                    <a:pt x="0" y="3634"/>
                    <a:pt x="0" y="8115"/>
                  </a:cubicBezTo>
                  <a:cubicBezTo>
                    <a:pt x="0" y="12600"/>
                    <a:pt x="3634" y="16234"/>
                    <a:pt x="8115" y="16234"/>
                  </a:cubicBezTo>
                  <a:cubicBezTo>
                    <a:pt x="12599" y="16234"/>
                    <a:pt x="16229" y="12600"/>
                    <a:pt x="16229" y="8115"/>
                  </a:cubicBezTo>
                  <a:cubicBezTo>
                    <a:pt x="16229" y="3634"/>
                    <a:pt x="12599" y="0"/>
                    <a:pt x="8115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2" name="CustomShape 40"/>
            <p:cNvSpPr/>
            <p:nvPr/>
          </p:nvSpPr>
          <p:spPr>
            <a:xfrm>
              <a:off x="6605640" y="3913200"/>
              <a:ext cx="219240" cy="303480"/>
            </a:xfrm>
            <a:custGeom>
              <a:avLst/>
              <a:gdLst/>
              <a:ahLst/>
              <a:cxnLst/>
              <a:rect l="l" t="t" r="r" b="b"/>
              <a:pathLst>
                <a:path w="6669" h="9229">
                  <a:moveTo>
                    <a:pt x="3372" y="1"/>
                  </a:moveTo>
                  <a:cubicBezTo>
                    <a:pt x="1" y="3947"/>
                    <a:pt x="1412" y="7714"/>
                    <a:pt x="1412" y="7714"/>
                  </a:cubicBezTo>
                  <a:cubicBezTo>
                    <a:pt x="1412" y="7714"/>
                    <a:pt x="1654" y="8850"/>
                    <a:pt x="2953" y="9164"/>
                  </a:cubicBezTo>
                  <a:cubicBezTo>
                    <a:pt x="3138" y="9208"/>
                    <a:pt x="3286" y="9228"/>
                    <a:pt x="3404" y="9228"/>
                  </a:cubicBezTo>
                  <a:cubicBezTo>
                    <a:pt x="4312" y="9228"/>
                    <a:pt x="3372" y="8041"/>
                    <a:pt x="3372" y="8041"/>
                  </a:cubicBezTo>
                  <a:cubicBezTo>
                    <a:pt x="3372" y="8041"/>
                    <a:pt x="1235" y="6636"/>
                    <a:pt x="3900" y="5332"/>
                  </a:cubicBezTo>
                  <a:cubicBezTo>
                    <a:pt x="6669" y="3978"/>
                    <a:pt x="3372" y="1"/>
                    <a:pt x="3372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3" name="CustomShape 41"/>
            <p:cNvSpPr/>
            <p:nvPr/>
          </p:nvSpPr>
          <p:spPr>
            <a:xfrm>
              <a:off x="6732720" y="4149720"/>
              <a:ext cx="188640" cy="212040"/>
            </a:xfrm>
            <a:custGeom>
              <a:avLst/>
              <a:gdLst/>
              <a:ahLst/>
              <a:cxnLst/>
              <a:rect l="l" t="t" r="r" b="b"/>
              <a:pathLst>
                <a:path w="5740" h="6451">
                  <a:moveTo>
                    <a:pt x="2183" y="1"/>
                  </a:moveTo>
                  <a:cubicBezTo>
                    <a:pt x="1080" y="1"/>
                    <a:pt x="45" y="487"/>
                    <a:pt x="45" y="1991"/>
                  </a:cubicBezTo>
                  <a:cubicBezTo>
                    <a:pt x="45" y="1991"/>
                    <a:pt x="0" y="3899"/>
                    <a:pt x="1505" y="3899"/>
                  </a:cubicBezTo>
                  <a:cubicBezTo>
                    <a:pt x="1716" y="3899"/>
                    <a:pt x="1957" y="3862"/>
                    <a:pt x="2232" y="3776"/>
                  </a:cubicBezTo>
                  <a:cubicBezTo>
                    <a:pt x="2232" y="3776"/>
                    <a:pt x="3335" y="5111"/>
                    <a:pt x="4583" y="6155"/>
                  </a:cubicBezTo>
                  <a:cubicBezTo>
                    <a:pt x="4827" y="6360"/>
                    <a:pt x="5173" y="6450"/>
                    <a:pt x="5397" y="6450"/>
                  </a:cubicBezTo>
                  <a:cubicBezTo>
                    <a:pt x="5642" y="6450"/>
                    <a:pt x="5740" y="6342"/>
                    <a:pt x="5393" y="6155"/>
                  </a:cubicBezTo>
                  <a:cubicBezTo>
                    <a:pt x="4696" y="5777"/>
                    <a:pt x="4852" y="3776"/>
                    <a:pt x="4852" y="3776"/>
                  </a:cubicBezTo>
                  <a:cubicBezTo>
                    <a:pt x="4852" y="3776"/>
                    <a:pt x="5018" y="718"/>
                    <a:pt x="3614" y="245"/>
                  </a:cubicBezTo>
                  <a:cubicBezTo>
                    <a:pt x="3181" y="98"/>
                    <a:pt x="2675" y="1"/>
                    <a:pt x="2183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4" name="CustomShape 42"/>
            <p:cNvSpPr/>
            <p:nvPr/>
          </p:nvSpPr>
          <p:spPr>
            <a:xfrm>
              <a:off x="6906600" y="3972960"/>
              <a:ext cx="260280" cy="255600"/>
            </a:xfrm>
            <a:custGeom>
              <a:avLst/>
              <a:gdLst/>
              <a:ahLst/>
              <a:cxnLst/>
              <a:rect l="l" t="t" r="r" b="b"/>
              <a:pathLst>
                <a:path w="7916" h="7776">
                  <a:moveTo>
                    <a:pt x="3756" y="0"/>
                  </a:moveTo>
                  <a:cubicBezTo>
                    <a:pt x="2707" y="0"/>
                    <a:pt x="1688" y="489"/>
                    <a:pt x="1100" y="1821"/>
                  </a:cubicBezTo>
                  <a:cubicBezTo>
                    <a:pt x="0" y="4315"/>
                    <a:pt x="2087" y="4882"/>
                    <a:pt x="3112" y="4882"/>
                  </a:cubicBezTo>
                  <a:cubicBezTo>
                    <a:pt x="3175" y="4882"/>
                    <a:pt x="3234" y="4880"/>
                    <a:pt x="3288" y="4876"/>
                  </a:cubicBezTo>
                  <a:cubicBezTo>
                    <a:pt x="4038" y="4822"/>
                    <a:pt x="4171" y="4147"/>
                    <a:pt x="4544" y="4147"/>
                  </a:cubicBezTo>
                  <a:cubicBezTo>
                    <a:pt x="4635" y="4147"/>
                    <a:pt x="4739" y="4187"/>
                    <a:pt x="4870" y="4284"/>
                  </a:cubicBezTo>
                  <a:cubicBezTo>
                    <a:pt x="6357" y="5391"/>
                    <a:pt x="5465" y="6200"/>
                    <a:pt x="6424" y="7442"/>
                  </a:cubicBezTo>
                  <a:cubicBezTo>
                    <a:pt x="6603" y="7673"/>
                    <a:pt x="6761" y="7775"/>
                    <a:pt x="6899" y="7775"/>
                  </a:cubicBezTo>
                  <a:cubicBezTo>
                    <a:pt x="7915" y="7775"/>
                    <a:pt x="7814" y="2165"/>
                    <a:pt x="6561" y="1083"/>
                  </a:cubicBezTo>
                  <a:cubicBezTo>
                    <a:pt x="5854" y="475"/>
                    <a:pt x="4791" y="0"/>
                    <a:pt x="3756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5" name="CustomShape 43"/>
            <p:cNvSpPr/>
            <p:nvPr/>
          </p:nvSpPr>
          <p:spPr>
            <a:xfrm>
              <a:off x="6879240" y="3831120"/>
              <a:ext cx="270000" cy="190440"/>
            </a:xfrm>
            <a:custGeom>
              <a:avLst/>
              <a:gdLst/>
              <a:ahLst/>
              <a:cxnLst/>
              <a:rect l="l" t="t" r="r" b="b"/>
              <a:pathLst>
                <a:path w="8211" h="5795">
                  <a:moveTo>
                    <a:pt x="1613" y="0"/>
                  </a:moveTo>
                  <a:cubicBezTo>
                    <a:pt x="1613" y="0"/>
                    <a:pt x="0" y="217"/>
                    <a:pt x="950" y="2055"/>
                  </a:cubicBezTo>
                  <a:cubicBezTo>
                    <a:pt x="1227" y="2592"/>
                    <a:pt x="1399" y="2783"/>
                    <a:pt x="1503" y="2783"/>
                  </a:cubicBezTo>
                  <a:cubicBezTo>
                    <a:pt x="1756" y="2783"/>
                    <a:pt x="1613" y="1664"/>
                    <a:pt x="1613" y="1664"/>
                  </a:cubicBezTo>
                  <a:lnTo>
                    <a:pt x="1613" y="1664"/>
                  </a:lnTo>
                  <a:cubicBezTo>
                    <a:pt x="1613" y="1664"/>
                    <a:pt x="2882" y="1932"/>
                    <a:pt x="1613" y="3658"/>
                  </a:cubicBezTo>
                  <a:cubicBezTo>
                    <a:pt x="341" y="5386"/>
                    <a:pt x="1613" y="5795"/>
                    <a:pt x="1613" y="5795"/>
                  </a:cubicBezTo>
                  <a:cubicBezTo>
                    <a:pt x="1613" y="5795"/>
                    <a:pt x="2021" y="5447"/>
                    <a:pt x="1613" y="4900"/>
                  </a:cubicBezTo>
                  <a:cubicBezTo>
                    <a:pt x="1613" y="4900"/>
                    <a:pt x="3396" y="3638"/>
                    <a:pt x="5516" y="3638"/>
                  </a:cubicBezTo>
                  <a:cubicBezTo>
                    <a:pt x="6391" y="3638"/>
                    <a:pt x="7323" y="3853"/>
                    <a:pt x="8210" y="4460"/>
                  </a:cubicBezTo>
                  <a:cubicBezTo>
                    <a:pt x="8210" y="4460"/>
                    <a:pt x="6489" y="354"/>
                    <a:pt x="1613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6" name="CustomShape 44"/>
            <p:cNvSpPr/>
            <p:nvPr/>
          </p:nvSpPr>
          <p:spPr>
            <a:xfrm>
              <a:off x="6734160" y="3847680"/>
              <a:ext cx="104400" cy="87120"/>
            </a:xfrm>
            <a:custGeom>
              <a:avLst/>
              <a:gdLst/>
              <a:ahLst/>
              <a:cxnLst/>
              <a:rect l="l" t="t" r="r" b="b"/>
              <a:pathLst>
                <a:path w="3186" h="2669">
                  <a:moveTo>
                    <a:pt x="2440" y="1"/>
                  </a:moveTo>
                  <a:cubicBezTo>
                    <a:pt x="2440" y="1"/>
                    <a:pt x="222" y="896"/>
                    <a:pt x="1" y="1545"/>
                  </a:cubicBezTo>
                  <a:cubicBezTo>
                    <a:pt x="1" y="1545"/>
                    <a:pt x="1056" y="2669"/>
                    <a:pt x="1867" y="2669"/>
                  </a:cubicBezTo>
                  <a:cubicBezTo>
                    <a:pt x="2084" y="2669"/>
                    <a:pt x="2283" y="2589"/>
                    <a:pt x="2440" y="2386"/>
                  </a:cubicBezTo>
                  <a:cubicBezTo>
                    <a:pt x="3185" y="1422"/>
                    <a:pt x="2440" y="1"/>
                    <a:pt x="2440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7" name="CustomShape 45"/>
            <p:cNvSpPr/>
            <p:nvPr/>
          </p:nvSpPr>
          <p:spPr>
            <a:xfrm>
              <a:off x="7079400" y="4070520"/>
              <a:ext cx="79920" cy="187560"/>
            </a:xfrm>
            <a:custGeom>
              <a:avLst/>
              <a:gdLst/>
              <a:ahLst/>
              <a:cxnLst/>
              <a:rect l="l" t="t" r="r" b="b"/>
              <a:pathLst>
                <a:path w="2446" h="5711">
                  <a:moveTo>
                    <a:pt x="1980" y="0"/>
                  </a:moveTo>
                  <a:cubicBezTo>
                    <a:pt x="1948" y="0"/>
                    <a:pt x="1916" y="17"/>
                    <a:pt x="1911" y="52"/>
                  </a:cubicBezTo>
                  <a:cubicBezTo>
                    <a:pt x="1758" y="1026"/>
                    <a:pt x="1754" y="1979"/>
                    <a:pt x="1455" y="2931"/>
                  </a:cubicBezTo>
                  <a:cubicBezTo>
                    <a:pt x="1139" y="3935"/>
                    <a:pt x="618" y="4854"/>
                    <a:pt x="6" y="5701"/>
                  </a:cubicBezTo>
                  <a:cubicBezTo>
                    <a:pt x="1" y="5705"/>
                    <a:pt x="5" y="5710"/>
                    <a:pt x="9" y="5710"/>
                  </a:cubicBezTo>
                  <a:cubicBezTo>
                    <a:pt x="12" y="5710"/>
                    <a:pt x="14" y="5709"/>
                    <a:pt x="16" y="5707"/>
                  </a:cubicBezTo>
                  <a:cubicBezTo>
                    <a:pt x="1319" y="4347"/>
                    <a:pt x="2445" y="1985"/>
                    <a:pt x="2054" y="52"/>
                  </a:cubicBezTo>
                  <a:cubicBezTo>
                    <a:pt x="2047" y="18"/>
                    <a:pt x="2013" y="0"/>
                    <a:pt x="1980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8" name="CustomShape 46"/>
            <p:cNvSpPr/>
            <p:nvPr/>
          </p:nvSpPr>
          <p:spPr>
            <a:xfrm>
              <a:off x="7142040" y="4053240"/>
              <a:ext cx="8640" cy="6480"/>
            </a:xfrm>
            <a:custGeom>
              <a:avLst/>
              <a:gdLst/>
              <a:ahLst/>
              <a:cxnLst/>
              <a:rect l="l" t="t" r="r" b="b"/>
              <a:pathLst>
                <a:path w="280" h="216">
                  <a:moveTo>
                    <a:pt x="140" y="0"/>
                  </a:moveTo>
                  <a:cubicBezTo>
                    <a:pt x="0" y="0"/>
                    <a:pt x="0" y="215"/>
                    <a:pt x="140" y="215"/>
                  </a:cubicBezTo>
                  <a:cubicBezTo>
                    <a:pt x="279" y="215"/>
                    <a:pt x="279" y="0"/>
                    <a:pt x="140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9" name="CustomShape 47"/>
            <p:cNvSpPr/>
            <p:nvPr/>
          </p:nvSpPr>
          <p:spPr>
            <a:xfrm>
              <a:off x="6939360" y="4493160"/>
              <a:ext cx="448920" cy="254880"/>
            </a:xfrm>
            <a:custGeom>
              <a:avLst/>
              <a:gdLst/>
              <a:ahLst/>
              <a:cxnLst/>
              <a:rect l="l" t="t" r="r" b="b"/>
              <a:pathLst>
                <a:path w="13637" h="7758">
                  <a:moveTo>
                    <a:pt x="11611" y="1"/>
                  </a:moveTo>
                  <a:cubicBezTo>
                    <a:pt x="11571" y="1"/>
                    <a:pt x="11532" y="11"/>
                    <a:pt x="11497" y="31"/>
                  </a:cubicBezTo>
                  <a:lnTo>
                    <a:pt x="164" y="6618"/>
                  </a:lnTo>
                  <a:cubicBezTo>
                    <a:pt x="0" y="6709"/>
                    <a:pt x="17" y="6951"/>
                    <a:pt x="191" y="7023"/>
                  </a:cubicBezTo>
                  <a:lnTo>
                    <a:pt x="1943" y="7741"/>
                  </a:lnTo>
                  <a:cubicBezTo>
                    <a:pt x="1970" y="7752"/>
                    <a:pt x="1999" y="7757"/>
                    <a:pt x="2028" y="7757"/>
                  </a:cubicBezTo>
                  <a:cubicBezTo>
                    <a:pt x="2068" y="7757"/>
                    <a:pt x="2108" y="7747"/>
                    <a:pt x="2144" y="7727"/>
                  </a:cubicBezTo>
                  <a:lnTo>
                    <a:pt x="13473" y="1140"/>
                  </a:lnTo>
                  <a:cubicBezTo>
                    <a:pt x="13637" y="1048"/>
                    <a:pt x="13620" y="806"/>
                    <a:pt x="13446" y="735"/>
                  </a:cubicBezTo>
                  <a:lnTo>
                    <a:pt x="11694" y="18"/>
                  </a:lnTo>
                  <a:cubicBezTo>
                    <a:pt x="11667" y="6"/>
                    <a:pt x="11639" y="1"/>
                    <a:pt x="11611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0" name="CustomShape 48"/>
            <p:cNvSpPr/>
            <p:nvPr/>
          </p:nvSpPr>
          <p:spPr>
            <a:xfrm>
              <a:off x="6939360" y="4488480"/>
              <a:ext cx="448920" cy="254880"/>
            </a:xfrm>
            <a:custGeom>
              <a:avLst/>
              <a:gdLst/>
              <a:ahLst/>
              <a:cxnLst/>
              <a:rect l="l" t="t" r="r" b="b"/>
              <a:pathLst>
                <a:path w="13637" h="7758">
                  <a:moveTo>
                    <a:pt x="11611" y="1"/>
                  </a:moveTo>
                  <a:cubicBezTo>
                    <a:pt x="11571" y="1"/>
                    <a:pt x="11532" y="11"/>
                    <a:pt x="11497" y="31"/>
                  </a:cubicBezTo>
                  <a:lnTo>
                    <a:pt x="164" y="6615"/>
                  </a:lnTo>
                  <a:cubicBezTo>
                    <a:pt x="0" y="6709"/>
                    <a:pt x="17" y="6951"/>
                    <a:pt x="191" y="7023"/>
                  </a:cubicBezTo>
                  <a:lnTo>
                    <a:pt x="1943" y="7741"/>
                  </a:lnTo>
                  <a:cubicBezTo>
                    <a:pt x="1970" y="7752"/>
                    <a:pt x="1999" y="7757"/>
                    <a:pt x="2028" y="7757"/>
                  </a:cubicBezTo>
                  <a:cubicBezTo>
                    <a:pt x="2068" y="7757"/>
                    <a:pt x="2108" y="7747"/>
                    <a:pt x="2144" y="7727"/>
                  </a:cubicBezTo>
                  <a:lnTo>
                    <a:pt x="13473" y="1141"/>
                  </a:lnTo>
                  <a:cubicBezTo>
                    <a:pt x="13637" y="1048"/>
                    <a:pt x="13620" y="807"/>
                    <a:pt x="13446" y="735"/>
                  </a:cubicBezTo>
                  <a:lnTo>
                    <a:pt x="11694" y="18"/>
                  </a:lnTo>
                  <a:cubicBezTo>
                    <a:pt x="11667" y="6"/>
                    <a:pt x="11639" y="1"/>
                    <a:pt x="116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1" name="CustomShape 49"/>
            <p:cNvSpPr/>
            <p:nvPr/>
          </p:nvSpPr>
          <p:spPr>
            <a:xfrm>
              <a:off x="6981840" y="4698720"/>
              <a:ext cx="29520" cy="18000"/>
            </a:xfrm>
            <a:custGeom>
              <a:avLst/>
              <a:gdLst/>
              <a:ahLst/>
              <a:cxnLst/>
              <a:rect l="l" t="t" r="r" b="b"/>
              <a:pathLst>
                <a:path w="912" h="573">
                  <a:moveTo>
                    <a:pt x="456" y="1"/>
                  </a:moveTo>
                  <a:cubicBezTo>
                    <a:pt x="205" y="1"/>
                    <a:pt x="1" y="130"/>
                    <a:pt x="1" y="287"/>
                  </a:cubicBezTo>
                  <a:cubicBezTo>
                    <a:pt x="1" y="444"/>
                    <a:pt x="205" y="573"/>
                    <a:pt x="456" y="573"/>
                  </a:cubicBezTo>
                  <a:cubicBezTo>
                    <a:pt x="708" y="573"/>
                    <a:pt x="912" y="444"/>
                    <a:pt x="912" y="287"/>
                  </a:cubicBezTo>
                  <a:cubicBezTo>
                    <a:pt x="912" y="130"/>
                    <a:pt x="708" y="1"/>
                    <a:pt x="456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2" name="CustomShape 50"/>
            <p:cNvSpPr/>
            <p:nvPr/>
          </p:nvSpPr>
          <p:spPr>
            <a:xfrm>
              <a:off x="7024680" y="4659480"/>
              <a:ext cx="46800" cy="20880"/>
            </a:xfrm>
            <a:custGeom>
              <a:avLst/>
              <a:gdLst/>
              <a:ahLst/>
              <a:cxnLst/>
              <a:rect l="l" t="t" r="r" b="b"/>
              <a:pathLst>
                <a:path w="1441" h="658">
                  <a:moveTo>
                    <a:pt x="52" y="1"/>
                  </a:moveTo>
                  <a:lnTo>
                    <a:pt x="1" y="133"/>
                  </a:lnTo>
                  <a:lnTo>
                    <a:pt x="1389" y="657"/>
                  </a:lnTo>
                  <a:lnTo>
                    <a:pt x="1440" y="521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3" name="CustomShape 51"/>
            <p:cNvSpPr/>
            <p:nvPr/>
          </p:nvSpPr>
          <p:spPr>
            <a:xfrm>
              <a:off x="7085880" y="4622400"/>
              <a:ext cx="28080" cy="14040"/>
            </a:xfrm>
            <a:custGeom>
              <a:avLst/>
              <a:gdLst/>
              <a:ahLst/>
              <a:cxnLst/>
              <a:rect l="l" t="t" r="r" b="b"/>
              <a:pathLst>
                <a:path w="876" h="443">
                  <a:moveTo>
                    <a:pt x="52" y="1"/>
                  </a:moveTo>
                  <a:lnTo>
                    <a:pt x="1" y="133"/>
                  </a:lnTo>
                  <a:lnTo>
                    <a:pt x="824" y="442"/>
                  </a:lnTo>
                  <a:lnTo>
                    <a:pt x="875" y="310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4" name="CustomShape 52"/>
            <p:cNvSpPr/>
            <p:nvPr/>
          </p:nvSpPr>
          <p:spPr>
            <a:xfrm>
              <a:off x="7203240" y="4554720"/>
              <a:ext cx="28080" cy="14040"/>
            </a:xfrm>
            <a:custGeom>
              <a:avLst/>
              <a:gdLst/>
              <a:ahLst/>
              <a:cxnLst/>
              <a:rect l="l" t="t" r="r" b="b"/>
              <a:pathLst>
                <a:path w="875" h="444">
                  <a:moveTo>
                    <a:pt x="51" y="1"/>
                  </a:moveTo>
                  <a:lnTo>
                    <a:pt x="1" y="137"/>
                  </a:lnTo>
                  <a:lnTo>
                    <a:pt x="824" y="443"/>
                  </a:lnTo>
                  <a:lnTo>
                    <a:pt x="875" y="310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5" name="CustomShape 53"/>
            <p:cNvSpPr/>
            <p:nvPr/>
          </p:nvSpPr>
          <p:spPr>
            <a:xfrm>
              <a:off x="7140240" y="4591800"/>
              <a:ext cx="46800" cy="20880"/>
            </a:xfrm>
            <a:custGeom>
              <a:avLst/>
              <a:gdLst/>
              <a:ahLst/>
              <a:cxnLst/>
              <a:rect l="l" t="t" r="r" b="b"/>
              <a:pathLst>
                <a:path w="1441" h="658">
                  <a:moveTo>
                    <a:pt x="48" y="1"/>
                  </a:moveTo>
                  <a:lnTo>
                    <a:pt x="1" y="137"/>
                  </a:lnTo>
                  <a:lnTo>
                    <a:pt x="1389" y="657"/>
                  </a:lnTo>
                  <a:lnTo>
                    <a:pt x="1440" y="5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6" name="CustomShape 54"/>
            <p:cNvSpPr/>
            <p:nvPr/>
          </p:nvSpPr>
          <p:spPr>
            <a:xfrm>
              <a:off x="7255800" y="4524120"/>
              <a:ext cx="46800" cy="20880"/>
            </a:xfrm>
            <a:custGeom>
              <a:avLst/>
              <a:gdLst/>
              <a:ahLst/>
              <a:cxnLst/>
              <a:rect l="l" t="t" r="r" b="b"/>
              <a:pathLst>
                <a:path w="1440" h="658">
                  <a:moveTo>
                    <a:pt x="51" y="1"/>
                  </a:moveTo>
                  <a:lnTo>
                    <a:pt x="1" y="133"/>
                  </a:lnTo>
                  <a:lnTo>
                    <a:pt x="1389" y="657"/>
                  </a:lnTo>
                  <a:lnTo>
                    <a:pt x="1439" y="521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7" name="CustomShape 55"/>
            <p:cNvSpPr/>
            <p:nvPr/>
          </p:nvSpPr>
          <p:spPr>
            <a:xfrm>
              <a:off x="6599160" y="4302000"/>
              <a:ext cx="45360" cy="317520"/>
            </a:xfrm>
            <a:custGeom>
              <a:avLst/>
              <a:gdLst/>
              <a:ahLst/>
              <a:cxnLst/>
              <a:rect l="l" t="t" r="r" b="b"/>
              <a:pathLst>
                <a:path w="1400" h="9658">
                  <a:moveTo>
                    <a:pt x="104" y="0"/>
                  </a:moveTo>
                  <a:cubicBezTo>
                    <a:pt x="52" y="0"/>
                    <a:pt x="1" y="35"/>
                    <a:pt x="4" y="98"/>
                  </a:cubicBezTo>
                  <a:cubicBezTo>
                    <a:pt x="56" y="1732"/>
                    <a:pt x="416" y="3375"/>
                    <a:pt x="624" y="4994"/>
                  </a:cubicBezTo>
                  <a:cubicBezTo>
                    <a:pt x="821" y="6532"/>
                    <a:pt x="913" y="8128"/>
                    <a:pt x="1273" y="9639"/>
                  </a:cubicBezTo>
                  <a:cubicBezTo>
                    <a:pt x="1276" y="9652"/>
                    <a:pt x="1286" y="9658"/>
                    <a:pt x="1297" y="9658"/>
                  </a:cubicBezTo>
                  <a:cubicBezTo>
                    <a:pt x="1310" y="9658"/>
                    <a:pt x="1325" y="9648"/>
                    <a:pt x="1325" y="9632"/>
                  </a:cubicBezTo>
                  <a:cubicBezTo>
                    <a:pt x="1400" y="7999"/>
                    <a:pt x="1124" y="6328"/>
                    <a:pt x="926" y="4715"/>
                  </a:cubicBezTo>
                  <a:cubicBezTo>
                    <a:pt x="739" y="3178"/>
                    <a:pt x="624" y="1565"/>
                    <a:pt x="202" y="71"/>
                  </a:cubicBezTo>
                  <a:cubicBezTo>
                    <a:pt x="188" y="23"/>
                    <a:pt x="146" y="0"/>
                    <a:pt x="10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8" name="CustomShape 56"/>
            <p:cNvSpPr/>
            <p:nvPr/>
          </p:nvSpPr>
          <p:spPr>
            <a:xfrm>
              <a:off x="6663600" y="4178880"/>
              <a:ext cx="45360" cy="437760"/>
            </a:xfrm>
            <a:custGeom>
              <a:avLst/>
              <a:gdLst/>
              <a:ahLst/>
              <a:cxnLst/>
              <a:rect l="l" t="t" r="r" b="b"/>
              <a:pathLst>
                <a:path w="1398" h="13303">
                  <a:moveTo>
                    <a:pt x="1258" y="1"/>
                  </a:moveTo>
                  <a:cubicBezTo>
                    <a:pt x="1202" y="1"/>
                    <a:pt x="1145" y="30"/>
                    <a:pt x="1127" y="94"/>
                  </a:cubicBezTo>
                  <a:cubicBezTo>
                    <a:pt x="528" y="2193"/>
                    <a:pt x="385" y="4503"/>
                    <a:pt x="232" y="6675"/>
                  </a:cubicBezTo>
                  <a:cubicBezTo>
                    <a:pt x="154" y="7790"/>
                    <a:pt x="96" y="8913"/>
                    <a:pt x="79" y="10035"/>
                  </a:cubicBezTo>
                  <a:cubicBezTo>
                    <a:pt x="62" y="11094"/>
                    <a:pt x="1" y="12230"/>
                    <a:pt x="195" y="13275"/>
                  </a:cubicBezTo>
                  <a:cubicBezTo>
                    <a:pt x="198" y="13294"/>
                    <a:pt x="216" y="13303"/>
                    <a:pt x="234" y="13303"/>
                  </a:cubicBezTo>
                  <a:cubicBezTo>
                    <a:pt x="252" y="13303"/>
                    <a:pt x="270" y="13294"/>
                    <a:pt x="273" y="13275"/>
                  </a:cubicBezTo>
                  <a:cubicBezTo>
                    <a:pt x="430" y="12265"/>
                    <a:pt x="382" y="11199"/>
                    <a:pt x="426" y="10175"/>
                  </a:cubicBezTo>
                  <a:cubicBezTo>
                    <a:pt x="474" y="9052"/>
                    <a:pt x="532" y="7933"/>
                    <a:pt x="626" y="6814"/>
                  </a:cubicBezTo>
                  <a:cubicBezTo>
                    <a:pt x="813" y="4582"/>
                    <a:pt x="1253" y="2364"/>
                    <a:pt x="1392" y="131"/>
                  </a:cubicBezTo>
                  <a:cubicBezTo>
                    <a:pt x="1398" y="47"/>
                    <a:pt x="1328" y="1"/>
                    <a:pt x="1258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9" name="CustomShape 57"/>
            <p:cNvSpPr/>
            <p:nvPr/>
          </p:nvSpPr>
          <p:spPr>
            <a:xfrm>
              <a:off x="6642360" y="4133880"/>
              <a:ext cx="119520" cy="227880"/>
            </a:xfrm>
            <a:custGeom>
              <a:avLst/>
              <a:gdLst/>
              <a:ahLst/>
              <a:cxnLst/>
              <a:rect l="l" t="t" r="r" b="b"/>
              <a:pathLst>
                <a:path w="3652" h="6931">
                  <a:moveTo>
                    <a:pt x="2534" y="0"/>
                  </a:moveTo>
                  <a:cubicBezTo>
                    <a:pt x="2258" y="0"/>
                    <a:pt x="1990" y="131"/>
                    <a:pt x="1762" y="296"/>
                  </a:cubicBezTo>
                  <a:cubicBezTo>
                    <a:pt x="1028" y="827"/>
                    <a:pt x="623" y="1705"/>
                    <a:pt x="388" y="2582"/>
                  </a:cubicBezTo>
                  <a:cubicBezTo>
                    <a:pt x="0" y="4019"/>
                    <a:pt x="150" y="5767"/>
                    <a:pt x="1076" y="6931"/>
                  </a:cubicBezTo>
                  <a:cubicBezTo>
                    <a:pt x="2198" y="5682"/>
                    <a:pt x="3066" y="3859"/>
                    <a:pt x="3467" y="2229"/>
                  </a:cubicBezTo>
                  <a:cubicBezTo>
                    <a:pt x="3573" y="1790"/>
                    <a:pt x="3651" y="1324"/>
                    <a:pt x="3535" y="885"/>
                  </a:cubicBezTo>
                  <a:cubicBezTo>
                    <a:pt x="3419" y="446"/>
                    <a:pt x="3062" y="41"/>
                    <a:pt x="2610" y="4"/>
                  </a:cubicBezTo>
                  <a:cubicBezTo>
                    <a:pt x="2585" y="1"/>
                    <a:pt x="2559" y="0"/>
                    <a:pt x="253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0" name="CustomShape 58"/>
            <p:cNvSpPr/>
            <p:nvPr/>
          </p:nvSpPr>
          <p:spPr>
            <a:xfrm>
              <a:off x="6673320" y="4334040"/>
              <a:ext cx="112320" cy="110160"/>
            </a:xfrm>
            <a:custGeom>
              <a:avLst/>
              <a:gdLst/>
              <a:ahLst/>
              <a:cxnLst/>
              <a:rect l="l" t="t" r="r" b="b"/>
              <a:pathLst>
                <a:path w="3424" h="3360">
                  <a:moveTo>
                    <a:pt x="2722" y="1"/>
                  </a:moveTo>
                  <a:cubicBezTo>
                    <a:pt x="2536" y="1"/>
                    <a:pt x="2341" y="58"/>
                    <a:pt x="2179" y="150"/>
                  </a:cubicBezTo>
                  <a:cubicBezTo>
                    <a:pt x="1841" y="341"/>
                    <a:pt x="1587" y="651"/>
                    <a:pt x="1338" y="954"/>
                  </a:cubicBezTo>
                  <a:cubicBezTo>
                    <a:pt x="753" y="1675"/>
                    <a:pt x="144" y="2441"/>
                    <a:pt x="1" y="3359"/>
                  </a:cubicBezTo>
                  <a:lnTo>
                    <a:pt x="140" y="3352"/>
                  </a:lnTo>
                  <a:cubicBezTo>
                    <a:pt x="736" y="3349"/>
                    <a:pt x="1318" y="3135"/>
                    <a:pt x="1808" y="2801"/>
                  </a:cubicBezTo>
                  <a:cubicBezTo>
                    <a:pt x="2301" y="2468"/>
                    <a:pt x="2706" y="2019"/>
                    <a:pt x="3050" y="1532"/>
                  </a:cubicBezTo>
                  <a:cubicBezTo>
                    <a:pt x="3189" y="1331"/>
                    <a:pt x="3322" y="1117"/>
                    <a:pt x="3372" y="875"/>
                  </a:cubicBezTo>
                  <a:cubicBezTo>
                    <a:pt x="3424" y="637"/>
                    <a:pt x="3383" y="362"/>
                    <a:pt x="3209" y="188"/>
                  </a:cubicBezTo>
                  <a:cubicBezTo>
                    <a:pt x="3081" y="56"/>
                    <a:pt x="2906" y="1"/>
                    <a:pt x="2722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1" name="CustomShape 59"/>
            <p:cNvSpPr/>
            <p:nvPr/>
          </p:nvSpPr>
          <p:spPr>
            <a:xfrm>
              <a:off x="6626880" y="4346280"/>
              <a:ext cx="46800" cy="104040"/>
            </a:xfrm>
            <a:custGeom>
              <a:avLst/>
              <a:gdLst/>
              <a:ahLst/>
              <a:cxnLst/>
              <a:rect l="l" t="t" r="r" b="b"/>
              <a:pathLst>
                <a:path w="1441" h="3182">
                  <a:moveTo>
                    <a:pt x="259" y="1"/>
                  </a:moveTo>
                  <a:cubicBezTo>
                    <a:pt x="258" y="1"/>
                    <a:pt x="257" y="1"/>
                    <a:pt x="256" y="1"/>
                  </a:cubicBezTo>
                  <a:cubicBezTo>
                    <a:pt x="178" y="15"/>
                    <a:pt x="137" y="106"/>
                    <a:pt x="120" y="184"/>
                  </a:cubicBezTo>
                  <a:cubicBezTo>
                    <a:pt x="1" y="722"/>
                    <a:pt x="123" y="1294"/>
                    <a:pt x="352" y="1794"/>
                  </a:cubicBezTo>
                  <a:cubicBezTo>
                    <a:pt x="583" y="2298"/>
                    <a:pt x="916" y="2743"/>
                    <a:pt x="1246" y="3182"/>
                  </a:cubicBezTo>
                  <a:lnTo>
                    <a:pt x="1406" y="3182"/>
                  </a:lnTo>
                  <a:cubicBezTo>
                    <a:pt x="1440" y="2944"/>
                    <a:pt x="1379" y="2413"/>
                    <a:pt x="1332" y="2178"/>
                  </a:cubicBezTo>
                  <a:cubicBezTo>
                    <a:pt x="1280" y="1947"/>
                    <a:pt x="1335" y="1590"/>
                    <a:pt x="1025" y="963"/>
                  </a:cubicBezTo>
                  <a:cubicBezTo>
                    <a:pt x="886" y="674"/>
                    <a:pt x="804" y="501"/>
                    <a:pt x="613" y="290"/>
                  </a:cubicBezTo>
                  <a:cubicBezTo>
                    <a:pt x="573" y="246"/>
                    <a:pt x="324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2" name="CustomShape 60"/>
            <p:cNvSpPr/>
            <p:nvPr/>
          </p:nvSpPr>
          <p:spPr>
            <a:xfrm>
              <a:off x="6672240" y="4443840"/>
              <a:ext cx="95400" cy="75960"/>
            </a:xfrm>
            <a:custGeom>
              <a:avLst/>
              <a:gdLst/>
              <a:ahLst/>
              <a:cxnLst/>
              <a:rect l="l" t="t" r="r" b="b"/>
              <a:pathLst>
                <a:path w="2917" h="2327">
                  <a:moveTo>
                    <a:pt x="2202" y="0"/>
                  </a:moveTo>
                  <a:cubicBezTo>
                    <a:pt x="2140" y="0"/>
                    <a:pt x="2078" y="7"/>
                    <a:pt x="2018" y="20"/>
                  </a:cubicBezTo>
                  <a:cubicBezTo>
                    <a:pt x="1725" y="81"/>
                    <a:pt x="1477" y="265"/>
                    <a:pt x="1239" y="445"/>
                  </a:cubicBezTo>
                  <a:cubicBezTo>
                    <a:pt x="715" y="854"/>
                    <a:pt x="184" y="1327"/>
                    <a:pt x="1" y="1967"/>
                  </a:cubicBezTo>
                  <a:lnTo>
                    <a:pt x="41" y="2327"/>
                  </a:lnTo>
                  <a:cubicBezTo>
                    <a:pt x="789" y="2300"/>
                    <a:pt x="1794" y="1909"/>
                    <a:pt x="2375" y="1439"/>
                  </a:cubicBezTo>
                  <a:cubicBezTo>
                    <a:pt x="2549" y="1300"/>
                    <a:pt x="2708" y="1140"/>
                    <a:pt x="2804" y="942"/>
                  </a:cubicBezTo>
                  <a:cubicBezTo>
                    <a:pt x="2899" y="742"/>
                    <a:pt x="2917" y="497"/>
                    <a:pt x="2807" y="306"/>
                  </a:cubicBezTo>
                  <a:cubicBezTo>
                    <a:pt x="2688" y="101"/>
                    <a:pt x="2444" y="0"/>
                    <a:pt x="2202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3" name="CustomShape 61"/>
            <p:cNvSpPr/>
            <p:nvPr/>
          </p:nvSpPr>
          <p:spPr>
            <a:xfrm>
              <a:off x="6531840" y="4175280"/>
              <a:ext cx="90720" cy="173520"/>
            </a:xfrm>
            <a:custGeom>
              <a:avLst/>
              <a:gdLst/>
              <a:ahLst/>
              <a:cxnLst/>
              <a:rect l="l" t="t" r="r" b="b"/>
              <a:pathLst>
                <a:path w="2774" h="5284">
                  <a:moveTo>
                    <a:pt x="459" y="1"/>
                  </a:moveTo>
                  <a:cubicBezTo>
                    <a:pt x="447" y="1"/>
                    <a:pt x="435" y="2"/>
                    <a:pt x="426" y="4"/>
                  </a:cubicBezTo>
                  <a:cubicBezTo>
                    <a:pt x="272" y="41"/>
                    <a:pt x="194" y="208"/>
                    <a:pt x="163" y="361"/>
                  </a:cubicBezTo>
                  <a:cubicBezTo>
                    <a:pt x="0" y="1119"/>
                    <a:pt x="442" y="2055"/>
                    <a:pt x="817" y="2739"/>
                  </a:cubicBezTo>
                  <a:cubicBezTo>
                    <a:pt x="1303" y="3644"/>
                    <a:pt x="1701" y="4277"/>
                    <a:pt x="2354" y="5284"/>
                  </a:cubicBezTo>
                  <a:lnTo>
                    <a:pt x="2378" y="4913"/>
                  </a:lnTo>
                  <a:cubicBezTo>
                    <a:pt x="2773" y="3814"/>
                    <a:pt x="2348" y="2909"/>
                    <a:pt x="2150" y="2160"/>
                  </a:cubicBezTo>
                  <a:cubicBezTo>
                    <a:pt x="1953" y="1416"/>
                    <a:pt x="1810" y="953"/>
                    <a:pt x="1296" y="375"/>
                  </a:cubicBezTo>
                  <a:cubicBezTo>
                    <a:pt x="1194" y="260"/>
                    <a:pt x="656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4" name="CustomShape 62"/>
            <p:cNvSpPr/>
            <p:nvPr/>
          </p:nvSpPr>
          <p:spPr>
            <a:xfrm>
              <a:off x="6526440" y="4285440"/>
              <a:ext cx="87120" cy="84960"/>
            </a:xfrm>
            <a:custGeom>
              <a:avLst/>
              <a:gdLst/>
              <a:ahLst/>
              <a:cxnLst/>
              <a:rect l="l" t="t" r="r" b="b"/>
              <a:pathLst>
                <a:path w="2663" h="2598">
                  <a:moveTo>
                    <a:pt x="266" y="1"/>
                  </a:moveTo>
                  <a:cubicBezTo>
                    <a:pt x="217" y="1"/>
                    <a:pt x="169" y="11"/>
                    <a:pt x="126" y="39"/>
                  </a:cubicBezTo>
                  <a:cubicBezTo>
                    <a:pt x="21" y="107"/>
                    <a:pt x="0" y="250"/>
                    <a:pt x="7" y="376"/>
                  </a:cubicBezTo>
                  <a:cubicBezTo>
                    <a:pt x="27" y="836"/>
                    <a:pt x="324" y="1247"/>
                    <a:pt x="698" y="1516"/>
                  </a:cubicBezTo>
                  <a:cubicBezTo>
                    <a:pt x="1068" y="1784"/>
                    <a:pt x="1542" y="2152"/>
                    <a:pt x="1963" y="2336"/>
                  </a:cubicBezTo>
                  <a:cubicBezTo>
                    <a:pt x="2151" y="2416"/>
                    <a:pt x="2302" y="2441"/>
                    <a:pt x="2411" y="2441"/>
                  </a:cubicBezTo>
                  <a:cubicBezTo>
                    <a:pt x="2469" y="2441"/>
                    <a:pt x="2515" y="2434"/>
                    <a:pt x="2549" y="2425"/>
                  </a:cubicBezTo>
                  <a:cubicBezTo>
                    <a:pt x="2554" y="2423"/>
                    <a:pt x="2559" y="2422"/>
                    <a:pt x="2564" y="2422"/>
                  </a:cubicBezTo>
                  <a:cubicBezTo>
                    <a:pt x="2572" y="2422"/>
                    <a:pt x="2579" y="2424"/>
                    <a:pt x="2585" y="2428"/>
                  </a:cubicBezTo>
                  <a:lnTo>
                    <a:pt x="2585" y="2428"/>
                  </a:lnTo>
                  <a:lnTo>
                    <a:pt x="2263" y="1547"/>
                  </a:lnTo>
                  <a:cubicBezTo>
                    <a:pt x="1855" y="876"/>
                    <a:pt x="1225" y="346"/>
                    <a:pt x="497" y="57"/>
                  </a:cubicBezTo>
                  <a:cubicBezTo>
                    <a:pt x="425" y="27"/>
                    <a:pt x="343" y="1"/>
                    <a:pt x="266" y="1"/>
                  </a:cubicBezTo>
                  <a:close/>
                  <a:moveTo>
                    <a:pt x="2585" y="2428"/>
                  </a:moveTo>
                  <a:lnTo>
                    <a:pt x="2640" y="2577"/>
                  </a:lnTo>
                  <a:cubicBezTo>
                    <a:pt x="2645" y="2591"/>
                    <a:pt x="2649" y="2597"/>
                    <a:pt x="2651" y="2597"/>
                  </a:cubicBezTo>
                  <a:cubicBezTo>
                    <a:pt x="2663" y="2597"/>
                    <a:pt x="2642" y="2457"/>
                    <a:pt x="2585" y="2428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5" name="CustomShape 63"/>
            <p:cNvSpPr/>
            <p:nvPr/>
          </p:nvSpPr>
          <p:spPr>
            <a:xfrm>
              <a:off x="6524280" y="4349520"/>
              <a:ext cx="94680" cy="71280"/>
            </a:xfrm>
            <a:custGeom>
              <a:avLst/>
              <a:gdLst/>
              <a:ahLst/>
              <a:cxnLst/>
              <a:rect l="l" t="t" r="r" b="b"/>
              <a:pathLst>
                <a:path w="2894" h="2179">
                  <a:moveTo>
                    <a:pt x="208" y="1"/>
                  </a:moveTo>
                  <a:cubicBezTo>
                    <a:pt x="171" y="1"/>
                    <a:pt x="130" y="1"/>
                    <a:pt x="96" y="21"/>
                  </a:cubicBezTo>
                  <a:cubicBezTo>
                    <a:pt x="7" y="65"/>
                    <a:pt x="1" y="188"/>
                    <a:pt x="21" y="287"/>
                  </a:cubicBezTo>
                  <a:cubicBezTo>
                    <a:pt x="83" y="589"/>
                    <a:pt x="235" y="988"/>
                    <a:pt x="450" y="1205"/>
                  </a:cubicBezTo>
                  <a:cubicBezTo>
                    <a:pt x="770" y="1525"/>
                    <a:pt x="998" y="1505"/>
                    <a:pt x="1276" y="1631"/>
                  </a:cubicBezTo>
                  <a:cubicBezTo>
                    <a:pt x="1797" y="1866"/>
                    <a:pt x="2372" y="1947"/>
                    <a:pt x="2893" y="2178"/>
                  </a:cubicBezTo>
                  <a:cubicBezTo>
                    <a:pt x="2705" y="1471"/>
                    <a:pt x="1995" y="1015"/>
                    <a:pt x="1423" y="559"/>
                  </a:cubicBezTo>
                  <a:cubicBezTo>
                    <a:pt x="1069" y="277"/>
                    <a:pt x="661" y="11"/>
                    <a:pt x="208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6" name="CustomShape 64"/>
            <p:cNvSpPr/>
            <p:nvPr/>
          </p:nvSpPr>
          <p:spPr>
            <a:xfrm>
              <a:off x="6542280" y="4417920"/>
              <a:ext cx="86400" cy="72360"/>
            </a:xfrm>
            <a:custGeom>
              <a:avLst/>
              <a:gdLst/>
              <a:ahLst/>
              <a:cxnLst/>
              <a:rect l="l" t="t" r="r" b="b"/>
              <a:pathLst>
                <a:path w="2648" h="2213">
                  <a:moveTo>
                    <a:pt x="596" y="0"/>
                  </a:moveTo>
                  <a:cubicBezTo>
                    <a:pt x="561" y="0"/>
                    <a:pt x="526" y="1"/>
                    <a:pt x="490" y="2"/>
                  </a:cubicBezTo>
                  <a:cubicBezTo>
                    <a:pt x="352" y="2"/>
                    <a:pt x="198" y="12"/>
                    <a:pt x="103" y="114"/>
                  </a:cubicBezTo>
                  <a:cubicBezTo>
                    <a:pt x="18" y="199"/>
                    <a:pt x="0" y="339"/>
                    <a:pt x="35" y="454"/>
                  </a:cubicBezTo>
                  <a:cubicBezTo>
                    <a:pt x="69" y="573"/>
                    <a:pt x="143" y="672"/>
                    <a:pt x="222" y="768"/>
                  </a:cubicBezTo>
                  <a:cubicBezTo>
                    <a:pt x="821" y="1489"/>
                    <a:pt x="1335" y="1938"/>
                    <a:pt x="2648" y="2213"/>
                  </a:cubicBezTo>
                  <a:lnTo>
                    <a:pt x="2648" y="2067"/>
                  </a:lnTo>
                  <a:cubicBezTo>
                    <a:pt x="2447" y="1672"/>
                    <a:pt x="2192" y="1148"/>
                    <a:pt x="1944" y="781"/>
                  </a:cubicBezTo>
                  <a:cubicBezTo>
                    <a:pt x="1715" y="444"/>
                    <a:pt x="1294" y="118"/>
                    <a:pt x="895" y="25"/>
                  </a:cubicBezTo>
                  <a:cubicBezTo>
                    <a:pt x="797" y="5"/>
                    <a:pt x="697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7" name="CustomShape 65"/>
            <p:cNvSpPr/>
            <p:nvPr/>
          </p:nvSpPr>
          <p:spPr>
            <a:xfrm>
              <a:off x="6569280" y="4569120"/>
              <a:ext cx="173880" cy="149040"/>
            </a:xfrm>
            <a:custGeom>
              <a:avLst/>
              <a:gdLst/>
              <a:ahLst/>
              <a:cxnLst/>
              <a:rect l="l" t="t" r="r" b="b"/>
              <a:pathLst>
                <a:path w="5296" h="4547">
                  <a:moveTo>
                    <a:pt x="1192" y="1"/>
                  </a:moveTo>
                  <a:cubicBezTo>
                    <a:pt x="522" y="1"/>
                    <a:pt x="1" y="528"/>
                    <a:pt x="87" y="1127"/>
                  </a:cubicBezTo>
                  <a:lnTo>
                    <a:pt x="454" y="3675"/>
                  </a:lnTo>
                  <a:cubicBezTo>
                    <a:pt x="525" y="4172"/>
                    <a:pt x="1001" y="4546"/>
                    <a:pt x="1560" y="4546"/>
                  </a:cubicBezTo>
                  <a:lnTo>
                    <a:pt x="3662" y="4546"/>
                  </a:lnTo>
                  <a:cubicBezTo>
                    <a:pt x="4217" y="4546"/>
                    <a:pt x="4686" y="4185"/>
                    <a:pt x="4768" y="3696"/>
                  </a:cubicBezTo>
                  <a:lnTo>
                    <a:pt x="5193" y="1147"/>
                  </a:lnTo>
                  <a:cubicBezTo>
                    <a:pt x="5296" y="545"/>
                    <a:pt x="4771" y="1"/>
                    <a:pt x="409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8" name="CustomShape 66"/>
            <p:cNvSpPr/>
            <p:nvPr/>
          </p:nvSpPr>
          <p:spPr>
            <a:xfrm>
              <a:off x="6558120" y="4569120"/>
              <a:ext cx="194400" cy="38520"/>
            </a:xfrm>
            <a:custGeom>
              <a:avLst/>
              <a:gdLst/>
              <a:ahLst/>
              <a:cxnLst/>
              <a:rect l="l" t="t" r="r" b="b"/>
              <a:pathLst>
                <a:path w="5918" h="1188">
                  <a:moveTo>
                    <a:pt x="38" y="1"/>
                  </a:moveTo>
                  <a:cubicBezTo>
                    <a:pt x="18" y="1"/>
                    <a:pt x="1" y="21"/>
                    <a:pt x="1" y="41"/>
                  </a:cubicBezTo>
                  <a:lnTo>
                    <a:pt x="1" y="1151"/>
                  </a:lnTo>
                  <a:cubicBezTo>
                    <a:pt x="1" y="1172"/>
                    <a:pt x="18" y="1188"/>
                    <a:pt x="38" y="1188"/>
                  </a:cubicBezTo>
                  <a:lnTo>
                    <a:pt x="5876" y="1188"/>
                  </a:lnTo>
                  <a:cubicBezTo>
                    <a:pt x="5900" y="1188"/>
                    <a:pt x="5917" y="1172"/>
                    <a:pt x="5917" y="1151"/>
                  </a:cubicBezTo>
                  <a:lnTo>
                    <a:pt x="5917" y="41"/>
                  </a:lnTo>
                  <a:cubicBezTo>
                    <a:pt x="5917" y="21"/>
                    <a:pt x="5900" y="1"/>
                    <a:pt x="5876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9" name="CustomShape 67"/>
            <p:cNvSpPr/>
            <p:nvPr/>
          </p:nvSpPr>
          <p:spPr>
            <a:xfrm>
              <a:off x="6674400" y="4156560"/>
              <a:ext cx="55440" cy="197280"/>
            </a:xfrm>
            <a:custGeom>
              <a:avLst/>
              <a:gdLst/>
              <a:ahLst/>
              <a:cxnLst/>
              <a:rect l="l" t="t" r="r" b="b"/>
              <a:pathLst>
                <a:path w="1703" h="6009">
                  <a:moveTo>
                    <a:pt x="1649" y="1"/>
                  </a:moveTo>
                  <a:cubicBezTo>
                    <a:pt x="1636" y="1"/>
                    <a:pt x="1624" y="7"/>
                    <a:pt x="1616" y="20"/>
                  </a:cubicBezTo>
                  <a:cubicBezTo>
                    <a:pt x="584" y="1840"/>
                    <a:pt x="285" y="3950"/>
                    <a:pt x="3" y="5992"/>
                  </a:cubicBezTo>
                  <a:cubicBezTo>
                    <a:pt x="1" y="6002"/>
                    <a:pt x="10" y="6008"/>
                    <a:pt x="17" y="6008"/>
                  </a:cubicBezTo>
                  <a:cubicBezTo>
                    <a:pt x="22" y="6008"/>
                    <a:pt x="27" y="6005"/>
                    <a:pt x="27" y="5998"/>
                  </a:cubicBezTo>
                  <a:cubicBezTo>
                    <a:pt x="377" y="3950"/>
                    <a:pt x="761" y="1939"/>
                    <a:pt x="1687" y="61"/>
                  </a:cubicBezTo>
                  <a:cubicBezTo>
                    <a:pt x="1703" y="29"/>
                    <a:pt x="1676" y="1"/>
                    <a:pt x="1649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0" name="CustomShape 68"/>
            <p:cNvSpPr/>
            <p:nvPr/>
          </p:nvSpPr>
          <p:spPr>
            <a:xfrm>
              <a:off x="6690960" y="4189320"/>
              <a:ext cx="49680" cy="70920"/>
            </a:xfrm>
            <a:custGeom>
              <a:avLst/>
              <a:gdLst/>
              <a:ahLst/>
              <a:cxnLst/>
              <a:rect l="l" t="t" r="r" b="b"/>
              <a:pathLst>
                <a:path w="1526" h="2172">
                  <a:moveTo>
                    <a:pt x="1470" y="0"/>
                  </a:moveTo>
                  <a:cubicBezTo>
                    <a:pt x="1461" y="0"/>
                    <a:pt x="1451" y="4"/>
                    <a:pt x="1442" y="13"/>
                  </a:cubicBezTo>
                  <a:cubicBezTo>
                    <a:pt x="806" y="618"/>
                    <a:pt x="353" y="1360"/>
                    <a:pt x="3" y="2160"/>
                  </a:cubicBezTo>
                  <a:cubicBezTo>
                    <a:pt x="0" y="2166"/>
                    <a:pt x="4" y="2171"/>
                    <a:pt x="8" y="2171"/>
                  </a:cubicBezTo>
                  <a:cubicBezTo>
                    <a:pt x="10" y="2171"/>
                    <a:pt x="12" y="2170"/>
                    <a:pt x="13" y="2166"/>
                  </a:cubicBezTo>
                  <a:cubicBezTo>
                    <a:pt x="425" y="1408"/>
                    <a:pt x="949" y="731"/>
                    <a:pt x="1500" y="71"/>
                  </a:cubicBezTo>
                  <a:cubicBezTo>
                    <a:pt x="1526" y="40"/>
                    <a:pt x="1500" y="0"/>
                    <a:pt x="1470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1" name="CustomShape 69"/>
            <p:cNvSpPr/>
            <p:nvPr/>
          </p:nvSpPr>
          <p:spPr>
            <a:xfrm>
              <a:off x="6688440" y="4275720"/>
              <a:ext cx="22320" cy="28080"/>
            </a:xfrm>
            <a:custGeom>
              <a:avLst/>
              <a:gdLst/>
              <a:ahLst/>
              <a:cxnLst/>
              <a:rect l="l" t="t" r="r" b="b"/>
              <a:pathLst>
                <a:path w="695" h="878">
                  <a:moveTo>
                    <a:pt x="645" y="0"/>
                  </a:moveTo>
                  <a:cubicBezTo>
                    <a:pt x="637" y="0"/>
                    <a:pt x="628" y="3"/>
                    <a:pt x="620" y="10"/>
                  </a:cubicBezTo>
                  <a:cubicBezTo>
                    <a:pt x="365" y="252"/>
                    <a:pt x="161" y="530"/>
                    <a:pt x="8" y="847"/>
                  </a:cubicBezTo>
                  <a:cubicBezTo>
                    <a:pt x="1" y="863"/>
                    <a:pt x="14" y="878"/>
                    <a:pt x="27" y="878"/>
                  </a:cubicBezTo>
                  <a:cubicBezTo>
                    <a:pt x="33" y="878"/>
                    <a:pt x="39" y="875"/>
                    <a:pt x="42" y="867"/>
                  </a:cubicBezTo>
                  <a:cubicBezTo>
                    <a:pt x="201" y="558"/>
                    <a:pt x="410" y="289"/>
                    <a:pt x="668" y="57"/>
                  </a:cubicBezTo>
                  <a:cubicBezTo>
                    <a:pt x="694" y="34"/>
                    <a:pt x="672" y="0"/>
                    <a:pt x="645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2" name="CustomShape 70"/>
            <p:cNvSpPr/>
            <p:nvPr/>
          </p:nvSpPr>
          <p:spPr>
            <a:xfrm>
              <a:off x="6671880" y="4243320"/>
              <a:ext cx="14400" cy="34200"/>
            </a:xfrm>
            <a:custGeom>
              <a:avLst/>
              <a:gdLst/>
              <a:ahLst/>
              <a:cxnLst/>
              <a:rect l="l" t="t" r="r" b="b"/>
              <a:pathLst>
                <a:path w="459" h="1058">
                  <a:moveTo>
                    <a:pt x="50" y="0"/>
                  </a:moveTo>
                  <a:cubicBezTo>
                    <a:pt x="24" y="0"/>
                    <a:pt x="0" y="17"/>
                    <a:pt x="0" y="51"/>
                  </a:cubicBezTo>
                  <a:cubicBezTo>
                    <a:pt x="4" y="384"/>
                    <a:pt x="201" y="751"/>
                    <a:pt x="361" y="1034"/>
                  </a:cubicBezTo>
                  <a:cubicBezTo>
                    <a:pt x="370" y="1051"/>
                    <a:pt x="383" y="1058"/>
                    <a:pt x="397" y="1058"/>
                  </a:cubicBezTo>
                  <a:cubicBezTo>
                    <a:pt x="427" y="1058"/>
                    <a:pt x="458" y="1024"/>
                    <a:pt x="439" y="987"/>
                  </a:cubicBezTo>
                  <a:cubicBezTo>
                    <a:pt x="361" y="830"/>
                    <a:pt x="290" y="666"/>
                    <a:pt x="235" y="497"/>
                  </a:cubicBezTo>
                  <a:cubicBezTo>
                    <a:pt x="187" y="346"/>
                    <a:pt x="167" y="183"/>
                    <a:pt x="106" y="37"/>
                  </a:cubicBezTo>
                  <a:cubicBezTo>
                    <a:pt x="96" y="13"/>
                    <a:pt x="72" y="0"/>
                    <a:pt x="50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3" name="CustomShape 71"/>
            <p:cNvSpPr/>
            <p:nvPr/>
          </p:nvSpPr>
          <p:spPr>
            <a:xfrm>
              <a:off x="6545520" y="4210920"/>
              <a:ext cx="55080" cy="93240"/>
            </a:xfrm>
            <a:custGeom>
              <a:avLst/>
              <a:gdLst/>
              <a:ahLst/>
              <a:cxnLst/>
              <a:rect l="l" t="t" r="r" b="b"/>
              <a:pathLst>
                <a:path w="1691" h="2846">
                  <a:moveTo>
                    <a:pt x="20" y="0"/>
                  </a:moveTo>
                  <a:cubicBezTo>
                    <a:pt x="9" y="0"/>
                    <a:pt x="1" y="14"/>
                    <a:pt x="9" y="22"/>
                  </a:cubicBezTo>
                  <a:cubicBezTo>
                    <a:pt x="825" y="791"/>
                    <a:pt x="1384" y="1744"/>
                    <a:pt x="1649" y="2832"/>
                  </a:cubicBezTo>
                  <a:cubicBezTo>
                    <a:pt x="1652" y="2842"/>
                    <a:pt x="1659" y="2846"/>
                    <a:pt x="1667" y="2846"/>
                  </a:cubicBezTo>
                  <a:cubicBezTo>
                    <a:pt x="1678" y="2846"/>
                    <a:pt x="1690" y="2837"/>
                    <a:pt x="1687" y="2822"/>
                  </a:cubicBezTo>
                  <a:cubicBezTo>
                    <a:pt x="1414" y="1730"/>
                    <a:pt x="853" y="774"/>
                    <a:pt x="29" y="5"/>
                  </a:cubicBezTo>
                  <a:cubicBezTo>
                    <a:pt x="26" y="2"/>
                    <a:pt x="23" y="0"/>
                    <a:pt x="20" y="0"/>
                  </a:cubicBezTo>
                  <a:close/>
                </a:path>
              </a:pathLst>
            </a:custGeom>
            <a:solidFill>
              <a:srgbClr val="1A2E3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4" name="CustomShape 72"/>
            <p:cNvSpPr/>
            <p:nvPr/>
          </p:nvSpPr>
          <p:spPr>
            <a:xfrm>
              <a:off x="6572520" y="4216680"/>
              <a:ext cx="6840" cy="33480"/>
            </a:xfrm>
            <a:custGeom>
              <a:avLst/>
              <a:gdLst/>
              <a:ahLst/>
              <a:cxnLst/>
              <a:rect l="l" t="t" r="r" b="b"/>
              <a:pathLst>
                <a:path w="233" h="1042">
                  <a:moveTo>
                    <a:pt x="41" y="0"/>
                  </a:moveTo>
                  <a:cubicBezTo>
                    <a:pt x="22" y="0"/>
                    <a:pt x="0" y="18"/>
                    <a:pt x="2" y="42"/>
                  </a:cubicBezTo>
                  <a:cubicBezTo>
                    <a:pt x="50" y="366"/>
                    <a:pt x="94" y="685"/>
                    <a:pt x="138" y="1008"/>
                  </a:cubicBezTo>
                  <a:cubicBezTo>
                    <a:pt x="141" y="1031"/>
                    <a:pt x="158" y="1042"/>
                    <a:pt x="176" y="1042"/>
                  </a:cubicBezTo>
                  <a:cubicBezTo>
                    <a:pt x="202" y="1042"/>
                    <a:pt x="233" y="1019"/>
                    <a:pt x="227" y="985"/>
                  </a:cubicBezTo>
                  <a:cubicBezTo>
                    <a:pt x="176" y="664"/>
                    <a:pt x="121" y="345"/>
                    <a:pt x="71" y="25"/>
                  </a:cubicBezTo>
                  <a:cubicBezTo>
                    <a:pt x="66" y="8"/>
                    <a:pt x="54" y="0"/>
                    <a:pt x="41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5" name="CustomShape 73"/>
            <p:cNvSpPr/>
            <p:nvPr/>
          </p:nvSpPr>
          <p:spPr>
            <a:xfrm>
              <a:off x="6690960" y="4359600"/>
              <a:ext cx="69480" cy="67320"/>
            </a:xfrm>
            <a:custGeom>
              <a:avLst/>
              <a:gdLst/>
              <a:ahLst/>
              <a:cxnLst/>
              <a:rect l="l" t="t" r="r" b="b"/>
              <a:pathLst>
                <a:path w="2129" h="2061">
                  <a:moveTo>
                    <a:pt x="2078" y="0"/>
                  </a:moveTo>
                  <a:cubicBezTo>
                    <a:pt x="2073" y="0"/>
                    <a:pt x="2067" y="2"/>
                    <a:pt x="2062" y="5"/>
                  </a:cubicBezTo>
                  <a:cubicBezTo>
                    <a:pt x="1290" y="559"/>
                    <a:pt x="612" y="1291"/>
                    <a:pt x="14" y="2026"/>
                  </a:cubicBezTo>
                  <a:cubicBezTo>
                    <a:pt x="1" y="2041"/>
                    <a:pt x="13" y="2061"/>
                    <a:pt x="27" y="2061"/>
                  </a:cubicBezTo>
                  <a:cubicBezTo>
                    <a:pt x="32" y="2061"/>
                    <a:pt x="37" y="2059"/>
                    <a:pt x="41" y="2054"/>
                  </a:cubicBezTo>
                  <a:cubicBezTo>
                    <a:pt x="667" y="1311"/>
                    <a:pt x="1375" y="692"/>
                    <a:pt x="2103" y="60"/>
                  </a:cubicBezTo>
                  <a:cubicBezTo>
                    <a:pt x="2129" y="40"/>
                    <a:pt x="2106" y="0"/>
                    <a:pt x="2078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6" name="CustomShape 74"/>
            <p:cNvSpPr/>
            <p:nvPr/>
          </p:nvSpPr>
          <p:spPr>
            <a:xfrm>
              <a:off x="6727320" y="4386240"/>
              <a:ext cx="35640" cy="3240"/>
            </a:xfrm>
            <a:custGeom>
              <a:avLst/>
              <a:gdLst/>
              <a:ahLst/>
              <a:cxnLst/>
              <a:rect l="l" t="t" r="r" b="b"/>
              <a:pathLst>
                <a:path w="1103" h="119">
                  <a:moveTo>
                    <a:pt x="774" y="1"/>
                  </a:moveTo>
                  <a:cubicBezTo>
                    <a:pt x="517" y="1"/>
                    <a:pt x="257" y="46"/>
                    <a:pt x="11" y="106"/>
                  </a:cubicBezTo>
                  <a:cubicBezTo>
                    <a:pt x="0" y="106"/>
                    <a:pt x="8" y="119"/>
                    <a:pt x="14" y="119"/>
                  </a:cubicBezTo>
                  <a:cubicBezTo>
                    <a:pt x="185" y="91"/>
                    <a:pt x="352" y="82"/>
                    <a:pt x="518" y="82"/>
                  </a:cubicBezTo>
                  <a:cubicBezTo>
                    <a:pt x="692" y="82"/>
                    <a:pt x="866" y="92"/>
                    <a:pt x="1045" y="98"/>
                  </a:cubicBezTo>
                  <a:cubicBezTo>
                    <a:pt x="1090" y="98"/>
                    <a:pt x="1103" y="24"/>
                    <a:pt x="1055" y="21"/>
                  </a:cubicBezTo>
                  <a:cubicBezTo>
                    <a:pt x="963" y="7"/>
                    <a:pt x="869" y="1"/>
                    <a:pt x="774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7" name="CustomShape 75"/>
            <p:cNvSpPr/>
            <p:nvPr/>
          </p:nvSpPr>
          <p:spPr>
            <a:xfrm>
              <a:off x="6622920" y="4607640"/>
              <a:ext cx="108720" cy="3600"/>
            </a:xfrm>
            <a:custGeom>
              <a:avLst/>
              <a:gdLst/>
              <a:ahLst/>
              <a:cxnLst/>
              <a:rect l="l" t="t" r="r" b="b"/>
              <a:pathLst>
                <a:path w="3318" h="133">
                  <a:moveTo>
                    <a:pt x="2030" y="0"/>
                  </a:moveTo>
                  <a:cubicBezTo>
                    <a:pt x="1361" y="0"/>
                    <a:pt x="689" y="30"/>
                    <a:pt x="25" y="46"/>
                  </a:cubicBezTo>
                  <a:cubicBezTo>
                    <a:pt x="0" y="46"/>
                    <a:pt x="0" y="87"/>
                    <a:pt x="25" y="87"/>
                  </a:cubicBezTo>
                  <a:cubicBezTo>
                    <a:pt x="697" y="102"/>
                    <a:pt x="1376" y="132"/>
                    <a:pt x="2052" y="132"/>
                  </a:cubicBezTo>
                  <a:cubicBezTo>
                    <a:pt x="2468" y="132"/>
                    <a:pt x="2882" y="121"/>
                    <a:pt x="3294" y="87"/>
                  </a:cubicBezTo>
                  <a:cubicBezTo>
                    <a:pt x="3318" y="84"/>
                    <a:pt x="3318" y="49"/>
                    <a:pt x="3294" y="46"/>
                  </a:cubicBezTo>
                  <a:cubicBezTo>
                    <a:pt x="2875" y="12"/>
                    <a:pt x="2453" y="0"/>
                    <a:pt x="2030" y="0"/>
                  </a:cubicBezTo>
                  <a:close/>
                </a:path>
              </a:pathLst>
            </a:custGeom>
            <a:solidFill>
              <a:srgbClr val="1A2E3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8" name="CustomShape 76"/>
            <p:cNvSpPr/>
            <p:nvPr/>
          </p:nvSpPr>
          <p:spPr>
            <a:xfrm>
              <a:off x="8409960" y="4433760"/>
              <a:ext cx="184320" cy="281160"/>
            </a:xfrm>
            <a:custGeom>
              <a:avLst/>
              <a:gdLst/>
              <a:ahLst/>
              <a:cxnLst/>
              <a:rect l="l" t="t" r="r" b="b"/>
              <a:pathLst>
                <a:path w="5611" h="8545">
                  <a:moveTo>
                    <a:pt x="711" y="1"/>
                  </a:moveTo>
                  <a:cubicBezTo>
                    <a:pt x="313" y="1"/>
                    <a:pt x="0" y="338"/>
                    <a:pt x="24" y="732"/>
                  </a:cubicBezTo>
                  <a:lnTo>
                    <a:pt x="493" y="7901"/>
                  </a:lnTo>
                  <a:cubicBezTo>
                    <a:pt x="517" y="8262"/>
                    <a:pt x="820" y="8544"/>
                    <a:pt x="1184" y="8544"/>
                  </a:cubicBezTo>
                  <a:lnTo>
                    <a:pt x="4311" y="8544"/>
                  </a:lnTo>
                  <a:cubicBezTo>
                    <a:pt x="4667" y="8544"/>
                    <a:pt x="4967" y="8268"/>
                    <a:pt x="4998" y="7912"/>
                  </a:cubicBezTo>
                  <a:lnTo>
                    <a:pt x="5576" y="743"/>
                  </a:lnTo>
                  <a:cubicBezTo>
                    <a:pt x="5611" y="344"/>
                    <a:pt x="5291" y="1"/>
                    <a:pt x="4889" y="1"/>
                  </a:cubicBezTo>
                  <a:close/>
                </a:path>
              </a:pathLst>
            </a:custGeom>
            <a:solidFill>
              <a:srgbClr val="FAFAF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9" name="CustomShape 77"/>
            <p:cNvSpPr/>
            <p:nvPr/>
          </p:nvSpPr>
          <p:spPr>
            <a:xfrm>
              <a:off x="8410680" y="4534920"/>
              <a:ext cx="182520" cy="97200"/>
            </a:xfrm>
            <a:custGeom>
              <a:avLst/>
              <a:gdLst/>
              <a:ahLst/>
              <a:cxnLst/>
              <a:rect l="l" t="t" r="r" b="b"/>
              <a:pathLst>
                <a:path w="5557" h="2974">
                  <a:moveTo>
                    <a:pt x="1" y="0"/>
                  </a:moveTo>
                  <a:lnTo>
                    <a:pt x="263" y="2973"/>
                  </a:lnTo>
                  <a:lnTo>
                    <a:pt x="5227" y="2973"/>
                  </a:lnTo>
                  <a:lnTo>
                    <a:pt x="5557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80" name="CustomShape 78"/>
            <p:cNvSpPr/>
            <p:nvPr/>
          </p:nvSpPr>
          <p:spPr>
            <a:xfrm>
              <a:off x="8410680" y="4448880"/>
              <a:ext cx="182160" cy="51480"/>
            </a:xfrm>
            <a:custGeom>
              <a:avLst/>
              <a:gdLst/>
              <a:ahLst/>
              <a:cxnLst/>
              <a:rect l="l" t="t" r="r" b="b"/>
              <a:pathLst>
                <a:path w="5543" h="1586">
                  <a:moveTo>
                    <a:pt x="1" y="0"/>
                  </a:moveTo>
                  <a:lnTo>
                    <a:pt x="92" y="1585"/>
                  </a:lnTo>
                  <a:lnTo>
                    <a:pt x="5458" y="1480"/>
                  </a:lnTo>
                  <a:lnTo>
                    <a:pt x="5543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81" name="CustomShape 79"/>
            <p:cNvSpPr/>
            <p:nvPr/>
          </p:nvSpPr>
          <p:spPr>
            <a:xfrm>
              <a:off x="8394480" y="4371480"/>
              <a:ext cx="210960" cy="100080"/>
            </a:xfrm>
            <a:custGeom>
              <a:avLst/>
              <a:gdLst/>
              <a:ahLst/>
              <a:cxnLst/>
              <a:rect l="l" t="t" r="r" b="b"/>
              <a:pathLst>
                <a:path w="6424" h="3063">
                  <a:moveTo>
                    <a:pt x="211" y="1"/>
                  </a:moveTo>
                  <a:cubicBezTo>
                    <a:pt x="95" y="1"/>
                    <a:pt x="1" y="96"/>
                    <a:pt x="1" y="212"/>
                  </a:cubicBezTo>
                  <a:lnTo>
                    <a:pt x="1" y="3005"/>
                  </a:lnTo>
                  <a:cubicBezTo>
                    <a:pt x="1" y="3036"/>
                    <a:pt x="28" y="3063"/>
                    <a:pt x="59" y="3063"/>
                  </a:cubicBezTo>
                  <a:lnTo>
                    <a:pt x="6370" y="3063"/>
                  </a:lnTo>
                  <a:cubicBezTo>
                    <a:pt x="6400" y="3063"/>
                    <a:pt x="6424" y="3036"/>
                    <a:pt x="6424" y="3005"/>
                  </a:cubicBezTo>
                  <a:lnTo>
                    <a:pt x="6424" y="212"/>
                  </a:lnTo>
                  <a:cubicBezTo>
                    <a:pt x="6424" y="96"/>
                    <a:pt x="6332" y="1"/>
                    <a:pt x="621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82" name="CustomShape 80"/>
            <p:cNvSpPr/>
            <p:nvPr/>
          </p:nvSpPr>
          <p:spPr>
            <a:xfrm>
              <a:off x="8459640" y="4547880"/>
              <a:ext cx="68040" cy="71640"/>
            </a:xfrm>
            <a:custGeom>
              <a:avLst/>
              <a:gdLst/>
              <a:ahLst/>
              <a:cxnLst/>
              <a:rect l="l" t="t" r="r" b="b"/>
              <a:pathLst>
                <a:path w="2083" h="2192">
                  <a:moveTo>
                    <a:pt x="1035" y="0"/>
                  </a:moveTo>
                  <a:lnTo>
                    <a:pt x="1041" y="432"/>
                  </a:lnTo>
                  <a:cubicBezTo>
                    <a:pt x="1253" y="432"/>
                    <a:pt x="1443" y="545"/>
                    <a:pt x="1559" y="738"/>
                  </a:cubicBezTo>
                  <a:lnTo>
                    <a:pt x="1930" y="520"/>
                  </a:lnTo>
                  <a:cubicBezTo>
                    <a:pt x="1736" y="194"/>
                    <a:pt x="1406" y="0"/>
                    <a:pt x="1041" y="0"/>
                  </a:cubicBezTo>
                  <a:close/>
                  <a:moveTo>
                    <a:pt x="851" y="21"/>
                  </a:moveTo>
                  <a:cubicBezTo>
                    <a:pt x="501" y="88"/>
                    <a:pt x="201" y="351"/>
                    <a:pt x="72" y="701"/>
                  </a:cubicBezTo>
                  <a:lnTo>
                    <a:pt x="477" y="847"/>
                  </a:lnTo>
                  <a:cubicBezTo>
                    <a:pt x="552" y="640"/>
                    <a:pt x="729" y="484"/>
                    <a:pt x="933" y="443"/>
                  </a:cubicBezTo>
                  <a:lnTo>
                    <a:pt x="851" y="21"/>
                  </a:lnTo>
                  <a:close/>
                  <a:moveTo>
                    <a:pt x="25" y="872"/>
                  </a:moveTo>
                  <a:cubicBezTo>
                    <a:pt x="11" y="943"/>
                    <a:pt x="0" y="1021"/>
                    <a:pt x="0" y="1096"/>
                  </a:cubicBezTo>
                  <a:cubicBezTo>
                    <a:pt x="0" y="1382"/>
                    <a:pt x="106" y="1651"/>
                    <a:pt x="297" y="1858"/>
                  </a:cubicBezTo>
                  <a:lnTo>
                    <a:pt x="609" y="1566"/>
                  </a:lnTo>
                  <a:cubicBezTo>
                    <a:pt x="494" y="1439"/>
                    <a:pt x="433" y="1272"/>
                    <a:pt x="433" y="1096"/>
                  </a:cubicBezTo>
                  <a:cubicBezTo>
                    <a:pt x="433" y="1048"/>
                    <a:pt x="436" y="1001"/>
                    <a:pt x="446" y="953"/>
                  </a:cubicBezTo>
                  <a:lnTo>
                    <a:pt x="25" y="872"/>
                  </a:lnTo>
                  <a:close/>
                  <a:moveTo>
                    <a:pt x="2005" y="677"/>
                  </a:moveTo>
                  <a:lnTo>
                    <a:pt x="1607" y="837"/>
                  </a:lnTo>
                  <a:cubicBezTo>
                    <a:pt x="1638" y="919"/>
                    <a:pt x="1654" y="1004"/>
                    <a:pt x="1654" y="1096"/>
                  </a:cubicBezTo>
                  <a:cubicBezTo>
                    <a:pt x="1654" y="1324"/>
                    <a:pt x="1549" y="1535"/>
                    <a:pt x="1372" y="1657"/>
                  </a:cubicBezTo>
                  <a:lnTo>
                    <a:pt x="1617" y="2011"/>
                  </a:lnTo>
                  <a:cubicBezTo>
                    <a:pt x="1909" y="1806"/>
                    <a:pt x="2083" y="1464"/>
                    <a:pt x="2083" y="1096"/>
                  </a:cubicBezTo>
                  <a:cubicBezTo>
                    <a:pt x="2083" y="953"/>
                    <a:pt x="2059" y="810"/>
                    <a:pt x="2005" y="677"/>
                  </a:cubicBezTo>
                  <a:close/>
                  <a:moveTo>
                    <a:pt x="691" y="1637"/>
                  </a:moveTo>
                  <a:lnTo>
                    <a:pt x="426" y="1977"/>
                  </a:lnTo>
                  <a:cubicBezTo>
                    <a:pt x="606" y="2117"/>
                    <a:pt x="821" y="2191"/>
                    <a:pt x="1041" y="2191"/>
                  </a:cubicBezTo>
                  <a:cubicBezTo>
                    <a:pt x="1188" y="2191"/>
                    <a:pt x="1327" y="2161"/>
                    <a:pt x="1460" y="2100"/>
                  </a:cubicBezTo>
                  <a:lnTo>
                    <a:pt x="1280" y="1709"/>
                  </a:lnTo>
                  <a:cubicBezTo>
                    <a:pt x="1206" y="1743"/>
                    <a:pt x="1126" y="1760"/>
                    <a:pt x="1046" y="1760"/>
                  </a:cubicBezTo>
                  <a:cubicBezTo>
                    <a:pt x="921" y="1760"/>
                    <a:pt x="795" y="1718"/>
                    <a:pt x="691" y="1637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83" name="CustomShape 81"/>
            <p:cNvSpPr/>
            <p:nvPr/>
          </p:nvSpPr>
          <p:spPr>
            <a:xfrm>
              <a:off x="8557920" y="4543200"/>
              <a:ext cx="12960" cy="82800"/>
            </a:xfrm>
            <a:custGeom>
              <a:avLst/>
              <a:gdLst/>
              <a:ahLst/>
              <a:cxnLst/>
              <a:rect l="l" t="t" r="r" b="b"/>
              <a:pathLst>
                <a:path w="417" h="2533">
                  <a:moveTo>
                    <a:pt x="354" y="0"/>
                  </a:moveTo>
                  <a:cubicBezTo>
                    <a:pt x="329" y="0"/>
                    <a:pt x="305" y="14"/>
                    <a:pt x="297" y="45"/>
                  </a:cubicBezTo>
                  <a:cubicBezTo>
                    <a:pt x="76" y="811"/>
                    <a:pt x="8" y="1733"/>
                    <a:pt x="0" y="2525"/>
                  </a:cubicBezTo>
                  <a:cubicBezTo>
                    <a:pt x="0" y="2529"/>
                    <a:pt x="5" y="2532"/>
                    <a:pt x="8" y="2532"/>
                  </a:cubicBezTo>
                  <a:cubicBezTo>
                    <a:pt x="11" y="2532"/>
                    <a:pt x="13" y="2531"/>
                    <a:pt x="14" y="2529"/>
                  </a:cubicBezTo>
                  <a:cubicBezTo>
                    <a:pt x="222" y="1760"/>
                    <a:pt x="416" y="858"/>
                    <a:pt x="416" y="59"/>
                  </a:cubicBezTo>
                  <a:cubicBezTo>
                    <a:pt x="416" y="21"/>
                    <a:pt x="385" y="0"/>
                    <a:pt x="354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84" name="CustomShape 82"/>
            <p:cNvSpPr/>
            <p:nvPr/>
          </p:nvSpPr>
          <p:spPr>
            <a:xfrm>
              <a:off x="8537760" y="4563720"/>
              <a:ext cx="4680" cy="53640"/>
            </a:xfrm>
            <a:custGeom>
              <a:avLst/>
              <a:gdLst/>
              <a:ahLst/>
              <a:cxnLst/>
              <a:rect l="l" t="t" r="r" b="b"/>
              <a:pathLst>
                <a:path w="161" h="1646">
                  <a:moveTo>
                    <a:pt x="38" y="1"/>
                  </a:moveTo>
                  <a:cubicBezTo>
                    <a:pt x="19" y="1"/>
                    <a:pt x="1" y="14"/>
                    <a:pt x="1" y="41"/>
                  </a:cubicBezTo>
                  <a:cubicBezTo>
                    <a:pt x="1" y="575"/>
                    <a:pt x="65" y="1102"/>
                    <a:pt x="133" y="1633"/>
                  </a:cubicBezTo>
                  <a:cubicBezTo>
                    <a:pt x="133" y="1641"/>
                    <a:pt x="140" y="1645"/>
                    <a:pt x="147" y="1645"/>
                  </a:cubicBezTo>
                  <a:cubicBezTo>
                    <a:pt x="154" y="1645"/>
                    <a:pt x="161" y="1641"/>
                    <a:pt x="161" y="1633"/>
                  </a:cubicBezTo>
                  <a:cubicBezTo>
                    <a:pt x="161" y="1098"/>
                    <a:pt x="150" y="567"/>
                    <a:pt x="82" y="41"/>
                  </a:cubicBezTo>
                  <a:cubicBezTo>
                    <a:pt x="79" y="14"/>
                    <a:pt x="58" y="1"/>
                    <a:pt x="38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85" name="CustomShape 83"/>
            <p:cNvSpPr/>
            <p:nvPr/>
          </p:nvSpPr>
          <p:spPr>
            <a:xfrm>
              <a:off x="8412480" y="4428000"/>
              <a:ext cx="165600" cy="12960"/>
            </a:xfrm>
            <a:custGeom>
              <a:avLst/>
              <a:gdLst/>
              <a:ahLst/>
              <a:cxnLst/>
              <a:rect l="l" t="t" r="r" b="b"/>
              <a:pathLst>
                <a:path w="5045" h="414">
                  <a:moveTo>
                    <a:pt x="20" y="0"/>
                  </a:moveTo>
                  <a:cubicBezTo>
                    <a:pt x="5" y="0"/>
                    <a:pt x="1" y="21"/>
                    <a:pt x="16" y="24"/>
                  </a:cubicBezTo>
                  <a:cubicBezTo>
                    <a:pt x="1185" y="262"/>
                    <a:pt x="2390" y="413"/>
                    <a:pt x="3589" y="413"/>
                  </a:cubicBezTo>
                  <a:cubicBezTo>
                    <a:pt x="4055" y="413"/>
                    <a:pt x="4519" y="390"/>
                    <a:pt x="4980" y="341"/>
                  </a:cubicBezTo>
                  <a:cubicBezTo>
                    <a:pt x="5042" y="337"/>
                    <a:pt x="5045" y="249"/>
                    <a:pt x="4980" y="249"/>
                  </a:cubicBezTo>
                  <a:cubicBezTo>
                    <a:pt x="4837" y="249"/>
                    <a:pt x="4693" y="250"/>
                    <a:pt x="4550" y="250"/>
                  </a:cubicBezTo>
                  <a:cubicBezTo>
                    <a:pt x="3033" y="250"/>
                    <a:pt x="1534" y="212"/>
                    <a:pt x="23" y="1"/>
                  </a:cubicBezTo>
                  <a:cubicBezTo>
                    <a:pt x="22" y="0"/>
                    <a:pt x="21" y="0"/>
                    <a:pt x="20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486" name="CustomShape 84"/>
          <p:cNvSpPr/>
          <p:nvPr/>
        </p:nvSpPr>
        <p:spPr>
          <a:xfrm>
            <a:off x="576000" y="1015560"/>
            <a:ext cx="7579080" cy="3500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przekazywać wiedzę w sposób polisensoryczny, z zaangażowaniem wielu kanałów percepcji ( wzrokowych, słuchowych, kinestetycznych), używać wiele pomocy wizualnych (schematy na tablicy, piktogramy), aby uczeń mógł powiązać to, co słyszy z konkretnymi obrazami;</a:t>
            </a:r>
            <a:endParaRPr lang="pl-PL" sz="1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stosować krótkie, proste polecenia i instrukcje słowne;</a:t>
            </a:r>
            <a:endParaRPr lang="pl-PL" sz="1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posadzenie dziecka w pierwszej ławce;</a:t>
            </a:r>
            <a:endParaRPr lang="pl-PL" sz="1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zapisywanie wybranych treści na tablicy;</a:t>
            </a:r>
            <a:endParaRPr lang="pl-PL" sz="1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gdy zwracamy się do dziecka, to nigdy nie stoimy tyłem lub bokiem;</a:t>
            </a:r>
            <a:endParaRPr lang="pl-PL" sz="1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kontrolować, czy dziecko rozumie wydane ustnie polecenia i instrukcje;</a:t>
            </a:r>
            <a:endParaRPr lang="pl-PL" sz="1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nie odpytywać ucznia z czytania głośnego, recytowania,</a:t>
            </a:r>
            <a:endParaRPr lang="pl-PL" sz="1400" b="0" strike="noStrike" spc="-1">
              <a:latin typeface="Arial"/>
            </a:endParaRPr>
          </a:p>
          <a:p>
            <a:pPr marL="360">
              <a:lnSpc>
                <a:spcPct val="100000"/>
              </a:lnSpc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     śpiewania w obecności całej klasy;</a:t>
            </a:r>
            <a:endParaRPr lang="pl-PL" sz="1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kilkakrotnie powtarzać ustne pytania, polecenia i dawać dziecku</a:t>
            </a:r>
            <a:endParaRPr lang="pl-PL" sz="1400" b="0" strike="noStrike" spc="-1">
              <a:latin typeface="Arial"/>
            </a:endParaRPr>
          </a:p>
          <a:p>
            <a:pPr marL="360">
              <a:lnSpc>
                <a:spcPct val="100000"/>
              </a:lnSpc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      więcej czasu na reakcję;</a:t>
            </a:r>
            <a:endParaRPr lang="pl-PL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457200" algn="l"/>
              </a:tabLst>
            </a:pPr>
            <a:endParaRPr lang="pl-PL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457200" algn="l"/>
              </a:tabLst>
            </a:pPr>
            <a:endParaRPr lang="pl-PL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CustomShape 1"/>
          <p:cNvSpPr/>
          <p:nvPr/>
        </p:nvSpPr>
        <p:spPr>
          <a:xfrm>
            <a:off x="1109520" y="349200"/>
            <a:ext cx="6630480" cy="57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8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Wskazówki dla nauczyciela</a:t>
            </a:r>
            <a:endParaRPr lang="pl-PL" sz="2800" b="0" strike="noStrike" spc="-1">
              <a:latin typeface="Arial"/>
            </a:endParaRPr>
          </a:p>
        </p:txBody>
      </p:sp>
      <p:sp>
        <p:nvSpPr>
          <p:cNvPr id="2488" name="CustomShape 2"/>
          <p:cNvSpPr/>
          <p:nvPr/>
        </p:nvSpPr>
        <p:spPr>
          <a:xfrm>
            <a:off x="540000" y="1080000"/>
            <a:ext cx="13831920" cy="354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285840" indent="-28548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przeznaczać uczniowi więcej czasu na zbudowanie dłuższych wypowiedzi</a:t>
            </a:r>
            <a:endParaRPr lang="pl-PL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językowych i pisemnych</a:t>
            </a:r>
            <a:endParaRPr lang="pl-PL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DejaVu Sans"/>
              </a:rPr>
              <a:t>wolna i wyraźna mowa</a:t>
            </a:r>
            <a:endParaRPr lang="pl-PL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DejaVu Sans"/>
              </a:rPr>
              <a:t> właściwa postawa nauczyciela podczas prowadzenia lekcji</a:t>
            </a:r>
            <a:endParaRPr lang="pl-PL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DejaVu Sans"/>
              </a:rPr>
              <a:t>utrzymywanie kontaktu wzrokowego ze słuchaczami</a:t>
            </a:r>
            <a:endParaRPr lang="pl-PL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DejaVu Sans"/>
              </a:rPr>
              <a:t>mówienie czystym głosem, nie za szybko, wykorzystując zmiany natężenia w celu </a:t>
            </a:r>
            <a:endParaRPr lang="pl-PL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DejaVu Sans"/>
              </a:rPr>
              <a:t>     podtrzymania uwagi słuchaczy</a:t>
            </a:r>
            <a:endParaRPr lang="pl-PL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DejaVu Sans"/>
              </a:rPr>
              <a:t>wzmocnione elementy prozodyczne ustnego przekazu (intonacja);</a:t>
            </a:r>
            <a:endParaRPr lang="pl-PL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DejaVu Sans"/>
              </a:rPr>
              <a:t>wzbogacanie przekazu poprzez używanie naturalnych gestów;</a:t>
            </a:r>
            <a:endParaRPr lang="pl-PL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DejaVu Sans"/>
              </a:rPr>
              <a:t> wcześniejsze informowanie, przygotowywanie uczniów, że za chwilę usłyszą </a:t>
            </a:r>
            <a:endParaRPr lang="pl-PL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DejaVu Sans"/>
              </a:rPr>
              <a:t>ważną informację („uwaga”, „to jest ważne”, „posłuchajcie uważnie”);</a:t>
            </a:r>
            <a:endParaRPr lang="pl-PL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DejaVu Sans"/>
              </a:rPr>
              <a:t>możliwość wcześniejszego otrzymania kopii notatek nauczyciela, zrobienie kopii notatek </a:t>
            </a:r>
            <a:endParaRPr lang="pl-PL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DejaVu Sans"/>
              </a:rPr>
              <a:t>     od kolegów lub możliwość nagrania lekcji na dyktafon w celu analizy materiału</a:t>
            </a:r>
            <a:endParaRPr lang="pl-PL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DejaVu Sans"/>
              </a:rPr>
              <a:t>     i samodzielnego wykonania notatek</a:t>
            </a:r>
            <a:endParaRPr lang="pl-PL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DejaVu Sans"/>
              </a:rPr>
              <a:t>wprowadzanie słuchacza w temat, przedstawienie celu działania</a:t>
            </a:r>
            <a:endParaRPr lang="pl-PL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DejaVu Sans"/>
              </a:rPr>
              <a:t>przedstawienie słów kluczowych w formie punktów na tablicy</a:t>
            </a:r>
            <a:endParaRPr lang="pl-PL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DejaVu Sans"/>
              </a:rPr>
              <a:t>powtarzanie szczególnie ważnych słów, zdań</a:t>
            </a:r>
            <a:endParaRPr lang="pl-PL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9" name="CustomShape 1"/>
          <p:cNvSpPr/>
          <p:nvPr/>
        </p:nvSpPr>
        <p:spPr>
          <a:xfrm>
            <a:off x="713880" y="444960"/>
            <a:ext cx="678852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28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Wskazówki dla nauczyciela</a:t>
            </a:r>
            <a:endParaRPr lang="pl-PL" sz="2800" b="0" strike="noStrike" spc="-1">
              <a:latin typeface="Arial"/>
            </a:endParaRPr>
          </a:p>
        </p:txBody>
      </p:sp>
      <p:sp>
        <p:nvSpPr>
          <p:cNvPr id="2490" name="CustomShape 2"/>
          <p:cNvSpPr/>
          <p:nvPr/>
        </p:nvSpPr>
        <p:spPr>
          <a:xfrm>
            <a:off x="969840" y="1051560"/>
            <a:ext cx="7579080" cy="292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formułowanie </a:t>
            </a:r>
            <a:r>
              <a:rPr lang="pl-PL" sz="1400" b="1" strike="noStrike" spc="-1">
                <a:solidFill>
                  <a:srgbClr val="23385C"/>
                </a:solidFill>
                <a:latin typeface="Lato"/>
                <a:ea typeface="Lato"/>
              </a:rPr>
              <a:t>jasnych, prostych instrukcji</a:t>
            </a: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, zawierających znane słownictwo, dzielenie złożonych instrukcji na proste następujące po sobie działania, np. przestawienie ich w punktach;</a:t>
            </a:r>
            <a:endParaRPr lang="pl-PL" sz="1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po zakończeniu jednego zadania, </a:t>
            </a:r>
            <a:r>
              <a:rPr lang="pl-PL" sz="1400" b="1" strike="noStrike" spc="-1">
                <a:solidFill>
                  <a:srgbClr val="23385C"/>
                </a:solidFill>
                <a:latin typeface="Lato"/>
                <a:ea typeface="Lato"/>
              </a:rPr>
              <a:t>podsumowanie</a:t>
            </a: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 najistotniejszych treści</a:t>
            </a:r>
            <a:br/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i przekazanie informacji, co jest najważniejsze i co należy zapamiętać;</a:t>
            </a:r>
            <a:endParaRPr lang="pl-PL" sz="1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przydzielanie trudniejszych zadań, wymagających dużego wysiłku słuchowego </a:t>
            </a:r>
            <a:r>
              <a:rPr lang="pl-PL" sz="1400" b="1" strike="noStrike" spc="-1">
                <a:solidFill>
                  <a:srgbClr val="23385C"/>
                </a:solidFill>
                <a:latin typeface="Lato"/>
                <a:ea typeface="Lato"/>
              </a:rPr>
              <a:t>zadaniami mniej wymagającymi </a:t>
            </a: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słuchowo;</a:t>
            </a:r>
            <a:endParaRPr lang="pl-PL" sz="1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1" strike="noStrike" spc="-1">
                <a:solidFill>
                  <a:srgbClr val="23385C"/>
                </a:solidFill>
                <a:latin typeface="Lato"/>
                <a:ea typeface="Lato"/>
              </a:rPr>
              <a:t>planowanie</a:t>
            </a: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 zajęć wymagających zwiększonej koncentracji i wysiłku umysłowego na godziny wcześniejsze, poranne.</a:t>
            </a:r>
            <a:r>
              <a:rPr lang="pl-PL" sz="1400" b="0" strike="noStrike" spc="-1">
                <a:solidFill>
                  <a:srgbClr val="333333"/>
                </a:solidFill>
                <a:latin typeface="Lato"/>
                <a:ea typeface="Lato"/>
              </a:rPr>
              <a:t> </a:t>
            </a:r>
            <a:endParaRPr lang="pl-PL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457200" algn="l"/>
              </a:tabLst>
            </a:pPr>
            <a:endParaRPr lang="pl-PL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457200" algn="l"/>
              </a:tabLst>
            </a:pPr>
            <a:endParaRPr lang="pl-PL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457200" algn="l"/>
              </a:tabLst>
            </a:pPr>
            <a:endParaRPr lang="pl-PL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1" name="CustomShape 1"/>
          <p:cNvSpPr/>
          <p:nvPr/>
        </p:nvSpPr>
        <p:spPr>
          <a:xfrm>
            <a:off x="713880" y="1224000"/>
            <a:ext cx="6788520" cy="375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285840" indent="-28548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DejaVu Sans"/>
              </a:rPr>
              <a:t>zadbanie </a:t>
            </a:r>
            <a:r>
              <a:rPr lang="pl-PL" sz="1400" b="1" strike="noStrike" spc="-1">
                <a:solidFill>
                  <a:srgbClr val="23385C"/>
                </a:solidFill>
                <a:latin typeface="Lato"/>
                <a:ea typeface="DejaVu Sans"/>
              </a:rPr>
              <a:t>o otoczenie</a:t>
            </a:r>
            <a:r>
              <a:rPr lang="pl-PL" sz="1400" b="0" strike="noStrike" spc="-1">
                <a:solidFill>
                  <a:srgbClr val="23385C"/>
                </a:solidFill>
                <a:latin typeface="Lato"/>
                <a:ea typeface="DejaVu Sans"/>
              </a:rPr>
              <a:t> dziecka– wykładzina, dywan wygłuszający pokój dziecka, zasłony w oknach, pokój z dala od kuchni i łazienki, wyłączenie telewizora, komputera;</a:t>
            </a:r>
            <a:endParaRPr lang="pl-PL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DejaVu Sans"/>
              </a:rPr>
              <a:t>mówienie do dziecka przebywając w tym samym pomieszczeniu;</a:t>
            </a:r>
            <a:endParaRPr lang="pl-PL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DejaVu Sans"/>
              </a:rPr>
              <a:t>np. nazywanie czynności, które rodzice wykonują razem z dzieckiem;</a:t>
            </a:r>
            <a:endParaRPr lang="pl-PL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DejaVu Sans"/>
              </a:rPr>
              <a:t> zachęcanie dziecka do </a:t>
            </a:r>
            <a:r>
              <a:rPr lang="pl-PL" sz="1400" b="1" strike="noStrike" spc="-1">
                <a:solidFill>
                  <a:srgbClr val="23385C"/>
                </a:solidFill>
                <a:latin typeface="Lato"/>
                <a:ea typeface="DejaVu Sans"/>
              </a:rPr>
              <a:t>mówienia i opowiadania</a:t>
            </a:r>
            <a:r>
              <a:rPr lang="pl-PL" sz="1400" b="0" strike="noStrike" spc="-1">
                <a:solidFill>
                  <a:srgbClr val="23385C"/>
                </a:solidFill>
                <a:latin typeface="Lato"/>
                <a:ea typeface="DejaVu Sans"/>
              </a:rPr>
              <a:t>;</a:t>
            </a:r>
            <a:endParaRPr lang="pl-PL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DejaVu Sans"/>
              </a:rPr>
              <a:t>wspólne </a:t>
            </a:r>
            <a:r>
              <a:rPr lang="pl-PL" sz="1400" b="1" strike="noStrike" spc="-1">
                <a:solidFill>
                  <a:srgbClr val="23385C"/>
                </a:solidFill>
                <a:latin typeface="Lato"/>
                <a:ea typeface="DejaVu Sans"/>
              </a:rPr>
              <a:t>śpiewanie</a:t>
            </a:r>
            <a:r>
              <a:rPr lang="pl-PL" sz="1400" b="0" strike="noStrike" spc="-1">
                <a:solidFill>
                  <a:srgbClr val="23385C"/>
                </a:solidFill>
                <a:latin typeface="Lato"/>
                <a:ea typeface="DejaVu Sans"/>
              </a:rPr>
              <a:t> i </a:t>
            </a:r>
            <a:r>
              <a:rPr lang="pl-PL" sz="1400" b="1" strike="noStrike" spc="-1">
                <a:solidFill>
                  <a:srgbClr val="23385C"/>
                </a:solidFill>
                <a:latin typeface="Lato"/>
                <a:ea typeface="DejaVu Sans"/>
              </a:rPr>
              <a:t>muzykowanie, taniec, rytmika</a:t>
            </a:r>
            <a:r>
              <a:rPr lang="pl-PL" sz="1400" b="0" strike="noStrike" spc="-1">
                <a:solidFill>
                  <a:srgbClr val="23385C"/>
                </a:solidFill>
                <a:latin typeface="Lato"/>
                <a:ea typeface="DejaVu Sans"/>
              </a:rPr>
              <a:t>;</a:t>
            </a:r>
            <a:endParaRPr lang="pl-PL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DejaVu Sans"/>
              </a:rPr>
              <a:t>zwracania uwagi dziecka na dźwięki wydawane przez przedmioty codziennego użytku -</a:t>
            </a:r>
            <a:r>
              <a:rPr lang="pl-PL" sz="1400" b="1" strike="noStrike" spc="-1">
                <a:solidFill>
                  <a:srgbClr val="23385C"/>
                </a:solidFill>
                <a:latin typeface="Lato"/>
                <a:ea typeface="DejaVu Sans"/>
              </a:rPr>
              <a:t> wychowanie słuchowe</a:t>
            </a:r>
            <a:br/>
            <a:r>
              <a:rPr lang="pl-PL" sz="1400" b="0" strike="noStrike" spc="-1">
                <a:solidFill>
                  <a:srgbClr val="23385C"/>
                </a:solidFill>
                <a:latin typeface="Lato"/>
              </a:rPr>
              <a:t> </a:t>
            </a:r>
            <a:endParaRPr lang="pl-PL" sz="1400" b="0" strike="noStrike" spc="-1">
              <a:latin typeface="Arial"/>
            </a:endParaRPr>
          </a:p>
        </p:txBody>
      </p:sp>
      <p:sp>
        <p:nvSpPr>
          <p:cNvPr id="2492" name="CustomShape 2"/>
          <p:cNvSpPr/>
          <p:nvPr/>
        </p:nvSpPr>
        <p:spPr>
          <a:xfrm>
            <a:off x="323640" y="122760"/>
            <a:ext cx="6882120" cy="355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2400" b="0" strike="noStrike" spc="-1">
                <a:solidFill>
                  <a:srgbClr val="23385C"/>
                </a:solidFill>
                <a:latin typeface="Lato"/>
                <a:ea typeface="Black Han Sans"/>
              </a:rPr>
              <a:t>                     </a:t>
            </a:r>
            <a:endParaRPr lang="pl-PL" sz="2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2400" b="1" strike="noStrike" spc="-1">
                <a:solidFill>
                  <a:srgbClr val="23385C"/>
                </a:solidFill>
                <a:latin typeface="Lato"/>
                <a:ea typeface="Black Han Sans"/>
              </a:rPr>
              <a:t>     Wskazówki dla rodziców</a:t>
            </a:r>
            <a:endParaRPr lang="pl-PL" sz="2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2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2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3" name="TextShape 1"/>
          <p:cNvSpPr txBox="1"/>
          <p:nvPr/>
        </p:nvSpPr>
        <p:spPr>
          <a:xfrm>
            <a:off x="467640" y="416160"/>
            <a:ext cx="6696360" cy="4608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l-PL" sz="1400" b="1" strike="noStrike" spc="-1">
                <a:solidFill>
                  <a:srgbClr val="1A2A45"/>
                </a:solidFill>
                <a:latin typeface="Lato"/>
              </a:rPr>
              <a:t>Wstępny kwestionariusz dla rodziców - wystarczy odpowiedzieć na kilka pytań. </a:t>
            </a:r>
            <a:br/>
            <a:br/>
            <a:r>
              <a:rPr lang="pl-PL" sz="1400" b="0" strike="noStrike" spc="-1">
                <a:solidFill>
                  <a:srgbClr val="1A2A45"/>
                </a:solidFill>
                <a:latin typeface="Lato"/>
              </a:rPr>
              <a:t>1. Czy występowały częste infekcje ucha i/lub problemy ze słuchem?</a:t>
            </a:r>
            <a:br/>
            <a:r>
              <a:rPr lang="pl-PL" sz="1400" b="0" strike="noStrike" spc="-1">
                <a:solidFill>
                  <a:srgbClr val="1A2A45"/>
                </a:solidFill>
                <a:latin typeface="Lato"/>
              </a:rPr>
              <a:t>2. Czy dziecko ma problemy ze słuchem przy znacznym natężeniem </a:t>
            </a:r>
            <a:br/>
            <a:r>
              <a:rPr lang="pl-PL" sz="1400" b="0" strike="noStrike" spc="-1">
                <a:solidFill>
                  <a:srgbClr val="1A2A45"/>
                </a:solidFill>
                <a:latin typeface="Lato"/>
              </a:rPr>
              <a:t>    głosów w tle?</a:t>
            </a:r>
            <a:br/>
            <a:r>
              <a:rPr lang="pl-PL" sz="1400" b="0" strike="noStrike" spc="-1">
                <a:solidFill>
                  <a:srgbClr val="1A2A45"/>
                </a:solidFill>
                <a:latin typeface="Lato"/>
              </a:rPr>
              <a:t>3. Czy występują trudności ze zrozumieniem wypowiedzi ustnych, jak   </a:t>
            </a:r>
            <a:br/>
            <a:r>
              <a:rPr lang="pl-PL" sz="1400" b="0" strike="noStrike" spc="-1">
                <a:solidFill>
                  <a:srgbClr val="1A2A45"/>
                </a:solidFill>
                <a:latin typeface="Lato"/>
              </a:rPr>
              <a:t>    również z ich prawidłowym rozumieniem?</a:t>
            </a:r>
            <a:br/>
            <a:r>
              <a:rPr lang="pl-PL" sz="1400" b="0" strike="noStrike" spc="-1">
                <a:solidFill>
                  <a:srgbClr val="1A2A45"/>
                </a:solidFill>
                <a:latin typeface="Lato"/>
              </a:rPr>
              <a:t>4. Kiedy dziecko odpowiada na pytania, czy robi to powoli, z dużym  </a:t>
            </a:r>
            <a:br/>
            <a:r>
              <a:rPr lang="pl-PL" sz="1400" b="0" strike="noStrike" spc="-1">
                <a:solidFill>
                  <a:srgbClr val="1A2A45"/>
                </a:solidFill>
                <a:latin typeface="Lato"/>
              </a:rPr>
              <a:t>    wysiłkiem ( widać, że się zastanawia?)</a:t>
            </a:r>
            <a:br/>
            <a:r>
              <a:rPr lang="pl-PL" sz="1400" b="0" strike="noStrike" spc="-1">
                <a:solidFill>
                  <a:srgbClr val="1A2A45"/>
                </a:solidFill>
                <a:latin typeface="Lato"/>
              </a:rPr>
              <a:t>5. Czy występuje nadwrażliwość na głośne dźwięki lub określone tony?</a:t>
            </a:r>
            <a:br/>
            <a:r>
              <a:rPr lang="pl-PL" sz="1400" b="0" strike="noStrike" spc="-1">
                <a:solidFill>
                  <a:srgbClr val="1A2A45"/>
                </a:solidFill>
                <a:latin typeface="Lato"/>
              </a:rPr>
              <a:t>6. Czy zdarza się, że dziecko nie rozumie ustnych wypowiedzi?</a:t>
            </a:r>
            <a:br/>
            <a:r>
              <a:rPr lang="pl-PL" sz="1400" b="0" strike="noStrike" spc="-1">
                <a:solidFill>
                  <a:srgbClr val="1A2A45"/>
                </a:solidFill>
                <a:latin typeface="Lato"/>
              </a:rPr>
              <a:t>7. Czy dziecko mówi monotonnie, bez wyraźnej intonacji, nie umie </a:t>
            </a:r>
            <a:br/>
            <a:r>
              <a:rPr lang="pl-PL" sz="1400" b="0" strike="noStrike" spc="-1">
                <a:solidFill>
                  <a:srgbClr val="1A2A45"/>
                </a:solidFill>
                <a:latin typeface="Lato"/>
              </a:rPr>
              <a:t>    utrzymać rytmu podczas mówienia?</a:t>
            </a:r>
            <a:br/>
            <a:r>
              <a:rPr lang="pl-PL" sz="1400" b="0" strike="noStrike" spc="-1">
                <a:solidFill>
                  <a:srgbClr val="1A2A45"/>
                </a:solidFill>
                <a:latin typeface="Lato"/>
              </a:rPr>
              <a:t>8. Czy u dziecka wystąpiło opóźnienie w rozwoju mowy lub zasób słów i    </a:t>
            </a:r>
            <a:br/>
            <a:r>
              <a:rPr lang="pl-PL" sz="1400" b="0" strike="noStrike" spc="-1">
                <a:solidFill>
                  <a:srgbClr val="1A2A45"/>
                </a:solidFill>
                <a:latin typeface="Lato"/>
              </a:rPr>
              <a:t>    znajomość gramatyki jest uboga?</a:t>
            </a:r>
            <a:br/>
            <a:r>
              <a:rPr lang="pl-PL" sz="1400" b="0" strike="noStrike" spc="-1">
                <a:solidFill>
                  <a:srgbClr val="1A2A45"/>
                </a:solidFill>
                <a:latin typeface="Lato"/>
              </a:rPr>
              <a:t>9. Czy dziecko jest lub było poddawane terapii mowy?</a:t>
            </a:r>
            <a:br/>
            <a:r>
              <a:rPr lang="pl-PL" sz="1400" b="0" strike="noStrike" spc="-1">
                <a:solidFill>
                  <a:srgbClr val="1A2A45"/>
                </a:solidFill>
                <a:latin typeface="Lato"/>
              </a:rPr>
              <a:t>10. Czy dziecko ma trudności w uczeniu się w szkole/przedszkolu?</a:t>
            </a:r>
            <a:br/>
            <a:r>
              <a:rPr lang="pl-PL" sz="1400" b="0" strike="noStrike" spc="-1">
                <a:solidFill>
                  <a:srgbClr val="1A2A45"/>
                </a:solidFill>
                <a:latin typeface="Lato"/>
              </a:rPr>
              <a:t> </a:t>
            </a:r>
            <a:br/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4" name="CustomShape 1"/>
          <p:cNvSpPr/>
          <p:nvPr/>
        </p:nvSpPr>
        <p:spPr>
          <a:xfrm>
            <a:off x="698040" y="1440000"/>
            <a:ext cx="6788520" cy="21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</a:pPr>
            <a:br/>
            <a:r>
              <a:rPr lang="pl-PL" sz="1600" b="0" strike="noStrike" spc="-1">
                <a:solidFill>
                  <a:srgbClr val="23385C"/>
                </a:solidFill>
                <a:latin typeface="Lato"/>
                <a:ea typeface="Lato"/>
              </a:rPr>
              <a:t>Ucho – narząd słuchu i równowagi. Ludzki organizm posiada dwie anteny, które odbierają fale dźwiękowe, czyli drgania cząsteczek powietrza. Przetwarzają je następnie na impulsy nerwowe, a potem przekazują do mózgu, odpowiedzialnego za rozpoznawanie dźwięków. Małżowina uszna to tylko część narządu słuchu.</a:t>
            </a:r>
            <a:endParaRPr lang="pl-PL" sz="1600" b="0" strike="noStrike" spc="-1">
              <a:latin typeface="Arial"/>
            </a:endParaRPr>
          </a:p>
        </p:txBody>
      </p:sp>
      <p:sp>
        <p:nvSpPr>
          <p:cNvPr id="2495" name="CustomShape 2"/>
          <p:cNvSpPr/>
          <p:nvPr/>
        </p:nvSpPr>
        <p:spPr>
          <a:xfrm>
            <a:off x="713880" y="444960"/>
            <a:ext cx="678852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28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Podsumowanie</a:t>
            </a:r>
            <a:endParaRPr lang="pl-PL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CustomShape 1"/>
          <p:cNvSpPr/>
          <p:nvPr/>
        </p:nvSpPr>
        <p:spPr>
          <a:xfrm>
            <a:off x="713880" y="444960"/>
            <a:ext cx="678852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pl-PL" b="1" spc="-1" dirty="0">
                <a:solidFill>
                  <a:srgbClr val="23385C"/>
                </a:solidFill>
                <a:latin typeface="Lato"/>
                <a:ea typeface="Lato"/>
              </a:rPr>
              <a:t>Za co </a:t>
            </a:r>
            <a:r>
              <a:rPr lang="pl-PL" b="1" spc="-1" dirty="0" err="1">
                <a:solidFill>
                  <a:srgbClr val="23385C"/>
                </a:solidFill>
                <a:latin typeface="Lato"/>
                <a:ea typeface="Lato"/>
              </a:rPr>
              <a:t>odpowiadaja</a:t>
            </a:r>
            <a:r>
              <a:rPr lang="pl-PL" b="1" spc="-1" dirty="0">
                <a:solidFill>
                  <a:srgbClr val="23385C"/>
                </a:solidFill>
                <a:latin typeface="Lato"/>
                <a:ea typeface="Lato"/>
              </a:rPr>
              <a:t> p</a:t>
            </a:r>
            <a:r>
              <a:rPr lang="pl-PL" b="1" strike="noStrike" spc="-1" dirty="0">
                <a:solidFill>
                  <a:srgbClr val="23385C"/>
                </a:solidFill>
                <a:latin typeface="Lato"/>
                <a:ea typeface="Lato"/>
              </a:rPr>
              <a:t>ółkule mózgowe?</a:t>
            </a:r>
          </a:p>
          <a:p>
            <a:pPr>
              <a:lnSpc>
                <a:spcPct val="100000"/>
              </a:lnSpc>
            </a:pPr>
            <a:endParaRPr lang="pl-PL" sz="1600" b="1" strike="noStrike" spc="-1" dirty="0">
              <a:solidFill>
                <a:srgbClr val="23385C"/>
              </a:solidFill>
              <a:latin typeface="Lato"/>
              <a:ea typeface="Lato"/>
            </a:endParaRPr>
          </a:p>
          <a:p>
            <a:pPr>
              <a:lnSpc>
                <a:spcPct val="100000"/>
              </a:lnSpc>
            </a:pPr>
            <a:r>
              <a:rPr lang="pl-PL" sz="1000" b="0" strike="noStrike" spc="-1" dirty="0">
                <a:solidFill>
                  <a:srgbClr val="23385C"/>
                </a:solidFill>
                <a:latin typeface="Lato"/>
                <a:ea typeface="Lato"/>
              </a:rPr>
              <a:t>https://zapytaj.onet.pl/Category/002,018/2,27666898,Masz_bardziej_rozwinieta_prawa_czy_lewa_polkule_mozgu.html</a:t>
            </a:r>
            <a:endParaRPr lang="pl-PL" sz="1000" b="0" strike="noStrike" spc="-1" dirty="0">
              <a:latin typeface="Arial"/>
            </a:endParaRPr>
          </a:p>
        </p:txBody>
      </p:sp>
      <p:pic>
        <p:nvPicPr>
          <p:cNvPr id="2497" name="Picture 2" descr="Zobacz obraz źródłowy"/>
          <p:cNvPicPr/>
          <p:nvPr/>
        </p:nvPicPr>
        <p:blipFill>
          <a:blip r:embed="rId2"/>
          <a:stretch/>
        </p:blipFill>
        <p:spPr>
          <a:xfrm>
            <a:off x="1884600" y="1256760"/>
            <a:ext cx="5195160" cy="3885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CustomShape 1"/>
          <p:cNvSpPr/>
          <p:nvPr/>
        </p:nvSpPr>
        <p:spPr>
          <a:xfrm>
            <a:off x="713880" y="444960"/>
            <a:ext cx="678852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28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Częstość występowania CAPD</a:t>
            </a:r>
            <a:endParaRPr lang="pl-PL" sz="2800" b="0" strike="noStrike" spc="-1">
              <a:latin typeface="Arial"/>
            </a:endParaRPr>
          </a:p>
        </p:txBody>
      </p:sp>
      <p:sp>
        <p:nvSpPr>
          <p:cNvPr id="976" name="CustomShape 2"/>
          <p:cNvSpPr/>
          <p:nvPr/>
        </p:nvSpPr>
        <p:spPr>
          <a:xfrm>
            <a:off x="576000" y="2838960"/>
            <a:ext cx="2102760" cy="78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pl-PL" sz="18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Dorośli</a:t>
            </a:r>
            <a:endParaRPr lang="pl-PL" sz="1800" b="0" strike="noStrike" spc="-1">
              <a:latin typeface="Arial"/>
            </a:endParaRPr>
          </a:p>
        </p:txBody>
      </p:sp>
      <p:sp>
        <p:nvSpPr>
          <p:cNvPr id="977" name="CustomShape 3"/>
          <p:cNvSpPr/>
          <p:nvPr/>
        </p:nvSpPr>
        <p:spPr>
          <a:xfrm>
            <a:off x="675000" y="3657240"/>
            <a:ext cx="2003760" cy="78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Szacunkowo 10-20%</a:t>
            </a:r>
            <a:endParaRPr lang="pl-PL" sz="1400" b="0" strike="noStrike" spc="-1">
              <a:latin typeface="Arial"/>
            </a:endParaRPr>
          </a:p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(Polska, USA)</a:t>
            </a:r>
            <a:endParaRPr lang="pl-PL" sz="1400" b="0" strike="noStrike" spc="-1">
              <a:latin typeface="Arial"/>
            </a:endParaRPr>
          </a:p>
        </p:txBody>
      </p:sp>
      <p:sp>
        <p:nvSpPr>
          <p:cNvPr id="978" name="CustomShape 4"/>
          <p:cNvSpPr/>
          <p:nvPr/>
        </p:nvSpPr>
        <p:spPr>
          <a:xfrm>
            <a:off x="576000" y="1416960"/>
            <a:ext cx="2102760" cy="78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pl-PL" sz="18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Dzieci</a:t>
            </a:r>
            <a:endParaRPr lang="pl-PL" sz="1800" b="0" strike="noStrike" spc="-1">
              <a:latin typeface="Arial"/>
            </a:endParaRPr>
          </a:p>
        </p:txBody>
      </p:sp>
      <p:sp>
        <p:nvSpPr>
          <p:cNvPr id="979" name="CustomShape 5"/>
          <p:cNvSpPr/>
          <p:nvPr/>
        </p:nvSpPr>
        <p:spPr>
          <a:xfrm>
            <a:off x="370080" y="2202480"/>
            <a:ext cx="2309040" cy="78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Szacunkowo 2-7% </a:t>
            </a:r>
            <a:endParaRPr lang="pl-PL" sz="1400" b="0" strike="noStrike" spc="-1">
              <a:latin typeface="Arial"/>
            </a:endParaRPr>
          </a:p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(Polska, UK i USA)</a:t>
            </a:r>
            <a:endParaRPr lang="pl-PL" sz="1400" b="0" strike="noStrike" spc="-1">
              <a:latin typeface="Arial"/>
            </a:endParaRPr>
          </a:p>
        </p:txBody>
      </p:sp>
      <p:sp>
        <p:nvSpPr>
          <p:cNvPr id="980" name="CustomShape 6"/>
          <p:cNvSpPr/>
          <p:nvPr/>
        </p:nvSpPr>
        <p:spPr>
          <a:xfrm rot="10800000" flipH="1">
            <a:off x="2395800" y="2140560"/>
            <a:ext cx="204480" cy="139680"/>
          </a:xfrm>
          <a:custGeom>
            <a:avLst/>
            <a:gdLst/>
            <a:ahLst/>
            <a:cxnLst/>
            <a:rect l="l" t="t" r="r" b="b"/>
            <a:pathLst>
              <a:path w="2784" h="1906">
                <a:moveTo>
                  <a:pt x="1392" y="1"/>
                </a:moveTo>
                <a:lnTo>
                  <a:pt x="0" y="1906"/>
                </a:lnTo>
                <a:lnTo>
                  <a:pt x="2784" y="1906"/>
                </a:lnTo>
                <a:lnTo>
                  <a:pt x="1392" y="1"/>
                </a:ln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1" name="CustomShape 7"/>
          <p:cNvSpPr/>
          <p:nvPr/>
        </p:nvSpPr>
        <p:spPr>
          <a:xfrm rot="10800000" flipH="1">
            <a:off x="2395800" y="3580200"/>
            <a:ext cx="204480" cy="139680"/>
          </a:xfrm>
          <a:custGeom>
            <a:avLst/>
            <a:gdLst/>
            <a:ahLst/>
            <a:cxnLst/>
            <a:rect l="l" t="t" r="r" b="b"/>
            <a:pathLst>
              <a:path w="2784" h="1906">
                <a:moveTo>
                  <a:pt x="1392" y="1"/>
                </a:moveTo>
                <a:lnTo>
                  <a:pt x="0" y="1906"/>
                </a:lnTo>
                <a:lnTo>
                  <a:pt x="2784" y="1906"/>
                </a:lnTo>
                <a:lnTo>
                  <a:pt x="1392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2" name="CustomShape 8"/>
          <p:cNvSpPr/>
          <p:nvPr/>
        </p:nvSpPr>
        <p:spPr>
          <a:xfrm>
            <a:off x="1302480" y="4644360"/>
            <a:ext cx="7677720" cy="78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pl-PL" sz="1400" b="0" strike="noStrike" spc="-1">
                <a:solidFill>
                  <a:srgbClr val="23385C"/>
                </a:solidFill>
                <a:latin typeface="Lato"/>
                <a:ea typeface="Lato"/>
              </a:rPr>
              <a:t>CAPD występuje dwukrotnie częściej u chłopców/mężczyzn niż u dziewczynek/kobiet.</a:t>
            </a:r>
            <a:endParaRPr lang="pl-PL" sz="1400" b="0" strike="noStrike" spc="-1">
              <a:latin typeface="Arial"/>
            </a:endParaRPr>
          </a:p>
        </p:txBody>
      </p:sp>
      <p:grpSp>
        <p:nvGrpSpPr>
          <p:cNvPr id="983" name="Group 9"/>
          <p:cNvGrpSpPr/>
          <p:nvPr/>
        </p:nvGrpSpPr>
        <p:grpSpPr>
          <a:xfrm>
            <a:off x="3064320" y="1235520"/>
            <a:ext cx="5502960" cy="3349800"/>
            <a:chOff x="3064320" y="1235520"/>
            <a:chExt cx="5502960" cy="3349800"/>
          </a:xfrm>
        </p:grpSpPr>
        <p:grpSp>
          <p:nvGrpSpPr>
            <p:cNvPr id="984" name="Group 10"/>
            <p:cNvGrpSpPr/>
            <p:nvPr/>
          </p:nvGrpSpPr>
          <p:grpSpPr>
            <a:xfrm>
              <a:off x="7236720" y="3429720"/>
              <a:ext cx="351000" cy="80640"/>
              <a:chOff x="7236720" y="3429720"/>
              <a:chExt cx="351000" cy="80640"/>
            </a:xfrm>
          </p:grpSpPr>
          <p:sp>
            <p:nvSpPr>
              <p:cNvPr id="985" name="CustomShape 11"/>
              <p:cNvSpPr/>
              <p:nvPr/>
            </p:nvSpPr>
            <p:spPr>
              <a:xfrm>
                <a:off x="7291800" y="3468600"/>
                <a:ext cx="2739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14227" h="1">
                    <a:moveTo>
                      <a:pt x="1" y="0"/>
                    </a:moveTo>
                    <a:lnTo>
                      <a:pt x="14227" y="0"/>
                    </a:lnTo>
                  </a:path>
                </a:pathLst>
              </a:custGeom>
              <a:noFill/>
              <a:ln w="1825">
                <a:solidFill>
                  <a:srgbClr val="A5B7C5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986" name="Group 12"/>
              <p:cNvGrpSpPr/>
              <p:nvPr/>
            </p:nvGrpSpPr>
            <p:grpSpPr>
              <a:xfrm>
                <a:off x="7495560" y="3429720"/>
                <a:ext cx="92160" cy="80640"/>
                <a:chOff x="7495560" y="3429720"/>
                <a:chExt cx="92160" cy="80640"/>
              </a:xfrm>
            </p:grpSpPr>
            <p:sp>
              <p:nvSpPr>
                <p:cNvPr id="987" name="CustomShape 13"/>
                <p:cNvSpPr/>
                <p:nvPr/>
              </p:nvSpPr>
              <p:spPr>
                <a:xfrm>
                  <a:off x="7495560" y="3429720"/>
                  <a:ext cx="92160" cy="8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>
                      <a:moveTo>
                        <a:pt x="2737" y="1"/>
                      </a:moveTo>
                      <a:cubicBezTo>
                        <a:pt x="2231" y="1"/>
                        <a:pt x="1714" y="189"/>
                        <a:pt x="1294" y="609"/>
                      </a:cubicBezTo>
                      <a:cubicBezTo>
                        <a:pt x="0" y="1903"/>
                        <a:pt x="919" y="4117"/>
                        <a:pt x="2746" y="4117"/>
                      </a:cubicBezTo>
                      <a:cubicBezTo>
                        <a:pt x="3883" y="4117"/>
                        <a:pt x="4802" y="3185"/>
                        <a:pt x="4802" y="2060"/>
                      </a:cubicBezTo>
                      <a:cubicBezTo>
                        <a:pt x="4802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88" name="CustomShape 14"/>
                <p:cNvSpPr/>
                <p:nvPr/>
              </p:nvSpPr>
              <p:spPr>
                <a:xfrm>
                  <a:off x="7526880" y="3454200"/>
                  <a:ext cx="3708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8" h="1661">
                      <a:moveTo>
                        <a:pt x="1113" y="1"/>
                      </a:moveTo>
                      <a:cubicBezTo>
                        <a:pt x="375" y="1"/>
                        <a:pt x="0" y="896"/>
                        <a:pt x="532" y="1416"/>
                      </a:cubicBezTo>
                      <a:cubicBezTo>
                        <a:pt x="701" y="1585"/>
                        <a:pt x="910" y="1661"/>
                        <a:pt x="1114" y="1661"/>
                      </a:cubicBezTo>
                      <a:cubicBezTo>
                        <a:pt x="1540" y="1661"/>
                        <a:pt x="1948" y="1333"/>
                        <a:pt x="1948" y="835"/>
                      </a:cubicBezTo>
                      <a:cubicBezTo>
                        <a:pt x="1948" y="376"/>
                        <a:pt x="1573" y="1"/>
                        <a:pt x="111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989" name="Group 15"/>
              <p:cNvGrpSpPr/>
              <p:nvPr/>
            </p:nvGrpSpPr>
            <p:grpSpPr>
              <a:xfrm>
                <a:off x="7236720" y="3429720"/>
                <a:ext cx="92160" cy="80640"/>
                <a:chOff x="7236720" y="3429720"/>
                <a:chExt cx="92160" cy="80640"/>
              </a:xfrm>
            </p:grpSpPr>
            <p:sp>
              <p:nvSpPr>
                <p:cNvPr id="990" name="CustomShape 16"/>
                <p:cNvSpPr/>
                <p:nvPr/>
              </p:nvSpPr>
              <p:spPr>
                <a:xfrm>
                  <a:off x="7236720" y="3429720"/>
                  <a:ext cx="92160" cy="8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>
                      <a:moveTo>
                        <a:pt x="2738" y="1"/>
                      </a:moveTo>
                      <a:cubicBezTo>
                        <a:pt x="2231" y="1"/>
                        <a:pt x="1715" y="189"/>
                        <a:pt x="1295" y="609"/>
                      </a:cubicBezTo>
                      <a:cubicBezTo>
                        <a:pt x="1" y="1903"/>
                        <a:pt x="920" y="4117"/>
                        <a:pt x="2747" y="4117"/>
                      </a:cubicBezTo>
                      <a:cubicBezTo>
                        <a:pt x="3884" y="4117"/>
                        <a:pt x="4803" y="3185"/>
                        <a:pt x="4803" y="2060"/>
                      </a:cubicBezTo>
                      <a:cubicBezTo>
                        <a:pt x="4803" y="818"/>
                        <a:pt x="3792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91" name="CustomShape 17"/>
                <p:cNvSpPr/>
                <p:nvPr/>
              </p:nvSpPr>
              <p:spPr>
                <a:xfrm>
                  <a:off x="7268400" y="3454200"/>
                  <a:ext cx="367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61">
                      <a:moveTo>
                        <a:pt x="1102" y="1"/>
                      </a:moveTo>
                      <a:cubicBezTo>
                        <a:pt x="364" y="1"/>
                        <a:pt x="1" y="896"/>
                        <a:pt x="521" y="1416"/>
                      </a:cubicBezTo>
                      <a:cubicBezTo>
                        <a:pt x="690" y="1585"/>
                        <a:pt x="899" y="1661"/>
                        <a:pt x="1103" y="1661"/>
                      </a:cubicBezTo>
                      <a:cubicBezTo>
                        <a:pt x="1528" y="1661"/>
                        <a:pt x="1936" y="1333"/>
                        <a:pt x="1936" y="835"/>
                      </a:cubicBezTo>
                      <a:cubicBezTo>
                        <a:pt x="1936" y="376"/>
                        <a:pt x="1561" y="1"/>
                        <a:pt x="110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grpSp>
          <p:nvGrpSpPr>
            <p:cNvPr id="992" name="Group 18"/>
            <p:cNvGrpSpPr/>
            <p:nvPr/>
          </p:nvGrpSpPr>
          <p:grpSpPr>
            <a:xfrm>
              <a:off x="5830200" y="1370880"/>
              <a:ext cx="295920" cy="210960"/>
              <a:chOff x="5830200" y="1370880"/>
              <a:chExt cx="295920" cy="210960"/>
            </a:xfrm>
          </p:grpSpPr>
          <p:grpSp>
            <p:nvGrpSpPr>
              <p:cNvPr id="993" name="Group 19"/>
              <p:cNvGrpSpPr/>
              <p:nvPr/>
            </p:nvGrpSpPr>
            <p:grpSpPr>
              <a:xfrm>
                <a:off x="5885640" y="1404000"/>
                <a:ext cx="212760" cy="141480"/>
                <a:chOff x="5885640" y="1404000"/>
                <a:chExt cx="212760" cy="141480"/>
              </a:xfrm>
            </p:grpSpPr>
            <p:sp>
              <p:nvSpPr>
                <p:cNvPr id="994" name="CustomShape 20"/>
                <p:cNvSpPr/>
                <p:nvPr/>
              </p:nvSpPr>
              <p:spPr>
                <a:xfrm>
                  <a:off x="5885640" y="1404000"/>
                  <a:ext cx="212760" cy="14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5" h="7174">
                      <a:moveTo>
                        <a:pt x="0" y="1597"/>
                      </a:moveTo>
                      <a:cubicBezTo>
                        <a:pt x="242" y="1743"/>
                        <a:pt x="3532" y="7174"/>
                        <a:pt x="3532" y="7174"/>
                      </a:cubicBezTo>
                      <a:lnTo>
                        <a:pt x="6290" y="3315"/>
                      </a:lnTo>
                      <a:lnTo>
                        <a:pt x="11044" y="1"/>
                      </a:lnTo>
                      <a:close/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95" name="CustomShape 21"/>
                <p:cNvSpPr/>
                <p:nvPr/>
              </p:nvSpPr>
              <p:spPr>
                <a:xfrm>
                  <a:off x="5885640" y="1435680"/>
                  <a:ext cx="120600" cy="33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1" h="1719">
                      <a:moveTo>
                        <a:pt x="0" y="0"/>
                      </a:moveTo>
                      <a:lnTo>
                        <a:pt x="6290" y="1718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996" name="Group 22"/>
              <p:cNvGrpSpPr/>
              <p:nvPr/>
            </p:nvGrpSpPr>
            <p:grpSpPr>
              <a:xfrm>
                <a:off x="5951520" y="1430640"/>
                <a:ext cx="92160" cy="81000"/>
                <a:chOff x="5951520" y="1430640"/>
                <a:chExt cx="92160" cy="81000"/>
              </a:xfrm>
            </p:grpSpPr>
            <p:sp>
              <p:nvSpPr>
                <p:cNvPr id="997" name="CustomShape 23"/>
                <p:cNvSpPr/>
                <p:nvPr/>
              </p:nvSpPr>
              <p:spPr>
                <a:xfrm>
                  <a:off x="5951520" y="1430640"/>
                  <a:ext cx="92160" cy="8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>
                      <a:moveTo>
                        <a:pt x="2730" y="0"/>
                      </a:moveTo>
                      <a:cubicBezTo>
                        <a:pt x="2226" y="0"/>
                        <a:pt x="1713" y="187"/>
                        <a:pt x="1295" y="605"/>
                      </a:cubicBezTo>
                      <a:cubicBezTo>
                        <a:pt x="1" y="1900"/>
                        <a:pt x="920" y="4125"/>
                        <a:pt x="2746" y="4125"/>
                      </a:cubicBezTo>
                      <a:cubicBezTo>
                        <a:pt x="3884" y="4125"/>
                        <a:pt x="4803" y="3206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98" name="CustomShape 24"/>
                <p:cNvSpPr/>
                <p:nvPr/>
              </p:nvSpPr>
              <p:spPr>
                <a:xfrm>
                  <a:off x="5988600" y="1455120"/>
                  <a:ext cx="313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>
                      <a:moveTo>
                        <a:pt x="835" y="0"/>
                      </a:moveTo>
                      <a:cubicBezTo>
                        <a:pt x="376" y="0"/>
                        <a:pt x="1" y="375"/>
                        <a:pt x="1" y="835"/>
                      </a:cubicBezTo>
                      <a:cubicBezTo>
                        <a:pt x="1" y="1295"/>
                        <a:pt x="376" y="1657"/>
                        <a:pt x="835" y="1657"/>
                      </a:cubicBezTo>
                      <a:cubicBezTo>
                        <a:pt x="1295" y="1657"/>
                        <a:pt x="1658" y="1295"/>
                        <a:pt x="1658" y="835"/>
                      </a:cubicBezTo>
                      <a:cubicBezTo>
                        <a:pt x="1658" y="375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999" name="Group 25"/>
              <p:cNvGrpSpPr/>
              <p:nvPr/>
            </p:nvGrpSpPr>
            <p:grpSpPr>
              <a:xfrm>
                <a:off x="5830200" y="1400040"/>
                <a:ext cx="92160" cy="81000"/>
                <a:chOff x="5830200" y="1400040"/>
                <a:chExt cx="92160" cy="81000"/>
              </a:xfrm>
            </p:grpSpPr>
            <p:sp>
              <p:nvSpPr>
                <p:cNvPr id="1000" name="CustomShape 26"/>
                <p:cNvSpPr/>
                <p:nvPr/>
              </p:nvSpPr>
              <p:spPr>
                <a:xfrm>
                  <a:off x="5830200" y="1400040"/>
                  <a:ext cx="92160" cy="8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7">
                      <a:moveTo>
                        <a:pt x="2730" y="1"/>
                      </a:moveTo>
                      <a:cubicBezTo>
                        <a:pt x="2226" y="1"/>
                        <a:pt x="1712" y="188"/>
                        <a:pt x="1295" y="606"/>
                      </a:cubicBezTo>
                      <a:cubicBezTo>
                        <a:pt x="0" y="1900"/>
                        <a:pt x="920" y="4114"/>
                        <a:pt x="2746" y="4126"/>
                      </a:cubicBezTo>
                      <a:cubicBezTo>
                        <a:pt x="3883" y="4114"/>
                        <a:pt x="4803" y="3195"/>
                        <a:pt x="4803" y="2070"/>
                      </a:cubicBezTo>
                      <a:cubicBezTo>
                        <a:pt x="4803" y="824"/>
                        <a:pt x="3787" y="1"/>
                        <a:pt x="273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01" name="CustomShape 27"/>
                <p:cNvSpPr/>
                <p:nvPr/>
              </p:nvSpPr>
              <p:spPr>
                <a:xfrm>
                  <a:off x="5867280" y="1424520"/>
                  <a:ext cx="313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>
                      <a:moveTo>
                        <a:pt x="823" y="1"/>
                      </a:moveTo>
                      <a:cubicBezTo>
                        <a:pt x="363" y="1"/>
                        <a:pt x="1" y="376"/>
                        <a:pt x="1" y="823"/>
                      </a:cubicBezTo>
                      <a:cubicBezTo>
                        <a:pt x="1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002" name="Group 28"/>
              <p:cNvGrpSpPr/>
              <p:nvPr/>
            </p:nvGrpSpPr>
            <p:grpSpPr>
              <a:xfrm>
                <a:off x="5906160" y="1512720"/>
                <a:ext cx="78840" cy="69120"/>
                <a:chOff x="5906160" y="1512720"/>
                <a:chExt cx="78840" cy="69120"/>
              </a:xfrm>
            </p:grpSpPr>
            <p:sp>
              <p:nvSpPr>
                <p:cNvPr id="1003" name="CustomShape 29"/>
                <p:cNvSpPr/>
                <p:nvPr/>
              </p:nvSpPr>
              <p:spPr>
                <a:xfrm>
                  <a:off x="5906160" y="1512720"/>
                  <a:ext cx="78840" cy="6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3534">
                      <a:moveTo>
                        <a:pt x="2338" y="0"/>
                      </a:moveTo>
                      <a:cubicBezTo>
                        <a:pt x="1904" y="0"/>
                        <a:pt x="1462" y="162"/>
                        <a:pt x="1101" y="522"/>
                      </a:cubicBezTo>
                      <a:cubicBezTo>
                        <a:pt x="1" y="1635"/>
                        <a:pt x="787" y="3534"/>
                        <a:pt x="2360" y="3534"/>
                      </a:cubicBezTo>
                      <a:cubicBezTo>
                        <a:pt x="3327" y="3534"/>
                        <a:pt x="4114" y="2735"/>
                        <a:pt x="4114" y="1768"/>
                      </a:cubicBezTo>
                      <a:cubicBezTo>
                        <a:pt x="4114" y="704"/>
                        <a:pt x="3245" y="0"/>
                        <a:pt x="23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04" name="CustomShape 30"/>
                <p:cNvSpPr/>
                <p:nvPr/>
              </p:nvSpPr>
              <p:spPr>
                <a:xfrm>
                  <a:off x="5937480" y="1537200"/>
                  <a:ext cx="23760" cy="20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" h="1067">
                      <a:moveTo>
                        <a:pt x="714" y="0"/>
                      </a:moveTo>
                      <a:cubicBezTo>
                        <a:pt x="243" y="0"/>
                        <a:pt x="1" y="569"/>
                        <a:pt x="339" y="908"/>
                      </a:cubicBezTo>
                      <a:cubicBezTo>
                        <a:pt x="449" y="1017"/>
                        <a:pt x="584" y="1066"/>
                        <a:pt x="716" y="1066"/>
                      </a:cubicBezTo>
                      <a:cubicBezTo>
                        <a:pt x="993" y="1066"/>
                        <a:pt x="1259" y="852"/>
                        <a:pt x="1259" y="533"/>
                      </a:cubicBezTo>
                      <a:cubicBezTo>
                        <a:pt x="1259" y="230"/>
                        <a:pt x="1017" y="0"/>
                        <a:pt x="7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005" name="Group 31"/>
              <p:cNvGrpSpPr/>
              <p:nvPr/>
            </p:nvGrpSpPr>
            <p:grpSpPr>
              <a:xfrm>
                <a:off x="6047280" y="1370880"/>
                <a:ext cx="78840" cy="69120"/>
                <a:chOff x="6047280" y="1370880"/>
                <a:chExt cx="78840" cy="69120"/>
              </a:xfrm>
            </p:grpSpPr>
            <p:sp>
              <p:nvSpPr>
                <p:cNvPr id="1006" name="CustomShape 32"/>
                <p:cNvSpPr/>
                <p:nvPr/>
              </p:nvSpPr>
              <p:spPr>
                <a:xfrm>
                  <a:off x="6047280" y="1370880"/>
                  <a:ext cx="78840" cy="6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6" h="3535">
                      <a:moveTo>
                        <a:pt x="2350" y="1"/>
                      </a:moveTo>
                      <a:cubicBezTo>
                        <a:pt x="1916" y="1"/>
                        <a:pt x="1473" y="162"/>
                        <a:pt x="1113" y="522"/>
                      </a:cubicBezTo>
                      <a:cubicBezTo>
                        <a:pt x="0" y="1635"/>
                        <a:pt x="798" y="3534"/>
                        <a:pt x="2371" y="3534"/>
                      </a:cubicBezTo>
                      <a:cubicBezTo>
                        <a:pt x="3339" y="3534"/>
                        <a:pt x="4125" y="2748"/>
                        <a:pt x="4125" y="1768"/>
                      </a:cubicBezTo>
                      <a:cubicBezTo>
                        <a:pt x="4125" y="705"/>
                        <a:pt x="3256" y="1"/>
                        <a:pt x="235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07" name="CustomShape 33"/>
                <p:cNvSpPr/>
                <p:nvPr/>
              </p:nvSpPr>
              <p:spPr>
                <a:xfrm>
                  <a:off x="6082560" y="1395360"/>
                  <a:ext cx="20160" cy="20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" h="1065">
                      <a:moveTo>
                        <a:pt x="533" y="0"/>
                      </a:moveTo>
                      <a:cubicBezTo>
                        <a:pt x="243" y="0"/>
                        <a:pt x="1" y="242"/>
                        <a:pt x="1" y="532"/>
                      </a:cubicBezTo>
                      <a:cubicBezTo>
                        <a:pt x="1" y="835"/>
                        <a:pt x="243" y="1065"/>
                        <a:pt x="533" y="1065"/>
                      </a:cubicBezTo>
                      <a:cubicBezTo>
                        <a:pt x="835" y="1065"/>
                        <a:pt x="1077" y="835"/>
                        <a:pt x="1077" y="532"/>
                      </a:cubicBezTo>
                      <a:cubicBezTo>
                        <a:pt x="1077" y="242"/>
                        <a:pt x="835" y="0"/>
                        <a:pt x="53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grpSp>
          <p:nvGrpSpPr>
            <p:cNvPr id="1008" name="Group 34"/>
            <p:cNvGrpSpPr/>
            <p:nvPr/>
          </p:nvGrpSpPr>
          <p:grpSpPr>
            <a:xfrm>
              <a:off x="7447680" y="3656160"/>
              <a:ext cx="659520" cy="629640"/>
              <a:chOff x="7447680" y="3656160"/>
              <a:chExt cx="659520" cy="629640"/>
            </a:xfrm>
          </p:grpSpPr>
          <p:grpSp>
            <p:nvGrpSpPr>
              <p:cNvPr id="1009" name="Group 35"/>
              <p:cNvGrpSpPr/>
              <p:nvPr/>
            </p:nvGrpSpPr>
            <p:grpSpPr>
              <a:xfrm>
                <a:off x="7502760" y="3694680"/>
                <a:ext cx="582480" cy="549720"/>
                <a:chOff x="7502760" y="3694680"/>
                <a:chExt cx="582480" cy="549720"/>
              </a:xfrm>
            </p:grpSpPr>
            <p:sp>
              <p:nvSpPr>
                <p:cNvPr id="1010" name="CustomShape 36"/>
                <p:cNvSpPr/>
                <p:nvPr/>
              </p:nvSpPr>
              <p:spPr>
                <a:xfrm>
                  <a:off x="7502760" y="3694680"/>
                  <a:ext cx="355320" cy="437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36" h="22102">
                      <a:moveTo>
                        <a:pt x="0" y="12037"/>
                      </a:moveTo>
                      <a:cubicBezTo>
                        <a:pt x="702" y="12073"/>
                        <a:pt x="12302" y="22101"/>
                        <a:pt x="12302" y="22101"/>
                      </a:cubicBezTo>
                      <a:lnTo>
                        <a:pt x="11819" y="13005"/>
                      </a:lnTo>
                      <a:lnTo>
                        <a:pt x="18435" y="1"/>
                      </a:lnTo>
                      <a:lnTo>
                        <a:pt x="0" y="12521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11" name="CustomShape 37"/>
                <p:cNvSpPr/>
                <p:nvPr/>
              </p:nvSpPr>
              <p:spPr>
                <a:xfrm>
                  <a:off x="7740360" y="3902400"/>
                  <a:ext cx="329040" cy="340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2" h="17239">
                      <a:moveTo>
                        <a:pt x="13513" y="17239"/>
                      </a:moveTo>
                      <a:lnTo>
                        <a:pt x="12690" y="8614"/>
                      </a:lnTo>
                      <a:lnTo>
                        <a:pt x="17081" y="1"/>
                      </a:lnTo>
                      <a:lnTo>
                        <a:pt x="0" y="2021"/>
                      </a:lnTo>
                      <a:close/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12" name="CustomShape 38"/>
                <p:cNvSpPr/>
                <p:nvPr/>
              </p:nvSpPr>
              <p:spPr>
                <a:xfrm>
                  <a:off x="7842600" y="3695760"/>
                  <a:ext cx="242640" cy="204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6" h="10380">
                      <a:moveTo>
                        <a:pt x="1" y="0"/>
                      </a:moveTo>
                      <a:lnTo>
                        <a:pt x="12606" y="10379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13" name="CustomShape 39"/>
                <p:cNvSpPr/>
                <p:nvPr/>
              </p:nvSpPr>
              <p:spPr>
                <a:xfrm>
                  <a:off x="7740000" y="3942360"/>
                  <a:ext cx="253800" cy="129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6" h="6594">
                      <a:moveTo>
                        <a:pt x="13186" y="6594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14" name="CustomShape 40"/>
                <p:cNvSpPr/>
                <p:nvPr/>
              </p:nvSpPr>
              <p:spPr>
                <a:xfrm>
                  <a:off x="7725240" y="4118760"/>
                  <a:ext cx="259560" cy="125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6" h="6376">
                      <a:moveTo>
                        <a:pt x="0" y="0"/>
                      </a:moveTo>
                      <a:lnTo>
                        <a:pt x="13476" y="6375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15" name="CustomShape 41"/>
                <p:cNvSpPr/>
                <p:nvPr/>
              </p:nvSpPr>
              <p:spPr>
                <a:xfrm>
                  <a:off x="7502760" y="3925800"/>
                  <a:ext cx="236520" cy="15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1" h="835">
                      <a:moveTo>
                        <a:pt x="12290" y="835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016" name="Group 42"/>
              <p:cNvGrpSpPr/>
              <p:nvPr/>
            </p:nvGrpSpPr>
            <p:grpSpPr>
              <a:xfrm>
                <a:off x="7447680" y="3903480"/>
                <a:ext cx="92160" cy="80640"/>
                <a:chOff x="7447680" y="3903480"/>
                <a:chExt cx="92160" cy="80640"/>
              </a:xfrm>
            </p:grpSpPr>
            <p:sp>
              <p:nvSpPr>
                <p:cNvPr id="1017" name="CustomShape 43"/>
                <p:cNvSpPr/>
                <p:nvPr/>
              </p:nvSpPr>
              <p:spPr>
                <a:xfrm>
                  <a:off x="7447680" y="3903480"/>
                  <a:ext cx="92160" cy="8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>
                      <a:moveTo>
                        <a:pt x="2734" y="0"/>
                      </a:moveTo>
                      <a:cubicBezTo>
                        <a:pt x="2229" y="0"/>
                        <a:pt x="1714" y="188"/>
                        <a:pt x="1295" y="608"/>
                      </a:cubicBezTo>
                      <a:cubicBezTo>
                        <a:pt x="0" y="1902"/>
                        <a:pt x="907" y="4116"/>
                        <a:pt x="2746" y="4116"/>
                      </a:cubicBezTo>
                      <a:cubicBezTo>
                        <a:pt x="3871" y="4116"/>
                        <a:pt x="4790" y="3197"/>
                        <a:pt x="4803" y="2060"/>
                      </a:cubicBezTo>
                      <a:cubicBezTo>
                        <a:pt x="4794" y="817"/>
                        <a:pt x="3787" y="0"/>
                        <a:pt x="273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18" name="CustomShape 44"/>
                <p:cNvSpPr/>
                <p:nvPr/>
              </p:nvSpPr>
              <p:spPr>
                <a:xfrm>
                  <a:off x="7479000" y="3927960"/>
                  <a:ext cx="367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2">
                      <a:moveTo>
                        <a:pt x="1113" y="1"/>
                      </a:moveTo>
                      <a:cubicBezTo>
                        <a:pt x="375" y="1"/>
                        <a:pt x="0" y="896"/>
                        <a:pt x="520" y="1416"/>
                      </a:cubicBezTo>
                      <a:cubicBezTo>
                        <a:pt x="689" y="1585"/>
                        <a:pt x="898" y="1661"/>
                        <a:pt x="1103" y="1661"/>
                      </a:cubicBezTo>
                      <a:cubicBezTo>
                        <a:pt x="1528" y="1661"/>
                        <a:pt x="1936" y="1334"/>
                        <a:pt x="1936" y="836"/>
                      </a:cubicBezTo>
                      <a:cubicBezTo>
                        <a:pt x="1936" y="376"/>
                        <a:pt x="1561" y="1"/>
                        <a:pt x="111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019" name="Group 45"/>
              <p:cNvGrpSpPr/>
              <p:nvPr/>
            </p:nvGrpSpPr>
            <p:grpSpPr>
              <a:xfrm>
                <a:off x="7675560" y="4079880"/>
                <a:ext cx="92160" cy="80640"/>
                <a:chOff x="7675560" y="4079880"/>
                <a:chExt cx="92160" cy="80640"/>
              </a:xfrm>
            </p:grpSpPr>
            <p:sp>
              <p:nvSpPr>
                <p:cNvPr id="1020" name="CustomShape 46"/>
                <p:cNvSpPr/>
                <p:nvPr/>
              </p:nvSpPr>
              <p:spPr>
                <a:xfrm>
                  <a:off x="7675560" y="4079880"/>
                  <a:ext cx="92160" cy="8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5">
                      <a:moveTo>
                        <a:pt x="2732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1" y="1901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21" name="CustomShape 47"/>
                <p:cNvSpPr/>
                <p:nvPr/>
              </p:nvSpPr>
              <p:spPr>
                <a:xfrm>
                  <a:off x="7707240" y="4104360"/>
                  <a:ext cx="3708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9" h="1658">
                      <a:moveTo>
                        <a:pt x="1114" y="0"/>
                      </a:moveTo>
                      <a:cubicBezTo>
                        <a:pt x="376" y="0"/>
                        <a:pt x="1" y="883"/>
                        <a:pt x="533" y="1416"/>
                      </a:cubicBezTo>
                      <a:cubicBezTo>
                        <a:pt x="700" y="1583"/>
                        <a:pt x="905" y="1657"/>
                        <a:pt x="1106" y="1657"/>
                      </a:cubicBezTo>
                      <a:cubicBezTo>
                        <a:pt x="1531" y="1657"/>
                        <a:pt x="1940" y="1324"/>
                        <a:pt x="1948" y="823"/>
                      </a:cubicBezTo>
                      <a:cubicBezTo>
                        <a:pt x="1948" y="363"/>
                        <a:pt x="1573" y="0"/>
                        <a:pt x="11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022" name="Group 48"/>
              <p:cNvGrpSpPr/>
              <p:nvPr/>
            </p:nvGrpSpPr>
            <p:grpSpPr>
              <a:xfrm>
                <a:off x="7815240" y="3656160"/>
                <a:ext cx="81000" cy="80640"/>
                <a:chOff x="7815240" y="3656160"/>
                <a:chExt cx="81000" cy="80640"/>
              </a:xfrm>
            </p:grpSpPr>
            <p:sp>
              <p:nvSpPr>
                <p:cNvPr id="1023" name="CustomShape 49"/>
                <p:cNvSpPr/>
                <p:nvPr/>
              </p:nvSpPr>
              <p:spPr>
                <a:xfrm>
                  <a:off x="7815240" y="3656160"/>
                  <a:ext cx="81000" cy="8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5" h="4102">
                      <a:moveTo>
                        <a:pt x="1984" y="0"/>
                      </a:moveTo>
                      <a:cubicBezTo>
                        <a:pt x="871" y="49"/>
                        <a:pt x="0" y="1004"/>
                        <a:pt x="37" y="2117"/>
                      </a:cubicBezTo>
                      <a:cubicBezTo>
                        <a:pt x="73" y="3227"/>
                        <a:pt x="980" y="4101"/>
                        <a:pt x="2084" y="4101"/>
                      </a:cubicBezTo>
                      <a:cubicBezTo>
                        <a:pt x="2099" y="4101"/>
                        <a:pt x="2114" y="4101"/>
                        <a:pt x="2130" y="4101"/>
                      </a:cubicBezTo>
                      <a:lnTo>
                        <a:pt x="2275" y="4101"/>
                      </a:lnTo>
                      <a:cubicBezTo>
                        <a:pt x="3375" y="4028"/>
                        <a:pt x="4234" y="3085"/>
                        <a:pt x="4186" y="1984"/>
                      </a:cubicBezTo>
                      <a:cubicBezTo>
                        <a:pt x="4150" y="871"/>
                        <a:pt x="3242" y="0"/>
                        <a:pt x="21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24" name="CustomShape 50"/>
                <p:cNvSpPr/>
                <p:nvPr/>
              </p:nvSpPr>
              <p:spPr>
                <a:xfrm>
                  <a:off x="7835040" y="3680280"/>
                  <a:ext cx="3744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1" h="1661">
                      <a:moveTo>
                        <a:pt x="1098" y="1"/>
                      </a:moveTo>
                      <a:cubicBezTo>
                        <a:pt x="1083" y="1"/>
                        <a:pt x="1068" y="1"/>
                        <a:pt x="1053" y="2"/>
                      </a:cubicBezTo>
                      <a:cubicBezTo>
                        <a:pt x="315" y="50"/>
                        <a:pt x="1" y="970"/>
                        <a:pt x="557" y="1453"/>
                      </a:cubicBezTo>
                      <a:cubicBezTo>
                        <a:pt x="721" y="1596"/>
                        <a:pt x="913" y="1660"/>
                        <a:pt x="1100" y="1660"/>
                      </a:cubicBezTo>
                      <a:cubicBezTo>
                        <a:pt x="1548" y="1660"/>
                        <a:pt x="1970" y="1296"/>
                        <a:pt x="1936" y="776"/>
                      </a:cubicBezTo>
                      <a:cubicBezTo>
                        <a:pt x="1901" y="332"/>
                        <a:pt x="1527" y="1"/>
                        <a:pt x="1098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025" name="Group 51"/>
              <p:cNvGrpSpPr/>
              <p:nvPr/>
            </p:nvGrpSpPr>
            <p:grpSpPr>
              <a:xfrm>
                <a:off x="7958160" y="4205160"/>
                <a:ext cx="81360" cy="80640"/>
                <a:chOff x="7958160" y="4205160"/>
                <a:chExt cx="81360" cy="80640"/>
              </a:xfrm>
            </p:grpSpPr>
            <p:sp>
              <p:nvSpPr>
                <p:cNvPr id="1026" name="CustomShape 52"/>
                <p:cNvSpPr/>
                <p:nvPr/>
              </p:nvSpPr>
              <p:spPr>
                <a:xfrm>
                  <a:off x="7958160" y="4205160"/>
                  <a:ext cx="81360" cy="8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4103">
                      <a:moveTo>
                        <a:pt x="2175" y="0"/>
                      </a:moveTo>
                      <a:cubicBezTo>
                        <a:pt x="2160" y="0"/>
                        <a:pt x="2145" y="1"/>
                        <a:pt x="2130" y="1"/>
                      </a:cubicBezTo>
                      <a:lnTo>
                        <a:pt x="1984" y="1"/>
                      </a:lnTo>
                      <a:cubicBezTo>
                        <a:pt x="872" y="49"/>
                        <a:pt x="1" y="993"/>
                        <a:pt x="37" y="2118"/>
                      </a:cubicBezTo>
                      <a:cubicBezTo>
                        <a:pt x="73" y="3228"/>
                        <a:pt x="980" y="4102"/>
                        <a:pt x="2085" y="4102"/>
                      </a:cubicBezTo>
                      <a:cubicBezTo>
                        <a:pt x="2100" y="4102"/>
                        <a:pt x="2115" y="4102"/>
                        <a:pt x="2130" y="4102"/>
                      </a:cubicBezTo>
                      <a:lnTo>
                        <a:pt x="2275" y="4102"/>
                      </a:lnTo>
                      <a:cubicBezTo>
                        <a:pt x="3388" y="4041"/>
                        <a:pt x="4259" y="3098"/>
                        <a:pt x="4222" y="1985"/>
                      </a:cubicBezTo>
                      <a:cubicBezTo>
                        <a:pt x="4175" y="875"/>
                        <a:pt x="3279" y="0"/>
                        <a:pt x="217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27" name="CustomShape 53"/>
                <p:cNvSpPr/>
                <p:nvPr/>
              </p:nvSpPr>
              <p:spPr>
                <a:xfrm>
                  <a:off x="7977960" y="4229280"/>
                  <a:ext cx="3708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9" h="1659">
                      <a:moveTo>
                        <a:pt x="1106" y="0"/>
                      </a:moveTo>
                      <a:cubicBezTo>
                        <a:pt x="1085" y="0"/>
                        <a:pt x="1063" y="1"/>
                        <a:pt x="1041" y="3"/>
                      </a:cubicBezTo>
                      <a:cubicBezTo>
                        <a:pt x="303" y="51"/>
                        <a:pt x="1" y="970"/>
                        <a:pt x="557" y="1454"/>
                      </a:cubicBezTo>
                      <a:cubicBezTo>
                        <a:pt x="720" y="1596"/>
                        <a:pt x="909" y="1659"/>
                        <a:pt x="1093" y="1659"/>
                      </a:cubicBezTo>
                      <a:cubicBezTo>
                        <a:pt x="1538" y="1659"/>
                        <a:pt x="1958" y="1290"/>
                        <a:pt x="1924" y="777"/>
                      </a:cubicBezTo>
                      <a:cubicBezTo>
                        <a:pt x="1901" y="339"/>
                        <a:pt x="1538" y="0"/>
                        <a:pt x="1106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028" name="Group 54"/>
              <p:cNvGrpSpPr/>
              <p:nvPr/>
            </p:nvGrpSpPr>
            <p:grpSpPr>
              <a:xfrm>
                <a:off x="8026560" y="3863520"/>
                <a:ext cx="80640" cy="80640"/>
                <a:chOff x="8026560" y="3863520"/>
                <a:chExt cx="80640" cy="80640"/>
              </a:xfrm>
            </p:grpSpPr>
            <p:sp>
              <p:nvSpPr>
                <p:cNvPr id="1029" name="CustomShape 55"/>
                <p:cNvSpPr/>
                <p:nvPr/>
              </p:nvSpPr>
              <p:spPr>
                <a:xfrm>
                  <a:off x="8026560" y="3863520"/>
                  <a:ext cx="80640" cy="8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0" h="4114">
                      <a:moveTo>
                        <a:pt x="1984" y="1"/>
                      </a:moveTo>
                      <a:cubicBezTo>
                        <a:pt x="871" y="61"/>
                        <a:pt x="0" y="1005"/>
                        <a:pt x="36" y="2130"/>
                      </a:cubicBezTo>
                      <a:cubicBezTo>
                        <a:pt x="84" y="3235"/>
                        <a:pt x="992" y="4114"/>
                        <a:pt x="2106" y="4114"/>
                      </a:cubicBezTo>
                      <a:cubicBezTo>
                        <a:pt x="2114" y="4114"/>
                        <a:pt x="2121" y="4114"/>
                        <a:pt x="2129" y="4114"/>
                      </a:cubicBezTo>
                      <a:lnTo>
                        <a:pt x="2274" y="4114"/>
                      </a:lnTo>
                      <a:cubicBezTo>
                        <a:pt x="3375" y="4029"/>
                        <a:pt x="4210" y="3086"/>
                        <a:pt x="4173" y="1985"/>
                      </a:cubicBezTo>
                      <a:cubicBezTo>
                        <a:pt x="4137" y="884"/>
                        <a:pt x="3230" y="13"/>
                        <a:pt x="212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30" name="CustomShape 56"/>
                <p:cNvSpPr/>
                <p:nvPr/>
              </p:nvSpPr>
              <p:spPr>
                <a:xfrm>
                  <a:off x="8046720" y="3888000"/>
                  <a:ext cx="3744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0" h="1660">
                      <a:moveTo>
                        <a:pt x="1098" y="1"/>
                      </a:moveTo>
                      <a:cubicBezTo>
                        <a:pt x="1083" y="1"/>
                        <a:pt x="1068" y="1"/>
                        <a:pt x="1053" y="2"/>
                      </a:cubicBezTo>
                      <a:cubicBezTo>
                        <a:pt x="315" y="62"/>
                        <a:pt x="0" y="970"/>
                        <a:pt x="557" y="1453"/>
                      </a:cubicBezTo>
                      <a:cubicBezTo>
                        <a:pt x="721" y="1596"/>
                        <a:pt x="913" y="1660"/>
                        <a:pt x="1100" y="1660"/>
                      </a:cubicBezTo>
                      <a:cubicBezTo>
                        <a:pt x="1547" y="1660"/>
                        <a:pt x="1970" y="1296"/>
                        <a:pt x="1936" y="776"/>
                      </a:cubicBezTo>
                      <a:cubicBezTo>
                        <a:pt x="1901" y="332"/>
                        <a:pt x="1527" y="1"/>
                        <a:pt x="1098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031" name="Group 57"/>
              <p:cNvGrpSpPr/>
              <p:nvPr/>
            </p:nvGrpSpPr>
            <p:grpSpPr>
              <a:xfrm>
                <a:off x="7684560" y="3910320"/>
                <a:ext cx="76320" cy="66960"/>
                <a:chOff x="7684560" y="3910320"/>
                <a:chExt cx="76320" cy="66960"/>
              </a:xfrm>
            </p:grpSpPr>
            <p:sp>
              <p:nvSpPr>
                <p:cNvPr id="1032" name="CustomShape 58"/>
                <p:cNvSpPr/>
                <p:nvPr/>
              </p:nvSpPr>
              <p:spPr>
                <a:xfrm>
                  <a:off x="7684560" y="3910320"/>
                  <a:ext cx="76320" cy="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1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2"/>
                        <a:pt x="762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5"/>
                      </a:cubicBezTo>
                      <a:cubicBezTo>
                        <a:pt x="3992" y="683"/>
                        <a:pt x="3150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33" name="CustomShape 59"/>
                <p:cNvSpPr/>
                <p:nvPr/>
              </p:nvSpPr>
              <p:spPr>
                <a:xfrm>
                  <a:off x="7719120" y="3934800"/>
                  <a:ext cx="1800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>
                      <a:moveTo>
                        <a:pt x="485" y="1"/>
                      </a:moveTo>
                      <a:cubicBezTo>
                        <a:pt x="218" y="1"/>
                        <a:pt x="1" y="218"/>
                        <a:pt x="1" y="485"/>
                      </a:cubicBezTo>
                      <a:cubicBezTo>
                        <a:pt x="1" y="751"/>
                        <a:pt x="218" y="968"/>
                        <a:pt x="485" y="968"/>
                      </a:cubicBezTo>
                      <a:cubicBezTo>
                        <a:pt x="751" y="968"/>
                        <a:pt x="968" y="751"/>
                        <a:pt x="968" y="485"/>
                      </a:cubicBezTo>
                      <a:cubicBezTo>
                        <a:pt x="968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034" name="Group 60"/>
              <p:cNvGrpSpPr/>
              <p:nvPr/>
            </p:nvGrpSpPr>
            <p:grpSpPr>
              <a:xfrm>
                <a:off x="7938720" y="4041000"/>
                <a:ext cx="76680" cy="66960"/>
                <a:chOff x="7938720" y="4041000"/>
                <a:chExt cx="76680" cy="66960"/>
              </a:xfrm>
            </p:grpSpPr>
            <p:sp>
              <p:nvSpPr>
                <p:cNvPr id="1035" name="CustomShape 61"/>
                <p:cNvSpPr/>
                <p:nvPr/>
              </p:nvSpPr>
              <p:spPr>
                <a:xfrm>
                  <a:off x="7938720" y="4041000"/>
                  <a:ext cx="76680" cy="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>
                      <a:moveTo>
                        <a:pt x="2276" y="1"/>
                      </a:moveTo>
                      <a:cubicBezTo>
                        <a:pt x="1855" y="1"/>
                        <a:pt x="1425" y="156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4005" y="2658"/>
                        <a:pt x="4005" y="1714"/>
                      </a:cubicBezTo>
                      <a:cubicBezTo>
                        <a:pt x="4005" y="683"/>
                        <a:pt x="3157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36" name="CustomShape 62"/>
                <p:cNvSpPr/>
                <p:nvPr/>
              </p:nvSpPr>
              <p:spPr>
                <a:xfrm>
                  <a:off x="7973640" y="4065480"/>
                  <a:ext cx="1800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grpSp>
          <p:nvGrpSpPr>
            <p:cNvPr id="1037" name="Group 63"/>
            <p:cNvGrpSpPr/>
            <p:nvPr/>
          </p:nvGrpSpPr>
          <p:grpSpPr>
            <a:xfrm>
              <a:off x="3997080" y="1649520"/>
              <a:ext cx="231480" cy="210960"/>
              <a:chOff x="3997080" y="1649520"/>
              <a:chExt cx="231480" cy="210960"/>
            </a:xfrm>
          </p:grpSpPr>
          <p:grpSp>
            <p:nvGrpSpPr>
              <p:cNvPr id="1038" name="Group 64"/>
              <p:cNvGrpSpPr/>
              <p:nvPr/>
            </p:nvGrpSpPr>
            <p:grpSpPr>
              <a:xfrm>
                <a:off x="4052160" y="1681560"/>
                <a:ext cx="145440" cy="143280"/>
                <a:chOff x="4052160" y="1681560"/>
                <a:chExt cx="145440" cy="143280"/>
              </a:xfrm>
            </p:grpSpPr>
            <p:sp>
              <p:nvSpPr>
                <p:cNvPr id="1039" name="CustomShape 65"/>
                <p:cNvSpPr/>
                <p:nvPr/>
              </p:nvSpPr>
              <p:spPr>
                <a:xfrm>
                  <a:off x="4052160" y="1681560"/>
                  <a:ext cx="145440" cy="142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4" h="7259">
                      <a:moveTo>
                        <a:pt x="1" y="2323"/>
                      </a:moveTo>
                      <a:lnTo>
                        <a:pt x="2577" y="7259"/>
                      </a:lnTo>
                      <a:lnTo>
                        <a:pt x="7573" y="4114"/>
                      </a:lnTo>
                      <a:lnTo>
                        <a:pt x="5541" y="1"/>
                      </a:lnTo>
                      <a:lnTo>
                        <a:pt x="352" y="2323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40" name="CustomShape 66"/>
                <p:cNvSpPr/>
                <p:nvPr/>
              </p:nvSpPr>
              <p:spPr>
                <a:xfrm>
                  <a:off x="4111560" y="1691280"/>
                  <a:ext cx="37800" cy="133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7" h="6787">
                      <a:moveTo>
                        <a:pt x="0" y="6787"/>
                      </a:moveTo>
                      <a:lnTo>
                        <a:pt x="1996" y="1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41" name="CustomShape 67"/>
                <p:cNvSpPr/>
                <p:nvPr/>
              </p:nvSpPr>
              <p:spPr>
                <a:xfrm>
                  <a:off x="4059000" y="1727640"/>
                  <a:ext cx="138600" cy="34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3" h="1791">
                      <a:moveTo>
                        <a:pt x="7222" y="1791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042" name="Group 68"/>
              <p:cNvGrpSpPr/>
              <p:nvPr/>
            </p:nvGrpSpPr>
            <p:grpSpPr>
              <a:xfrm>
                <a:off x="3997080" y="1688760"/>
                <a:ext cx="92160" cy="80640"/>
                <a:chOff x="3997080" y="1688760"/>
                <a:chExt cx="92160" cy="80640"/>
              </a:xfrm>
            </p:grpSpPr>
            <p:sp>
              <p:nvSpPr>
                <p:cNvPr id="1043" name="CustomShape 69"/>
                <p:cNvSpPr/>
                <p:nvPr/>
              </p:nvSpPr>
              <p:spPr>
                <a:xfrm>
                  <a:off x="3997080" y="1688760"/>
                  <a:ext cx="92160" cy="8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>
                      <a:moveTo>
                        <a:pt x="2726" y="1"/>
                      </a:moveTo>
                      <a:cubicBezTo>
                        <a:pt x="2219" y="1"/>
                        <a:pt x="1703" y="189"/>
                        <a:pt x="1283" y="608"/>
                      </a:cubicBezTo>
                      <a:cubicBezTo>
                        <a:pt x="1" y="1903"/>
                        <a:pt x="908" y="4117"/>
                        <a:pt x="2747" y="4117"/>
                      </a:cubicBezTo>
                      <a:cubicBezTo>
                        <a:pt x="3872" y="4104"/>
                        <a:pt x="4791" y="3185"/>
                        <a:pt x="4803" y="2060"/>
                      </a:cubicBezTo>
                      <a:cubicBezTo>
                        <a:pt x="4795" y="818"/>
                        <a:pt x="3782" y="1"/>
                        <a:pt x="272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44" name="CustomShape 70"/>
                <p:cNvSpPr/>
                <p:nvPr/>
              </p:nvSpPr>
              <p:spPr>
                <a:xfrm>
                  <a:off x="4034160" y="1712880"/>
                  <a:ext cx="313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045" name="Group 71"/>
              <p:cNvGrpSpPr/>
              <p:nvPr/>
            </p:nvGrpSpPr>
            <p:grpSpPr>
              <a:xfrm>
                <a:off x="4152240" y="1730880"/>
                <a:ext cx="76320" cy="67320"/>
                <a:chOff x="4152240" y="1730880"/>
                <a:chExt cx="76320" cy="67320"/>
              </a:xfrm>
            </p:grpSpPr>
            <p:sp>
              <p:nvSpPr>
                <p:cNvPr id="1046" name="CustomShape 72"/>
                <p:cNvSpPr/>
                <p:nvPr/>
              </p:nvSpPr>
              <p:spPr>
                <a:xfrm>
                  <a:off x="4152240" y="1730880"/>
                  <a:ext cx="76320" cy="67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32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47" name="CustomShape 73"/>
                <p:cNvSpPr/>
                <p:nvPr/>
              </p:nvSpPr>
              <p:spPr>
                <a:xfrm>
                  <a:off x="4186800" y="1755360"/>
                  <a:ext cx="1800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63" y="968"/>
                        <a:pt x="968" y="751"/>
                        <a:pt x="968" y="484"/>
                      </a:cubicBezTo>
                      <a:cubicBezTo>
                        <a:pt x="968" y="218"/>
                        <a:pt x="763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048" name="Group 74"/>
              <p:cNvGrpSpPr/>
              <p:nvPr/>
            </p:nvGrpSpPr>
            <p:grpSpPr>
              <a:xfrm>
                <a:off x="4103640" y="1649520"/>
                <a:ext cx="76320" cy="66960"/>
                <a:chOff x="4103640" y="1649520"/>
                <a:chExt cx="76320" cy="66960"/>
              </a:xfrm>
            </p:grpSpPr>
            <p:sp>
              <p:nvSpPr>
                <p:cNvPr id="1049" name="CustomShape 75"/>
                <p:cNvSpPr/>
                <p:nvPr/>
              </p:nvSpPr>
              <p:spPr>
                <a:xfrm>
                  <a:off x="4103640" y="1649520"/>
                  <a:ext cx="76320" cy="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2" h="3421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50" name="CustomShape 76"/>
                <p:cNvSpPr/>
                <p:nvPr/>
              </p:nvSpPr>
              <p:spPr>
                <a:xfrm>
                  <a:off x="4138560" y="1674000"/>
                  <a:ext cx="1800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4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051" name="Group 77"/>
              <p:cNvGrpSpPr/>
              <p:nvPr/>
            </p:nvGrpSpPr>
            <p:grpSpPr>
              <a:xfrm>
                <a:off x="4055400" y="1793520"/>
                <a:ext cx="76680" cy="66960"/>
                <a:chOff x="4055400" y="1793520"/>
                <a:chExt cx="76680" cy="66960"/>
              </a:xfrm>
            </p:grpSpPr>
            <p:sp>
              <p:nvSpPr>
                <p:cNvPr id="1052" name="CustomShape 78"/>
                <p:cNvSpPr/>
                <p:nvPr/>
              </p:nvSpPr>
              <p:spPr>
                <a:xfrm>
                  <a:off x="4055400" y="1793520"/>
                  <a:ext cx="76680" cy="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6">
                      <a:moveTo>
                        <a:pt x="2276" y="1"/>
                      </a:moveTo>
                      <a:cubicBezTo>
                        <a:pt x="1854" y="1"/>
                        <a:pt x="1425" y="158"/>
                        <a:pt x="1077" y="510"/>
                      </a:cubicBezTo>
                      <a:cubicBezTo>
                        <a:pt x="0" y="1587"/>
                        <a:pt x="762" y="3425"/>
                        <a:pt x="2286" y="3425"/>
                      </a:cubicBezTo>
                      <a:cubicBezTo>
                        <a:pt x="3230" y="3425"/>
                        <a:pt x="3992" y="2663"/>
                        <a:pt x="4004" y="1720"/>
                      </a:cubicBezTo>
                      <a:cubicBezTo>
                        <a:pt x="4004" y="688"/>
                        <a:pt x="3157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53" name="CustomShape 79"/>
                <p:cNvSpPr/>
                <p:nvPr/>
              </p:nvSpPr>
              <p:spPr>
                <a:xfrm>
                  <a:off x="4087440" y="1818000"/>
                  <a:ext cx="2088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0" y="921"/>
                        <a:pt x="520" y="964"/>
                        <a:pt x="638" y="964"/>
                      </a:cubicBezTo>
                      <a:cubicBezTo>
                        <a:pt x="886" y="964"/>
                        <a:pt x="1125" y="772"/>
                        <a:pt x="1125" y="485"/>
                      </a:cubicBezTo>
                      <a:cubicBezTo>
                        <a:pt x="1125" y="206"/>
                        <a:pt x="908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grpSp>
          <p:nvGrpSpPr>
            <p:cNvPr id="1054" name="Group 80"/>
            <p:cNvGrpSpPr/>
            <p:nvPr/>
          </p:nvGrpSpPr>
          <p:grpSpPr>
            <a:xfrm>
              <a:off x="4259880" y="1721520"/>
              <a:ext cx="453600" cy="344880"/>
              <a:chOff x="4259880" y="1721520"/>
              <a:chExt cx="453600" cy="344880"/>
            </a:xfrm>
          </p:grpSpPr>
          <p:grpSp>
            <p:nvGrpSpPr>
              <p:cNvPr id="1055" name="Group 81"/>
              <p:cNvGrpSpPr/>
              <p:nvPr/>
            </p:nvGrpSpPr>
            <p:grpSpPr>
              <a:xfrm>
                <a:off x="4315680" y="1753560"/>
                <a:ext cx="376200" cy="276840"/>
                <a:chOff x="4315680" y="1753560"/>
                <a:chExt cx="376200" cy="276840"/>
              </a:xfrm>
            </p:grpSpPr>
            <p:sp>
              <p:nvSpPr>
                <p:cNvPr id="1056" name="CustomShape 82"/>
                <p:cNvSpPr/>
                <p:nvPr/>
              </p:nvSpPr>
              <p:spPr>
                <a:xfrm>
                  <a:off x="4315680" y="1753560"/>
                  <a:ext cx="376200" cy="276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13" h="14021">
                      <a:moveTo>
                        <a:pt x="19513" y="14021"/>
                      </a:moveTo>
                      <a:lnTo>
                        <a:pt x="14844" y="968"/>
                      </a:lnTo>
                      <a:lnTo>
                        <a:pt x="5674" y="1"/>
                      </a:lnTo>
                      <a:lnTo>
                        <a:pt x="1" y="968"/>
                      </a:lnTo>
                      <a:lnTo>
                        <a:pt x="8977" y="2674"/>
                      </a:lnTo>
                      <a:lnTo>
                        <a:pt x="14360" y="10102"/>
                      </a:lnTo>
                      <a:lnTo>
                        <a:pt x="19029" y="14021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57" name="CustomShape 83"/>
                <p:cNvSpPr/>
                <p:nvPr/>
              </p:nvSpPr>
              <p:spPr>
                <a:xfrm>
                  <a:off x="4434840" y="1754280"/>
                  <a:ext cx="53640" cy="51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2614">
                      <a:moveTo>
                        <a:pt x="2819" y="2613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58" name="CustomShape 84"/>
                <p:cNvSpPr/>
                <p:nvPr/>
              </p:nvSpPr>
              <p:spPr>
                <a:xfrm>
                  <a:off x="4489200" y="1772640"/>
                  <a:ext cx="103320" cy="32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4" h="1695">
                      <a:moveTo>
                        <a:pt x="1" y="1694"/>
                      </a:moveTo>
                      <a:lnTo>
                        <a:pt x="5384" y="0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59" name="CustomShape 85"/>
                <p:cNvSpPr/>
                <p:nvPr/>
              </p:nvSpPr>
              <p:spPr>
                <a:xfrm>
                  <a:off x="4593240" y="1772640"/>
                  <a:ext cx="360" cy="18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22">
                      <a:moveTo>
                        <a:pt x="1" y="0"/>
                      </a:moveTo>
                      <a:lnTo>
                        <a:pt x="1" y="9121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060" name="Group 86"/>
              <p:cNvGrpSpPr/>
              <p:nvPr/>
            </p:nvGrpSpPr>
            <p:grpSpPr>
              <a:xfrm>
                <a:off x="4388400" y="1721520"/>
                <a:ext cx="76680" cy="67320"/>
                <a:chOff x="4388400" y="1721520"/>
                <a:chExt cx="76680" cy="67320"/>
              </a:xfrm>
            </p:grpSpPr>
            <p:sp>
              <p:nvSpPr>
                <p:cNvPr id="1061" name="CustomShape 87"/>
                <p:cNvSpPr/>
                <p:nvPr/>
              </p:nvSpPr>
              <p:spPr>
                <a:xfrm>
                  <a:off x="4388400" y="1721520"/>
                  <a:ext cx="76680" cy="67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>
                      <a:moveTo>
                        <a:pt x="2285" y="1"/>
                      </a:moveTo>
                      <a:cubicBezTo>
                        <a:pt x="1866" y="1"/>
                        <a:pt x="1438" y="157"/>
                        <a:pt x="1090" y="505"/>
                      </a:cubicBezTo>
                      <a:cubicBezTo>
                        <a:pt x="1" y="1581"/>
                        <a:pt x="775" y="3432"/>
                        <a:pt x="2299" y="3432"/>
                      </a:cubicBezTo>
                      <a:cubicBezTo>
                        <a:pt x="3243" y="3420"/>
                        <a:pt x="4005" y="2658"/>
                        <a:pt x="4005" y="1715"/>
                      </a:cubicBezTo>
                      <a:cubicBezTo>
                        <a:pt x="4005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62" name="CustomShape 88"/>
                <p:cNvSpPr/>
                <p:nvPr/>
              </p:nvSpPr>
              <p:spPr>
                <a:xfrm>
                  <a:off x="4423320" y="1745640"/>
                  <a:ext cx="1800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>
                      <a:moveTo>
                        <a:pt x="484" y="1"/>
                      </a:moveTo>
                      <a:cubicBezTo>
                        <a:pt x="206" y="1"/>
                        <a:pt x="0" y="218"/>
                        <a:pt x="0" y="485"/>
                      </a:cubicBezTo>
                      <a:cubicBezTo>
                        <a:pt x="0" y="751"/>
                        <a:pt x="206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063" name="Group 89"/>
              <p:cNvGrpSpPr/>
              <p:nvPr/>
            </p:nvGrpSpPr>
            <p:grpSpPr>
              <a:xfrm>
                <a:off x="4259880" y="1740600"/>
                <a:ext cx="76680" cy="66960"/>
                <a:chOff x="4259880" y="1740600"/>
                <a:chExt cx="76680" cy="66960"/>
              </a:xfrm>
            </p:grpSpPr>
            <p:sp>
              <p:nvSpPr>
                <p:cNvPr id="1064" name="CustomShape 90"/>
                <p:cNvSpPr/>
                <p:nvPr/>
              </p:nvSpPr>
              <p:spPr>
                <a:xfrm>
                  <a:off x="4259880" y="1740600"/>
                  <a:ext cx="76680" cy="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1" h="3420">
                      <a:moveTo>
                        <a:pt x="2279" y="1"/>
                      </a:moveTo>
                      <a:cubicBezTo>
                        <a:pt x="1859" y="1"/>
                        <a:pt x="1429" y="157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3993" y="2658"/>
                        <a:pt x="3993" y="1726"/>
                      </a:cubicBezTo>
                      <a:cubicBezTo>
                        <a:pt x="4001" y="686"/>
                        <a:pt x="3161" y="1"/>
                        <a:pt x="227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65" name="CustomShape 91"/>
                <p:cNvSpPr/>
                <p:nvPr/>
              </p:nvSpPr>
              <p:spPr>
                <a:xfrm>
                  <a:off x="4294800" y="1765080"/>
                  <a:ext cx="1800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066" name="Group 92"/>
              <p:cNvGrpSpPr/>
              <p:nvPr/>
            </p:nvGrpSpPr>
            <p:grpSpPr>
              <a:xfrm>
                <a:off x="4442760" y="1774080"/>
                <a:ext cx="76320" cy="66960"/>
                <a:chOff x="4442760" y="1774080"/>
                <a:chExt cx="76320" cy="66960"/>
              </a:xfrm>
            </p:grpSpPr>
            <p:sp>
              <p:nvSpPr>
                <p:cNvPr id="1067" name="CustomShape 93"/>
                <p:cNvSpPr/>
                <p:nvPr/>
              </p:nvSpPr>
              <p:spPr>
                <a:xfrm>
                  <a:off x="4442760" y="1774080"/>
                  <a:ext cx="76320" cy="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6">
                      <a:moveTo>
                        <a:pt x="2273" y="1"/>
                      </a:moveTo>
                      <a:cubicBezTo>
                        <a:pt x="1853" y="1"/>
                        <a:pt x="1425" y="158"/>
                        <a:pt x="1077" y="510"/>
                      </a:cubicBezTo>
                      <a:cubicBezTo>
                        <a:pt x="1" y="1587"/>
                        <a:pt x="763" y="3426"/>
                        <a:pt x="2287" y="3426"/>
                      </a:cubicBezTo>
                      <a:cubicBezTo>
                        <a:pt x="3230" y="3426"/>
                        <a:pt x="3992" y="2663"/>
                        <a:pt x="3992" y="1720"/>
                      </a:cubicBezTo>
                      <a:cubicBezTo>
                        <a:pt x="3992" y="689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68" name="CustomShape 94"/>
                <p:cNvSpPr/>
                <p:nvPr/>
              </p:nvSpPr>
              <p:spPr>
                <a:xfrm>
                  <a:off x="4477680" y="1798560"/>
                  <a:ext cx="1800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069" name="Group 95"/>
              <p:cNvGrpSpPr/>
              <p:nvPr/>
            </p:nvGrpSpPr>
            <p:grpSpPr>
              <a:xfrm>
                <a:off x="4546800" y="1740600"/>
                <a:ext cx="76320" cy="66960"/>
                <a:chOff x="4546800" y="1740600"/>
                <a:chExt cx="76320" cy="66960"/>
              </a:xfrm>
            </p:grpSpPr>
            <p:sp>
              <p:nvSpPr>
                <p:cNvPr id="1070" name="CustomShape 96"/>
                <p:cNvSpPr/>
                <p:nvPr/>
              </p:nvSpPr>
              <p:spPr>
                <a:xfrm>
                  <a:off x="4546800" y="1740600"/>
                  <a:ext cx="76320" cy="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18">
                      <a:moveTo>
                        <a:pt x="2266" y="1"/>
                      </a:moveTo>
                      <a:cubicBezTo>
                        <a:pt x="1849" y="1"/>
                        <a:pt x="1423" y="155"/>
                        <a:pt x="1077" y="502"/>
                      </a:cubicBezTo>
                      <a:cubicBezTo>
                        <a:pt x="1" y="1566"/>
                        <a:pt x="751" y="3417"/>
                        <a:pt x="2275" y="3417"/>
                      </a:cubicBezTo>
                      <a:cubicBezTo>
                        <a:pt x="2282" y="3417"/>
                        <a:pt x="2290" y="3417"/>
                        <a:pt x="2297" y="3417"/>
                      </a:cubicBezTo>
                      <a:cubicBezTo>
                        <a:pt x="3230" y="3417"/>
                        <a:pt x="3993" y="2660"/>
                        <a:pt x="3993" y="1723"/>
                      </a:cubicBezTo>
                      <a:cubicBezTo>
                        <a:pt x="3993" y="689"/>
                        <a:pt x="3146" y="1"/>
                        <a:pt x="226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71" name="CustomShape 97"/>
                <p:cNvSpPr/>
                <p:nvPr/>
              </p:nvSpPr>
              <p:spPr>
                <a:xfrm>
                  <a:off x="4578120" y="1765080"/>
                  <a:ext cx="2124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4" h="964">
                      <a:moveTo>
                        <a:pt x="635" y="0"/>
                      </a:moveTo>
                      <a:cubicBezTo>
                        <a:pt x="209" y="0"/>
                        <a:pt x="0" y="512"/>
                        <a:pt x="311" y="823"/>
                      </a:cubicBezTo>
                      <a:cubicBezTo>
                        <a:pt x="408" y="920"/>
                        <a:pt x="528" y="964"/>
                        <a:pt x="646" y="964"/>
                      </a:cubicBezTo>
                      <a:cubicBezTo>
                        <a:pt x="895" y="964"/>
                        <a:pt x="1134" y="771"/>
                        <a:pt x="1134" y="484"/>
                      </a:cubicBezTo>
                      <a:cubicBezTo>
                        <a:pt x="1134" y="206"/>
                        <a:pt x="916" y="0"/>
                        <a:pt x="650" y="0"/>
                      </a:cubicBezTo>
                      <a:cubicBezTo>
                        <a:pt x="645" y="0"/>
                        <a:pt x="640" y="0"/>
                        <a:pt x="6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072" name="Group 98"/>
              <p:cNvGrpSpPr/>
              <p:nvPr/>
            </p:nvGrpSpPr>
            <p:grpSpPr>
              <a:xfrm>
                <a:off x="4546800" y="1921320"/>
                <a:ext cx="76320" cy="66960"/>
                <a:chOff x="4546800" y="1921320"/>
                <a:chExt cx="76320" cy="66960"/>
              </a:xfrm>
            </p:grpSpPr>
            <p:sp>
              <p:nvSpPr>
                <p:cNvPr id="1073" name="CustomShape 99"/>
                <p:cNvSpPr/>
                <p:nvPr/>
              </p:nvSpPr>
              <p:spPr>
                <a:xfrm>
                  <a:off x="4546800" y="1921320"/>
                  <a:ext cx="76320" cy="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4">
                      <a:moveTo>
                        <a:pt x="2266" y="1"/>
                      </a:moveTo>
                      <a:cubicBezTo>
                        <a:pt x="1848" y="1"/>
                        <a:pt x="1423" y="154"/>
                        <a:pt x="1077" y="497"/>
                      </a:cubicBezTo>
                      <a:cubicBezTo>
                        <a:pt x="1" y="1573"/>
                        <a:pt x="751" y="3412"/>
                        <a:pt x="2275" y="3424"/>
                      </a:cubicBezTo>
                      <a:cubicBezTo>
                        <a:pt x="3218" y="3424"/>
                        <a:pt x="3993" y="2662"/>
                        <a:pt x="3993" y="1718"/>
                      </a:cubicBezTo>
                      <a:cubicBezTo>
                        <a:pt x="3993" y="684"/>
                        <a:pt x="3146" y="1"/>
                        <a:pt x="226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74" name="CustomShape 100"/>
                <p:cNvSpPr/>
                <p:nvPr/>
              </p:nvSpPr>
              <p:spPr>
                <a:xfrm>
                  <a:off x="4578120" y="1945800"/>
                  <a:ext cx="2124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4" h="965">
                      <a:moveTo>
                        <a:pt x="671" y="1"/>
                      </a:moveTo>
                      <a:cubicBezTo>
                        <a:pt x="664" y="1"/>
                        <a:pt x="657" y="1"/>
                        <a:pt x="650" y="1"/>
                      </a:cubicBezTo>
                      <a:cubicBezTo>
                        <a:pt x="645" y="1"/>
                        <a:pt x="640" y="1"/>
                        <a:pt x="635" y="1"/>
                      </a:cubicBezTo>
                      <a:cubicBezTo>
                        <a:pt x="209" y="1"/>
                        <a:pt x="0" y="513"/>
                        <a:pt x="311" y="824"/>
                      </a:cubicBezTo>
                      <a:cubicBezTo>
                        <a:pt x="408" y="921"/>
                        <a:pt x="528" y="965"/>
                        <a:pt x="646" y="965"/>
                      </a:cubicBezTo>
                      <a:cubicBezTo>
                        <a:pt x="895" y="965"/>
                        <a:pt x="1134" y="772"/>
                        <a:pt x="1134" y="485"/>
                      </a:cubicBezTo>
                      <a:cubicBezTo>
                        <a:pt x="1134" y="214"/>
                        <a:pt x="927" y="1"/>
                        <a:pt x="67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075" name="Group 101"/>
              <p:cNvGrpSpPr/>
              <p:nvPr/>
            </p:nvGrpSpPr>
            <p:grpSpPr>
              <a:xfrm>
                <a:off x="4637160" y="1999080"/>
                <a:ext cx="76320" cy="67320"/>
                <a:chOff x="4637160" y="1999080"/>
                <a:chExt cx="76320" cy="67320"/>
              </a:xfrm>
            </p:grpSpPr>
            <p:sp>
              <p:nvSpPr>
                <p:cNvPr id="1076" name="CustomShape 102"/>
                <p:cNvSpPr/>
                <p:nvPr/>
              </p:nvSpPr>
              <p:spPr>
                <a:xfrm>
                  <a:off x="4637160" y="1999080"/>
                  <a:ext cx="76320" cy="67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>
                      <a:moveTo>
                        <a:pt x="2273" y="1"/>
                      </a:moveTo>
                      <a:cubicBezTo>
                        <a:pt x="1854" y="1"/>
                        <a:pt x="1426" y="157"/>
                        <a:pt x="1078" y="505"/>
                      </a:cubicBezTo>
                      <a:cubicBezTo>
                        <a:pt x="1" y="1582"/>
                        <a:pt x="763" y="3432"/>
                        <a:pt x="2287" y="3432"/>
                      </a:cubicBezTo>
                      <a:cubicBezTo>
                        <a:pt x="3231" y="3432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77" name="CustomShape 103"/>
                <p:cNvSpPr/>
                <p:nvPr/>
              </p:nvSpPr>
              <p:spPr>
                <a:xfrm>
                  <a:off x="4668840" y="2023560"/>
                  <a:ext cx="2088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>
                      <a:moveTo>
                        <a:pt x="641" y="1"/>
                      </a:moveTo>
                      <a:cubicBezTo>
                        <a:pt x="206" y="1"/>
                        <a:pt x="0" y="521"/>
                        <a:pt x="303" y="823"/>
                      </a:cubicBezTo>
                      <a:cubicBezTo>
                        <a:pt x="401" y="922"/>
                        <a:pt x="524" y="967"/>
                        <a:pt x="643" y="967"/>
                      </a:cubicBezTo>
                      <a:cubicBezTo>
                        <a:pt x="889" y="967"/>
                        <a:pt x="1125" y="778"/>
                        <a:pt x="1125" y="485"/>
                      </a:cubicBezTo>
                      <a:cubicBezTo>
                        <a:pt x="1125" y="219"/>
                        <a:pt x="907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grpSp>
          <p:nvGrpSpPr>
            <p:cNvPr id="1078" name="Group 104"/>
            <p:cNvGrpSpPr/>
            <p:nvPr/>
          </p:nvGrpSpPr>
          <p:grpSpPr>
            <a:xfrm>
              <a:off x="4220640" y="1573560"/>
              <a:ext cx="189720" cy="93240"/>
              <a:chOff x="4220640" y="1573560"/>
              <a:chExt cx="189720" cy="93240"/>
            </a:xfrm>
          </p:grpSpPr>
          <p:sp>
            <p:nvSpPr>
              <p:cNvPr id="1079" name="CustomShape 105"/>
              <p:cNvSpPr/>
              <p:nvPr/>
            </p:nvSpPr>
            <p:spPr>
              <a:xfrm>
                <a:off x="4267080" y="1605600"/>
                <a:ext cx="122040" cy="2556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1319">
                    <a:moveTo>
                      <a:pt x="1" y="1319"/>
                    </a:moveTo>
                    <a:lnTo>
                      <a:pt x="6351" y="0"/>
                    </a:lnTo>
                  </a:path>
                </a:pathLst>
              </a:custGeom>
              <a:noFill/>
              <a:ln w="1825">
                <a:solidFill>
                  <a:srgbClr val="A5B7C5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1080" name="Group 106"/>
              <p:cNvGrpSpPr/>
              <p:nvPr/>
            </p:nvGrpSpPr>
            <p:grpSpPr>
              <a:xfrm>
                <a:off x="4334040" y="1573560"/>
                <a:ext cx="76320" cy="67320"/>
                <a:chOff x="4334040" y="1573560"/>
                <a:chExt cx="76320" cy="67320"/>
              </a:xfrm>
            </p:grpSpPr>
            <p:sp>
              <p:nvSpPr>
                <p:cNvPr id="1081" name="CustomShape 107"/>
                <p:cNvSpPr/>
                <p:nvPr/>
              </p:nvSpPr>
              <p:spPr>
                <a:xfrm>
                  <a:off x="4334040" y="1573560"/>
                  <a:ext cx="76320" cy="67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63" y="3432"/>
                        <a:pt x="2287" y="3432"/>
                      </a:cubicBezTo>
                      <a:cubicBezTo>
                        <a:pt x="3230" y="3432"/>
                        <a:pt x="3992" y="2657"/>
                        <a:pt x="3992" y="1714"/>
                      </a:cubicBezTo>
                      <a:cubicBezTo>
                        <a:pt x="3992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82" name="CustomShape 108"/>
                <p:cNvSpPr/>
                <p:nvPr/>
              </p:nvSpPr>
              <p:spPr>
                <a:xfrm>
                  <a:off x="4365720" y="1598040"/>
                  <a:ext cx="21240" cy="18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7">
                      <a:moveTo>
                        <a:pt x="654" y="1"/>
                      </a:moveTo>
                      <a:cubicBezTo>
                        <a:pt x="218" y="1"/>
                        <a:pt x="1" y="521"/>
                        <a:pt x="303" y="836"/>
                      </a:cubicBezTo>
                      <a:cubicBezTo>
                        <a:pt x="400" y="933"/>
                        <a:pt x="519" y="976"/>
                        <a:pt x="637" y="976"/>
                      </a:cubicBezTo>
                      <a:cubicBezTo>
                        <a:pt x="887" y="976"/>
                        <a:pt x="1129" y="781"/>
                        <a:pt x="1138" y="485"/>
                      </a:cubicBezTo>
                      <a:cubicBezTo>
                        <a:pt x="1138" y="219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083" name="Group 109"/>
              <p:cNvGrpSpPr/>
              <p:nvPr/>
            </p:nvGrpSpPr>
            <p:grpSpPr>
              <a:xfrm>
                <a:off x="4220640" y="1599840"/>
                <a:ext cx="76680" cy="66960"/>
                <a:chOff x="4220640" y="1599840"/>
                <a:chExt cx="76680" cy="66960"/>
              </a:xfrm>
            </p:grpSpPr>
            <p:sp>
              <p:nvSpPr>
                <p:cNvPr id="1084" name="CustomShape 110"/>
                <p:cNvSpPr/>
                <p:nvPr/>
              </p:nvSpPr>
              <p:spPr>
                <a:xfrm>
                  <a:off x="4220640" y="1599840"/>
                  <a:ext cx="76680" cy="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>
                      <a:moveTo>
                        <a:pt x="2285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1"/>
                        <a:pt x="775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85" name="CustomShape 111"/>
                <p:cNvSpPr/>
                <p:nvPr/>
              </p:nvSpPr>
              <p:spPr>
                <a:xfrm>
                  <a:off x="4252320" y="1623960"/>
                  <a:ext cx="2088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4">
                      <a:moveTo>
                        <a:pt x="642" y="1"/>
                      </a:moveTo>
                      <a:cubicBezTo>
                        <a:pt x="218" y="1"/>
                        <a:pt x="1" y="521"/>
                        <a:pt x="303" y="823"/>
                      </a:cubicBezTo>
                      <a:cubicBezTo>
                        <a:pt x="400" y="920"/>
                        <a:pt x="520" y="964"/>
                        <a:pt x="638" y="964"/>
                      </a:cubicBezTo>
                      <a:cubicBezTo>
                        <a:pt x="887" y="964"/>
                        <a:pt x="1126" y="771"/>
                        <a:pt x="1126" y="484"/>
                      </a:cubicBezTo>
                      <a:cubicBezTo>
                        <a:pt x="1126" y="218"/>
                        <a:pt x="908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grpSp>
          <p:nvGrpSpPr>
            <p:cNvPr id="1086" name="Group 112"/>
            <p:cNvGrpSpPr/>
            <p:nvPr/>
          </p:nvGrpSpPr>
          <p:grpSpPr>
            <a:xfrm>
              <a:off x="3732120" y="1238040"/>
              <a:ext cx="938880" cy="478440"/>
              <a:chOff x="3732120" y="1238040"/>
              <a:chExt cx="938880" cy="478440"/>
            </a:xfrm>
          </p:grpSpPr>
          <p:grpSp>
            <p:nvGrpSpPr>
              <p:cNvPr id="1087" name="Group 113"/>
              <p:cNvGrpSpPr/>
              <p:nvPr/>
            </p:nvGrpSpPr>
            <p:grpSpPr>
              <a:xfrm>
                <a:off x="3778560" y="1276920"/>
                <a:ext cx="861480" cy="403920"/>
                <a:chOff x="3778560" y="1276920"/>
                <a:chExt cx="861480" cy="403920"/>
              </a:xfrm>
            </p:grpSpPr>
            <p:sp>
              <p:nvSpPr>
                <p:cNvPr id="1088" name="CustomShape 114"/>
                <p:cNvSpPr/>
                <p:nvPr/>
              </p:nvSpPr>
              <p:spPr>
                <a:xfrm>
                  <a:off x="3787920" y="1276920"/>
                  <a:ext cx="852120" cy="403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66" h="20432">
                      <a:moveTo>
                        <a:pt x="7041" y="11529"/>
                      </a:moveTo>
                      <a:lnTo>
                        <a:pt x="22440" y="4162"/>
                      </a:lnTo>
                      <a:lnTo>
                        <a:pt x="34815" y="0"/>
                      </a:lnTo>
                      <a:lnTo>
                        <a:pt x="44166" y="484"/>
                      </a:lnTo>
                      <a:lnTo>
                        <a:pt x="38964" y="8565"/>
                      </a:lnTo>
                      <a:lnTo>
                        <a:pt x="33012" y="10065"/>
                      </a:lnTo>
                      <a:lnTo>
                        <a:pt x="22440" y="4839"/>
                      </a:lnTo>
                      <a:lnTo>
                        <a:pt x="18750" y="15424"/>
                      </a:lnTo>
                      <a:cubicBezTo>
                        <a:pt x="18750" y="15424"/>
                        <a:pt x="6206" y="11154"/>
                        <a:pt x="6557" y="11516"/>
                      </a:cubicBezTo>
                      <a:lnTo>
                        <a:pt x="0" y="20432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89" name="CustomShape 115"/>
                <p:cNvSpPr/>
                <p:nvPr/>
              </p:nvSpPr>
              <p:spPr>
                <a:xfrm>
                  <a:off x="3778560" y="1505160"/>
                  <a:ext cx="178560" cy="175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9" h="8916">
                      <a:moveTo>
                        <a:pt x="0" y="8916"/>
                      </a:moveTo>
                      <a:lnTo>
                        <a:pt x="9279" y="6883"/>
                      </a:lnTo>
                      <a:lnTo>
                        <a:pt x="7041" y="0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90" name="CustomShape 116"/>
                <p:cNvSpPr/>
                <p:nvPr/>
              </p:nvSpPr>
              <p:spPr>
                <a:xfrm>
                  <a:off x="3954600" y="1582560"/>
                  <a:ext cx="194760" cy="4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4" h="2493">
                      <a:moveTo>
                        <a:pt x="0" y="2493"/>
                      </a:moveTo>
                      <a:lnTo>
                        <a:pt x="10113" y="1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91" name="CustomShape 117"/>
                <p:cNvSpPr/>
                <p:nvPr/>
              </p:nvSpPr>
              <p:spPr>
                <a:xfrm>
                  <a:off x="4159080" y="1476360"/>
                  <a:ext cx="265680" cy="10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92" h="5360">
                      <a:moveTo>
                        <a:pt x="1" y="5360"/>
                      </a:moveTo>
                      <a:lnTo>
                        <a:pt x="13791" y="1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92" name="CustomShape 118"/>
                <p:cNvSpPr/>
                <p:nvPr/>
              </p:nvSpPr>
              <p:spPr>
                <a:xfrm>
                  <a:off x="4425480" y="1276920"/>
                  <a:ext cx="41400" cy="208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0" h="10549">
                      <a:moveTo>
                        <a:pt x="0" y="10549"/>
                      </a:moveTo>
                      <a:lnTo>
                        <a:pt x="2190" y="0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93" name="CustomShape 119"/>
                <p:cNvSpPr/>
                <p:nvPr/>
              </p:nvSpPr>
              <p:spPr>
                <a:xfrm>
                  <a:off x="4467600" y="1276920"/>
                  <a:ext cx="62640" cy="159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0" h="8081">
                      <a:moveTo>
                        <a:pt x="1" y="0"/>
                      </a:moveTo>
                      <a:lnTo>
                        <a:pt x="3279" y="8081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094" name="Group 120"/>
              <p:cNvGrpSpPr/>
              <p:nvPr/>
            </p:nvGrpSpPr>
            <p:grpSpPr>
              <a:xfrm>
                <a:off x="4404960" y="1238040"/>
                <a:ext cx="92160" cy="80640"/>
                <a:chOff x="4404960" y="1238040"/>
                <a:chExt cx="92160" cy="80640"/>
              </a:xfrm>
            </p:grpSpPr>
            <p:sp>
              <p:nvSpPr>
                <p:cNvPr id="1095" name="CustomShape 121"/>
                <p:cNvSpPr/>
                <p:nvPr/>
              </p:nvSpPr>
              <p:spPr>
                <a:xfrm>
                  <a:off x="4404960" y="1238040"/>
                  <a:ext cx="92160" cy="8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>
                      <a:moveTo>
                        <a:pt x="2731" y="0"/>
                      </a:moveTo>
                      <a:cubicBezTo>
                        <a:pt x="2227" y="0"/>
                        <a:pt x="1713" y="188"/>
                        <a:pt x="1295" y="605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96" name="CustomShape 122"/>
                <p:cNvSpPr/>
                <p:nvPr/>
              </p:nvSpPr>
              <p:spPr>
                <a:xfrm>
                  <a:off x="4441680" y="1262520"/>
                  <a:ext cx="313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4" y="1658"/>
                        <a:pt x="1657" y="1283"/>
                        <a:pt x="1657" y="823"/>
                      </a:cubicBezTo>
                      <a:cubicBezTo>
                        <a:pt x="1657" y="376"/>
                        <a:pt x="1294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097" name="Group 123"/>
              <p:cNvGrpSpPr/>
              <p:nvPr/>
            </p:nvGrpSpPr>
            <p:grpSpPr>
              <a:xfrm>
                <a:off x="4161240" y="1330200"/>
                <a:ext cx="92160" cy="81000"/>
                <a:chOff x="4161240" y="1330200"/>
                <a:chExt cx="92160" cy="81000"/>
              </a:xfrm>
            </p:grpSpPr>
            <p:sp>
              <p:nvSpPr>
                <p:cNvPr id="1098" name="CustomShape 124"/>
                <p:cNvSpPr/>
                <p:nvPr/>
              </p:nvSpPr>
              <p:spPr>
                <a:xfrm>
                  <a:off x="4161240" y="1330200"/>
                  <a:ext cx="92160" cy="8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6">
                      <a:moveTo>
                        <a:pt x="2731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1" y="1900"/>
                        <a:pt x="908" y="4114"/>
                        <a:pt x="2747" y="4126"/>
                      </a:cubicBezTo>
                      <a:cubicBezTo>
                        <a:pt x="3884" y="4114"/>
                        <a:pt x="4803" y="3194"/>
                        <a:pt x="4803" y="2069"/>
                      </a:cubicBezTo>
                      <a:cubicBezTo>
                        <a:pt x="4803" y="824"/>
                        <a:pt x="3788" y="1"/>
                        <a:pt x="273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99" name="CustomShape 125"/>
                <p:cNvSpPr/>
                <p:nvPr/>
              </p:nvSpPr>
              <p:spPr>
                <a:xfrm>
                  <a:off x="4198320" y="1354680"/>
                  <a:ext cx="313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7" y="1283"/>
                        <a:pt x="1657" y="835"/>
                      </a:cubicBezTo>
                      <a:cubicBezTo>
                        <a:pt x="1657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100" name="Group 126"/>
              <p:cNvGrpSpPr/>
              <p:nvPr/>
            </p:nvGrpSpPr>
            <p:grpSpPr>
              <a:xfrm>
                <a:off x="4094640" y="1543680"/>
                <a:ext cx="92160" cy="80640"/>
                <a:chOff x="4094640" y="1543680"/>
                <a:chExt cx="92160" cy="80640"/>
              </a:xfrm>
            </p:grpSpPr>
            <p:sp>
              <p:nvSpPr>
                <p:cNvPr id="1101" name="CustomShape 127"/>
                <p:cNvSpPr/>
                <p:nvPr/>
              </p:nvSpPr>
              <p:spPr>
                <a:xfrm>
                  <a:off x="4094640" y="1543680"/>
                  <a:ext cx="92160" cy="8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>
                      <a:moveTo>
                        <a:pt x="2732" y="0"/>
                      </a:moveTo>
                      <a:cubicBezTo>
                        <a:pt x="2227" y="0"/>
                        <a:pt x="1713" y="188"/>
                        <a:pt x="1295" y="606"/>
                      </a:cubicBezTo>
                      <a:cubicBezTo>
                        <a:pt x="0" y="1900"/>
                        <a:pt x="908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02" name="CustomShape 128"/>
                <p:cNvSpPr/>
                <p:nvPr/>
              </p:nvSpPr>
              <p:spPr>
                <a:xfrm>
                  <a:off x="4131720" y="1568160"/>
                  <a:ext cx="313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>
                      <a:moveTo>
                        <a:pt x="835" y="1"/>
                      </a:moveTo>
                      <a:cubicBezTo>
                        <a:pt x="376" y="1"/>
                        <a:pt x="1" y="376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103" name="Group 129"/>
              <p:cNvGrpSpPr/>
              <p:nvPr/>
            </p:nvGrpSpPr>
            <p:grpSpPr>
              <a:xfrm>
                <a:off x="3859200" y="1466280"/>
                <a:ext cx="92160" cy="80640"/>
                <a:chOff x="3859200" y="1466280"/>
                <a:chExt cx="92160" cy="80640"/>
              </a:xfrm>
            </p:grpSpPr>
            <p:sp>
              <p:nvSpPr>
                <p:cNvPr id="1104" name="CustomShape 130"/>
                <p:cNvSpPr/>
                <p:nvPr/>
              </p:nvSpPr>
              <p:spPr>
                <a:xfrm>
                  <a:off x="3859200" y="1466280"/>
                  <a:ext cx="92160" cy="8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6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72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05" name="CustomShape 131"/>
                <p:cNvSpPr/>
                <p:nvPr/>
              </p:nvSpPr>
              <p:spPr>
                <a:xfrm>
                  <a:off x="3896280" y="1490760"/>
                  <a:ext cx="313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>
                      <a:moveTo>
                        <a:pt x="835" y="1"/>
                      </a:moveTo>
                      <a:cubicBezTo>
                        <a:pt x="375" y="1"/>
                        <a:pt x="0" y="364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82" y="1658"/>
                        <a:pt x="1657" y="1283"/>
                        <a:pt x="1657" y="823"/>
                      </a:cubicBezTo>
                      <a:cubicBezTo>
                        <a:pt x="1657" y="364"/>
                        <a:pt x="1282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106" name="Group 132"/>
              <p:cNvGrpSpPr/>
              <p:nvPr/>
            </p:nvGrpSpPr>
            <p:grpSpPr>
              <a:xfrm>
                <a:off x="3902400" y="1602360"/>
                <a:ext cx="92160" cy="80640"/>
                <a:chOff x="3902400" y="1602360"/>
                <a:chExt cx="92160" cy="80640"/>
              </a:xfrm>
            </p:grpSpPr>
            <p:sp>
              <p:nvSpPr>
                <p:cNvPr id="1107" name="CustomShape 133"/>
                <p:cNvSpPr/>
                <p:nvPr/>
              </p:nvSpPr>
              <p:spPr>
                <a:xfrm>
                  <a:off x="3902400" y="1602360"/>
                  <a:ext cx="92160" cy="8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>
                      <a:moveTo>
                        <a:pt x="2737" y="1"/>
                      </a:moveTo>
                      <a:cubicBezTo>
                        <a:pt x="2231" y="1"/>
                        <a:pt x="1715" y="189"/>
                        <a:pt x="1295" y="609"/>
                      </a:cubicBezTo>
                      <a:cubicBezTo>
                        <a:pt x="1" y="1903"/>
                        <a:pt x="920" y="4117"/>
                        <a:pt x="2759" y="4117"/>
                      </a:cubicBezTo>
                      <a:cubicBezTo>
                        <a:pt x="3884" y="4117"/>
                        <a:pt x="4803" y="3197"/>
                        <a:pt x="4803" y="2060"/>
                      </a:cubicBezTo>
                      <a:cubicBezTo>
                        <a:pt x="4803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08" name="CustomShape 134"/>
                <p:cNvSpPr/>
                <p:nvPr/>
              </p:nvSpPr>
              <p:spPr>
                <a:xfrm>
                  <a:off x="3939480" y="1626840"/>
                  <a:ext cx="313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>
                      <a:moveTo>
                        <a:pt x="823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95"/>
                        <a:pt x="375" y="1658"/>
                        <a:pt x="823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6"/>
                        <a:pt x="1282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109" name="Group 135"/>
              <p:cNvGrpSpPr/>
              <p:nvPr/>
            </p:nvGrpSpPr>
            <p:grpSpPr>
              <a:xfrm>
                <a:off x="4484880" y="1414440"/>
                <a:ext cx="76320" cy="66960"/>
                <a:chOff x="4484880" y="1414440"/>
                <a:chExt cx="76320" cy="66960"/>
              </a:xfrm>
            </p:grpSpPr>
            <p:sp>
              <p:nvSpPr>
                <p:cNvPr id="1110" name="CustomShape 136"/>
                <p:cNvSpPr/>
                <p:nvPr/>
              </p:nvSpPr>
              <p:spPr>
                <a:xfrm>
                  <a:off x="4484880" y="1414440"/>
                  <a:ext cx="76320" cy="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4">
                      <a:moveTo>
                        <a:pt x="2268" y="1"/>
                      </a:moveTo>
                      <a:cubicBezTo>
                        <a:pt x="1846" y="1"/>
                        <a:pt x="1415" y="158"/>
                        <a:pt x="1065" y="508"/>
                      </a:cubicBezTo>
                      <a:cubicBezTo>
                        <a:pt x="1" y="1585"/>
                        <a:pt x="763" y="3423"/>
                        <a:pt x="2275" y="3423"/>
                      </a:cubicBezTo>
                      <a:cubicBezTo>
                        <a:pt x="3231" y="3423"/>
                        <a:pt x="3993" y="2649"/>
                        <a:pt x="3993" y="1705"/>
                      </a:cubicBezTo>
                      <a:cubicBezTo>
                        <a:pt x="3985" y="677"/>
                        <a:pt x="3145" y="1"/>
                        <a:pt x="226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11" name="CustomShape 137"/>
                <p:cNvSpPr/>
                <p:nvPr/>
              </p:nvSpPr>
              <p:spPr>
                <a:xfrm>
                  <a:off x="4519440" y="1438920"/>
                  <a:ext cx="1800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112" name="Group 138"/>
              <p:cNvGrpSpPr/>
              <p:nvPr/>
            </p:nvGrpSpPr>
            <p:grpSpPr>
              <a:xfrm>
                <a:off x="4379040" y="1453680"/>
                <a:ext cx="76680" cy="67320"/>
                <a:chOff x="4379040" y="1453680"/>
                <a:chExt cx="76680" cy="67320"/>
              </a:xfrm>
            </p:grpSpPr>
            <p:sp>
              <p:nvSpPr>
                <p:cNvPr id="1113" name="CustomShape 139"/>
                <p:cNvSpPr/>
                <p:nvPr/>
              </p:nvSpPr>
              <p:spPr>
                <a:xfrm>
                  <a:off x="4379040" y="1453680"/>
                  <a:ext cx="76680" cy="67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>
                      <a:moveTo>
                        <a:pt x="2284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1"/>
                        <a:pt x="774" y="3432"/>
                        <a:pt x="2298" y="3432"/>
                      </a:cubicBezTo>
                      <a:cubicBezTo>
                        <a:pt x="3242" y="3432"/>
                        <a:pt x="4004" y="2658"/>
                        <a:pt x="4004" y="1714"/>
                      </a:cubicBezTo>
                      <a:cubicBezTo>
                        <a:pt x="4004" y="683"/>
                        <a:pt x="3162" y="1"/>
                        <a:pt x="228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14" name="CustomShape 140"/>
                <p:cNvSpPr/>
                <p:nvPr/>
              </p:nvSpPr>
              <p:spPr>
                <a:xfrm>
                  <a:off x="4413600" y="1478160"/>
                  <a:ext cx="1800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63" y="968"/>
                        <a:pt x="968" y="751"/>
                        <a:pt x="968" y="484"/>
                      </a:cubicBezTo>
                      <a:cubicBezTo>
                        <a:pt x="968" y="218"/>
                        <a:pt x="763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115" name="Group 141"/>
              <p:cNvGrpSpPr/>
              <p:nvPr/>
            </p:nvGrpSpPr>
            <p:grpSpPr>
              <a:xfrm>
                <a:off x="4594320" y="1254600"/>
                <a:ext cx="76680" cy="66960"/>
                <a:chOff x="4594320" y="1254600"/>
                <a:chExt cx="76680" cy="66960"/>
              </a:xfrm>
            </p:grpSpPr>
            <p:sp>
              <p:nvSpPr>
                <p:cNvPr id="1116" name="CustomShape 142"/>
                <p:cNvSpPr/>
                <p:nvPr/>
              </p:nvSpPr>
              <p:spPr>
                <a:xfrm>
                  <a:off x="4594320" y="1254600"/>
                  <a:ext cx="76680" cy="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17" name="CustomShape 143"/>
                <p:cNvSpPr/>
                <p:nvPr/>
              </p:nvSpPr>
              <p:spPr>
                <a:xfrm>
                  <a:off x="4629240" y="1278720"/>
                  <a:ext cx="1800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>
                      <a:moveTo>
                        <a:pt x="485" y="0"/>
                      </a:moveTo>
                      <a:cubicBezTo>
                        <a:pt x="218" y="0"/>
                        <a:pt x="1" y="218"/>
                        <a:pt x="1" y="484"/>
                      </a:cubicBezTo>
                      <a:cubicBezTo>
                        <a:pt x="1" y="750"/>
                        <a:pt x="218" y="968"/>
                        <a:pt x="485" y="968"/>
                      </a:cubicBezTo>
                      <a:cubicBezTo>
                        <a:pt x="751" y="968"/>
                        <a:pt x="968" y="750"/>
                        <a:pt x="968" y="484"/>
                      </a:cubicBezTo>
                      <a:cubicBezTo>
                        <a:pt x="968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118" name="Group 144"/>
              <p:cNvGrpSpPr/>
              <p:nvPr/>
            </p:nvGrpSpPr>
            <p:grpSpPr>
              <a:xfrm>
                <a:off x="3732120" y="1649520"/>
                <a:ext cx="76680" cy="66960"/>
                <a:chOff x="3732120" y="1649520"/>
                <a:chExt cx="76680" cy="66960"/>
              </a:xfrm>
            </p:grpSpPr>
            <p:sp>
              <p:nvSpPr>
                <p:cNvPr id="1119" name="CustomShape 145"/>
                <p:cNvSpPr/>
                <p:nvPr/>
              </p:nvSpPr>
              <p:spPr>
                <a:xfrm>
                  <a:off x="3732120" y="1649520"/>
                  <a:ext cx="76680" cy="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>
                      <a:moveTo>
                        <a:pt x="2275" y="1"/>
                      </a:moveTo>
                      <a:cubicBezTo>
                        <a:pt x="1854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4004" y="1714"/>
                      </a:cubicBezTo>
                      <a:cubicBezTo>
                        <a:pt x="4004" y="683"/>
                        <a:pt x="3157" y="1"/>
                        <a:pt x="227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20" name="CustomShape 146"/>
                <p:cNvSpPr/>
                <p:nvPr/>
              </p:nvSpPr>
              <p:spPr>
                <a:xfrm>
                  <a:off x="3766680" y="1674000"/>
                  <a:ext cx="1800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4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grpSp>
          <p:nvGrpSpPr>
            <p:cNvPr id="1121" name="Group 147"/>
            <p:cNvGrpSpPr/>
            <p:nvPr/>
          </p:nvGrpSpPr>
          <p:grpSpPr>
            <a:xfrm>
              <a:off x="4718520" y="1235520"/>
              <a:ext cx="747000" cy="859320"/>
              <a:chOff x="4718520" y="1235520"/>
              <a:chExt cx="747000" cy="859320"/>
            </a:xfrm>
          </p:grpSpPr>
          <p:grpSp>
            <p:nvGrpSpPr>
              <p:cNvPr id="1122" name="Group 148"/>
              <p:cNvGrpSpPr/>
              <p:nvPr/>
            </p:nvGrpSpPr>
            <p:grpSpPr>
              <a:xfrm>
                <a:off x="4773600" y="1267560"/>
                <a:ext cx="660600" cy="784800"/>
                <a:chOff x="4773600" y="1267560"/>
                <a:chExt cx="660600" cy="784800"/>
              </a:xfrm>
            </p:grpSpPr>
            <p:sp>
              <p:nvSpPr>
                <p:cNvPr id="1123" name="CustomShape 149"/>
                <p:cNvSpPr/>
                <p:nvPr/>
              </p:nvSpPr>
              <p:spPr>
                <a:xfrm>
                  <a:off x="4773600" y="1267560"/>
                  <a:ext cx="660600" cy="78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47" h="39666">
                      <a:moveTo>
                        <a:pt x="13" y="16730"/>
                      </a:moveTo>
                      <a:lnTo>
                        <a:pt x="7162" y="27690"/>
                      </a:lnTo>
                      <a:lnTo>
                        <a:pt x="8480" y="39666"/>
                      </a:lnTo>
                      <a:lnTo>
                        <a:pt x="18182" y="34138"/>
                      </a:lnTo>
                      <a:lnTo>
                        <a:pt x="26371" y="29807"/>
                      </a:lnTo>
                      <a:cubicBezTo>
                        <a:pt x="26371" y="29807"/>
                        <a:pt x="33605" y="34694"/>
                        <a:pt x="33932" y="35456"/>
                      </a:cubicBezTo>
                      <a:cubicBezTo>
                        <a:pt x="34246" y="36218"/>
                        <a:pt x="32263" y="18388"/>
                        <a:pt x="32263" y="18388"/>
                      </a:cubicBezTo>
                      <a:lnTo>
                        <a:pt x="28428" y="2928"/>
                      </a:lnTo>
                      <a:lnTo>
                        <a:pt x="12932" y="1"/>
                      </a:lnTo>
                      <a:lnTo>
                        <a:pt x="1670" y="2650"/>
                      </a:lnTo>
                      <a:lnTo>
                        <a:pt x="0" y="17142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24" name="CustomShape 150"/>
                <p:cNvSpPr/>
                <p:nvPr/>
              </p:nvSpPr>
              <p:spPr>
                <a:xfrm>
                  <a:off x="4805640" y="1320120"/>
                  <a:ext cx="152640" cy="17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9" h="8856">
                      <a:moveTo>
                        <a:pt x="1" y="1"/>
                      </a:moveTo>
                      <a:lnTo>
                        <a:pt x="7948" y="8856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25" name="CustomShape 151"/>
                <p:cNvSpPr/>
                <p:nvPr/>
              </p:nvSpPr>
              <p:spPr>
                <a:xfrm>
                  <a:off x="4959360" y="1495440"/>
                  <a:ext cx="63360" cy="2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5" h="12545">
                      <a:moveTo>
                        <a:pt x="0" y="1"/>
                      </a:moveTo>
                      <a:lnTo>
                        <a:pt x="3315" y="12545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26" name="CustomShape 152"/>
                <p:cNvSpPr/>
                <p:nvPr/>
              </p:nvSpPr>
              <p:spPr>
                <a:xfrm>
                  <a:off x="5032440" y="1267560"/>
                  <a:ext cx="146880" cy="277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4" h="14057">
                      <a:moveTo>
                        <a:pt x="7634" y="14057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27" name="CustomShape 153"/>
                <p:cNvSpPr/>
                <p:nvPr/>
              </p:nvSpPr>
              <p:spPr>
                <a:xfrm>
                  <a:off x="4968720" y="1495440"/>
                  <a:ext cx="201240" cy="4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4" h="2553">
                      <a:moveTo>
                        <a:pt x="0" y="1"/>
                      </a:moveTo>
                      <a:lnTo>
                        <a:pt x="10464" y="2553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28" name="CustomShape 154"/>
                <p:cNvSpPr/>
                <p:nvPr/>
              </p:nvSpPr>
              <p:spPr>
                <a:xfrm>
                  <a:off x="4959360" y="1267560"/>
                  <a:ext cx="72720" cy="227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9" h="11505">
                      <a:moveTo>
                        <a:pt x="0" y="11505"/>
                      </a:moveTo>
                      <a:lnTo>
                        <a:pt x="3799" y="1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29" name="CustomShape 155"/>
                <p:cNvSpPr/>
                <p:nvPr/>
              </p:nvSpPr>
              <p:spPr>
                <a:xfrm>
                  <a:off x="4773600" y="1495440"/>
                  <a:ext cx="184680" cy="102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6" h="5227">
                      <a:moveTo>
                        <a:pt x="1" y="5226"/>
                      </a:moveTo>
                      <a:lnTo>
                        <a:pt x="9605" y="1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30" name="CustomShape 156"/>
                <p:cNvSpPr/>
                <p:nvPr/>
              </p:nvSpPr>
              <p:spPr>
                <a:xfrm>
                  <a:off x="4911840" y="1743840"/>
                  <a:ext cx="110880" cy="67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1" h="3437">
                      <a:moveTo>
                        <a:pt x="1" y="3436"/>
                      </a:moveTo>
                      <a:lnTo>
                        <a:pt x="5771" y="1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31" name="CustomShape 157"/>
                <p:cNvSpPr/>
                <p:nvPr/>
              </p:nvSpPr>
              <p:spPr>
                <a:xfrm>
                  <a:off x="5023080" y="1743840"/>
                  <a:ext cx="94680" cy="19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7" h="9667">
                      <a:moveTo>
                        <a:pt x="1" y="1"/>
                      </a:moveTo>
                      <a:lnTo>
                        <a:pt x="4936" y="9666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32" name="CustomShape 158"/>
                <p:cNvSpPr/>
                <p:nvPr/>
              </p:nvSpPr>
              <p:spPr>
                <a:xfrm>
                  <a:off x="4937040" y="1743840"/>
                  <a:ext cx="85320" cy="306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4" h="15509">
                      <a:moveTo>
                        <a:pt x="0" y="15509"/>
                      </a:moveTo>
                      <a:lnTo>
                        <a:pt x="4464" y="1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33" name="CustomShape 159"/>
                <p:cNvSpPr/>
                <p:nvPr/>
              </p:nvSpPr>
              <p:spPr>
                <a:xfrm>
                  <a:off x="4773600" y="1598760"/>
                  <a:ext cx="248760" cy="144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7319">
                      <a:moveTo>
                        <a:pt x="1" y="0"/>
                      </a:moveTo>
                      <a:lnTo>
                        <a:pt x="12920" y="7319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34" name="CustomShape 160"/>
                <p:cNvSpPr/>
                <p:nvPr/>
              </p:nvSpPr>
              <p:spPr>
                <a:xfrm>
                  <a:off x="5023080" y="1539000"/>
                  <a:ext cx="162360" cy="200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5" h="10138">
                      <a:moveTo>
                        <a:pt x="8444" y="0"/>
                      </a:moveTo>
                      <a:lnTo>
                        <a:pt x="1" y="10137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35" name="CustomShape 161"/>
                <p:cNvSpPr/>
                <p:nvPr/>
              </p:nvSpPr>
              <p:spPr>
                <a:xfrm>
                  <a:off x="5180040" y="1547280"/>
                  <a:ext cx="102240" cy="309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4" h="15690">
                      <a:moveTo>
                        <a:pt x="1" y="0"/>
                      </a:moveTo>
                      <a:lnTo>
                        <a:pt x="5323" y="15690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36" name="CustomShape 162"/>
                <p:cNvSpPr/>
                <p:nvPr/>
              </p:nvSpPr>
              <p:spPr>
                <a:xfrm>
                  <a:off x="5023080" y="1743840"/>
                  <a:ext cx="258840" cy="11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41" h="5759">
                      <a:moveTo>
                        <a:pt x="1" y="1"/>
                      </a:moveTo>
                      <a:lnTo>
                        <a:pt x="13440" y="5759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37" name="CustomShape 163"/>
                <p:cNvSpPr/>
                <p:nvPr/>
              </p:nvSpPr>
              <p:spPr>
                <a:xfrm>
                  <a:off x="5282640" y="1631880"/>
                  <a:ext cx="113400" cy="225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4" h="11420">
                      <a:moveTo>
                        <a:pt x="0" y="11420"/>
                      </a:moveTo>
                      <a:lnTo>
                        <a:pt x="5904" y="1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38" name="CustomShape 164"/>
                <p:cNvSpPr/>
                <p:nvPr/>
              </p:nvSpPr>
              <p:spPr>
                <a:xfrm>
                  <a:off x="5180760" y="1332000"/>
                  <a:ext cx="142560" cy="213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8" h="10803">
                      <a:moveTo>
                        <a:pt x="0" y="10803"/>
                      </a:moveTo>
                      <a:lnTo>
                        <a:pt x="7428" y="1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39" name="CustomShape 165"/>
                <p:cNvSpPr/>
                <p:nvPr/>
              </p:nvSpPr>
              <p:spPr>
                <a:xfrm>
                  <a:off x="5180760" y="1545840"/>
                  <a:ext cx="212040" cy="9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9" h="4671">
                      <a:moveTo>
                        <a:pt x="0" y="1"/>
                      </a:moveTo>
                      <a:lnTo>
                        <a:pt x="11008" y="4670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140" name="Group 166"/>
              <p:cNvGrpSpPr/>
              <p:nvPr/>
            </p:nvGrpSpPr>
            <p:grpSpPr>
              <a:xfrm>
                <a:off x="5373360" y="1931040"/>
                <a:ext cx="92160" cy="80640"/>
                <a:chOff x="5373360" y="1931040"/>
                <a:chExt cx="92160" cy="80640"/>
              </a:xfrm>
            </p:grpSpPr>
            <p:sp>
              <p:nvSpPr>
                <p:cNvPr id="1141" name="CustomShape 167"/>
                <p:cNvSpPr/>
                <p:nvPr/>
              </p:nvSpPr>
              <p:spPr>
                <a:xfrm>
                  <a:off x="5373360" y="1931040"/>
                  <a:ext cx="92160" cy="8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>
                      <a:moveTo>
                        <a:pt x="2737" y="0"/>
                      </a:moveTo>
                      <a:cubicBezTo>
                        <a:pt x="2231" y="0"/>
                        <a:pt x="1714" y="189"/>
                        <a:pt x="1294" y="608"/>
                      </a:cubicBezTo>
                      <a:cubicBezTo>
                        <a:pt x="0" y="1903"/>
                        <a:pt x="919" y="4116"/>
                        <a:pt x="2746" y="4116"/>
                      </a:cubicBezTo>
                      <a:cubicBezTo>
                        <a:pt x="3883" y="4116"/>
                        <a:pt x="4802" y="3197"/>
                        <a:pt x="4802" y="2060"/>
                      </a:cubicBezTo>
                      <a:cubicBezTo>
                        <a:pt x="4802" y="817"/>
                        <a:pt x="3792" y="0"/>
                        <a:pt x="273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42" name="CustomShape 168"/>
                <p:cNvSpPr/>
                <p:nvPr/>
              </p:nvSpPr>
              <p:spPr>
                <a:xfrm>
                  <a:off x="5410440" y="1955520"/>
                  <a:ext cx="313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>
                      <a:moveTo>
                        <a:pt x="835" y="0"/>
                      </a:moveTo>
                      <a:cubicBezTo>
                        <a:pt x="375" y="0"/>
                        <a:pt x="0" y="363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143" name="Group 169"/>
              <p:cNvGrpSpPr/>
              <p:nvPr/>
            </p:nvGrpSpPr>
            <p:grpSpPr>
              <a:xfrm>
                <a:off x="4718520" y="1559880"/>
                <a:ext cx="92160" cy="81000"/>
                <a:chOff x="4718520" y="1559880"/>
                <a:chExt cx="92160" cy="81000"/>
              </a:xfrm>
            </p:grpSpPr>
            <p:sp>
              <p:nvSpPr>
                <p:cNvPr id="1144" name="CustomShape 170"/>
                <p:cNvSpPr/>
                <p:nvPr/>
              </p:nvSpPr>
              <p:spPr>
                <a:xfrm>
                  <a:off x="4718520" y="1559880"/>
                  <a:ext cx="92160" cy="8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2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4"/>
                      </a:cubicBezTo>
                      <a:cubicBezTo>
                        <a:pt x="1" y="1908"/>
                        <a:pt x="920" y="4122"/>
                        <a:pt x="2747" y="4122"/>
                      </a:cubicBezTo>
                      <a:cubicBezTo>
                        <a:pt x="3884" y="4122"/>
                        <a:pt x="4803" y="3202"/>
                        <a:pt x="4803" y="2065"/>
                      </a:cubicBezTo>
                      <a:cubicBezTo>
                        <a:pt x="4803" y="823"/>
                        <a:pt x="3793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45" name="CustomShape 171"/>
                <p:cNvSpPr/>
                <p:nvPr/>
              </p:nvSpPr>
              <p:spPr>
                <a:xfrm>
                  <a:off x="4755600" y="1584360"/>
                  <a:ext cx="313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>
                      <a:moveTo>
                        <a:pt x="823" y="0"/>
                      </a:moveTo>
                      <a:cubicBezTo>
                        <a:pt x="363" y="0"/>
                        <a:pt x="0" y="375"/>
                        <a:pt x="0" y="835"/>
                      </a:cubicBezTo>
                      <a:cubicBezTo>
                        <a:pt x="0" y="1295"/>
                        <a:pt x="363" y="1658"/>
                        <a:pt x="823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146" name="Group 172"/>
              <p:cNvGrpSpPr/>
              <p:nvPr/>
            </p:nvGrpSpPr>
            <p:grpSpPr>
              <a:xfrm>
                <a:off x="4750200" y="1281240"/>
                <a:ext cx="92160" cy="80640"/>
                <a:chOff x="4750200" y="1281240"/>
                <a:chExt cx="92160" cy="80640"/>
              </a:xfrm>
            </p:grpSpPr>
            <p:sp>
              <p:nvSpPr>
                <p:cNvPr id="1147" name="CustomShape 173"/>
                <p:cNvSpPr/>
                <p:nvPr/>
              </p:nvSpPr>
              <p:spPr>
                <a:xfrm>
                  <a:off x="4750200" y="1281240"/>
                  <a:ext cx="92160" cy="8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>
                      <a:moveTo>
                        <a:pt x="2732" y="1"/>
                      </a:moveTo>
                      <a:cubicBezTo>
                        <a:pt x="2228" y="1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48" name="CustomShape 174"/>
                <p:cNvSpPr/>
                <p:nvPr/>
              </p:nvSpPr>
              <p:spPr>
                <a:xfrm>
                  <a:off x="4787640" y="1305720"/>
                  <a:ext cx="313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>
                      <a:moveTo>
                        <a:pt x="823" y="1"/>
                      </a:moveTo>
                      <a:cubicBezTo>
                        <a:pt x="363" y="1"/>
                        <a:pt x="0" y="364"/>
                        <a:pt x="0" y="824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4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149" name="Group 175"/>
              <p:cNvGrpSpPr/>
              <p:nvPr/>
            </p:nvGrpSpPr>
            <p:grpSpPr>
              <a:xfrm>
                <a:off x="5227560" y="1818720"/>
                <a:ext cx="92160" cy="81000"/>
                <a:chOff x="5227560" y="1818720"/>
                <a:chExt cx="92160" cy="81000"/>
              </a:xfrm>
            </p:grpSpPr>
            <p:sp>
              <p:nvSpPr>
                <p:cNvPr id="1150" name="CustomShape 176"/>
                <p:cNvSpPr/>
                <p:nvPr/>
              </p:nvSpPr>
              <p:spPr>
                <a:xfrm>
                  <a:off x="5227560" y="1818720"/>
                  <a:ext cx="92160" cy="8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>
                      <a:moveTo>
                        <a:pt x="2730" y="0"/>
                      </a:moveTo>
                      <a:cubicBezTo>
                        <a:pt x="2226" y="0"/>
                        <a:pt x="1713" y="187"/>
                        <a:pt x="1295" y="605"/>
                      </a:cubicBezTo>
                      <a:cubicBezTo>
                        <a:pt x="1" y="1899"/>
                        <a:pt x="920" y="4125"/>
                        <a:pt x="2746" y="4125"/>
                      </a:cubicBezTo>
                      <a:cubicBezTo>
                        <a:pt x="3884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51" name="CustomShape 177"/>
                <p:cNvSpPr/>
                <p:nvPr/>
              </p:nvSpPr>
              <p:spPr>
                <a:xfrm>
                  <a:off x="5264280" y="1843560"/>
                  <a:ext cx="313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2"/>
                        <a:pt x="376" y="1657"/>
                        <a:pt x="835" y="1657"/>
                      </a:cubicBezTo>
                      <a:cubicBezTo>
                        <a:pt x="1295" y="1657"/>
                        <a:pt x="1658" y="1282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152" name="Group 178"/>
              <p:cNvGrpSpPr/>
              <p:nvPr/>
            </p:nvGrpSpPr>
            <p:grpSpPr>
              <a:xfrm>
                <a:off x="5063040" y="1904760"/>
                <a:ext cx="92160" cy="81000"/>
                <a:chOff x="5063040" y="1904760"/>
                <a:chExt cx="92160" cy="81000"/>
              </a:xfrm>
            </p:grpSpPr>
            <p:sp>
              <p:nvSpPr>
                <p:cNvPr id="1153" name="CustomShape 179"/>
                <p:cNvSpPr/>
                <p:nvPr/>
              </p:nvSpPr>
              <p:spPr>
                <a:xfrm>
                  <a:off x="5063040" y="1904760"/>
                  <a:ext cx="92160" cy="8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>
                      <a:moveTo>
                        <a:pt x="2730" y="1"/>
                      </a:moveTo>
                      <a:cubicBezTo>
                        <a:pt x="2226" y="1"/>
                        <a:pt x="1713" y="188"/>
                        <a:pt x="1295" y="606"/>
                      </a:cubicBezTo>
                      <a:cubicBezTo>
                        <a:pt x="0" y="1900"/>
                        <a:pt x="920" y="4126"/>
                        <a:pt x="2759" y="4126"/>
                      </a:cubicBezTo>
                      <a:cubicBezTo>
                        <a:pt x="3884" y="4114"/>
                        <a:pt x="4803" y="3194"/>
                        <a:pt x="4803" y="2069"/>
                      </a:cubicBezTo>
                      <a:cubicBezTo>
                        <a:pt x="4803" y="824"/>
                        <a:pt x="3788" y="1"/>
                        <a:pt x="273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54" name="CustomShape 180"/>
                <p:cNvSpPr/>
                <p:nvPr/>
              </p:nvSpPr>
              <p:spPr>
                <a:xfrm>
                  <a:off x="5100480" y="1929240"/>
                  <a:ext cx="313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>
                      <a:moveTo>
                        <a:pt x="823" y="1"/>
                      </a:moveTo>
                      <a:cubicBezTo>
                        <a:pt x="376" y="1"/>
                        <a:pt x="1" y="376"/>
                        <a:pt x="1" y="823"/>
                      </a:cubicBezTo>
                      <a:cubicBezTo>
                        <a:pt x="1" y="1283"/>
                        <a:pt x="376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155" name="Group 181"/>
              <p:cNvGrpSpPr/>
              <p:nvPr/>
            </p:nvGrpSpPr>
            <p:grpSpPr>
              <a:xfrm>
                <a:off x="4881960" y="2014200"/>
                <a:ext cx="92160" cy="80640"/>
                <a:chOff x="4881960" y="2014200"/>
                <a:chExt cx="92160" cy="80640"/>
              </a:xfrm>
            </p:grpSpPr>
            <p:sp>
              <p:nvSpPr>
                <p:cNvPr id="1156" name="CustomShape 182"/>
                <p:cNvSpPr/>
                <p:nvPr/>
              </p:nvSpPr>
              <p:spPr>
                <a:xfrm>
                  <a:off x="4881960" y="2014200"/>
                  <a:ext cx="92160" cy="8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57" name="CustomShape 183"/>
                <p:cNvSpPr/>
                <p:nvPr/>
              </p:nvSpPr>
              <p:spPr>
                <a:xfrm>
                  <a:off x="4919040" y="2038680"/>
                  <a:ext cx="313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>
                      <a:moveTo>
                        <a:pt x="823" y="1"/>
                      </a:moveTo>
                      <a:cubicBezTo>
                        <a:pt x="364" y="1"/>
                        <a:pt x="1" y="364"/>
                        <a:pt x="1" y="824"/>
                      </a:cubicBezTo>
                      <a:cubicBezTo>
                        <a:pt x="1" y="1283"/>
                        <a:pt x="364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4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158" name="Group 184"/>
              <p:cNvGrpSpPr/>
              <p:nvPr/>
            </p:nvGrpSpPr>
            <p:grpSpPr>
              <a:xfrm>
                <a:off x="5267160" y="1297440"/>
                <a:ext cx="92160" cy="81000"/>
                <a:chOff x="5267160" y="1297440"/>
                <a:chExt cx="92160" cy="81000"/>
              </a:xfrm>
            </p:grpSpPr>
            <p:sp>
              <p:nvSpPr>
                <p:cNvPr id="1159" name="CustomShape 185"/>
                <p:cNvSpPr/>
                <p:nvPr/>
              </p:nvSpPr>
              <p:spPr>
                <a:xfrm>
                  <a:off x="5267160" y="1297440"/>
                  <a:ext cx="92160" cy="8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6">
                      <a:moveTo>
                        <a:pt x="2739" y="0"/>
                      </a:moveTo>
                      <a:cubicBezTo>
                        <a:pt x="2233" y="0"/>
                        <a:pt x="1717" y="188"/>
                        <a:pt x="1295" y="605"/>
                      </a:cubicBezTo>
                      <a:cubicBezTo>
                        <a:pt x="1" y="1900"/>
                        <a:pt x="920" y="4126"/>
                        <a:pt x="2759" y="4126"/>
                      </a:cubicBezTo>
                      <a:cubicBezTo>
                        <a:pt x="3896" y="4114"/>
                        <a:pt x="4803" y="3194"/>
                        <a:pt x="4815" y="2069"/>
                      </a:cubicBezTo>
                      <a:cubicBezTo>
                        <a:pt x="4815" y="824"/>
                        <a:pt x="3800" y="0"/>
                        <a:pt x="273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60" name="CustomShape 186"/>
                <p:cNvSpPr/>
                <p:nvPr/>
              </p:nvSpPr>
              <p:spPr>
                <a:xfrm>
                  <a:off x="5304240" y="1321920"/>
                  <a:ext cx="313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35"/>
                      </a:cubicBezTo>
                      <a:cubicBezTo>
                        <a:pt x="1658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161" name="Group 187"/>
              <p:cNvGrpSpPr/>
              <p:nvPr/>
            </p:nvGrpSpPr>
            <p:grpSpPr>
              <a:xfrm>
                <a:off x="5341320" y="1592640"/>
                <a:ext cx="92160" cy="81000"/>
                <a:chOff x="5341320" y="1592640"/>
                <a:chExt cx="92160" cy="81000"/>
              </a:xfrm>
            </p:grpSpPr>
            <p:sp>
              <p:nvSpPr>
                <p:cNvPr id="1162" name="CustomShape 188"/>
                <p:cNvSpPr/>
                <p:nvPr/>
              </p:nvSpPr>
              <p:spPr>
                <a:xfrm>
                  <a:off x="5341320" y="1592640"/>
                  <a:ext cx="92160" cy="8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2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4"/>
                      </a:cubicBezTo>
                      <a:cubicBezTo>
                        <a:pt x="1" y="1908"/>
                        <a:pt x="920" y="4122"/>
                        <a:pt x="2747" y="4122"/>
                      </a:cubicBezTo>
                      <a:cubicBezTo>
                        <a:pt x="3884" y="4122"/>
                        <a:pt x="4803" y="3202"/>
                        <a:pt x="4803" y="2065"/>
                      </a:cubicBezTo>
                      <a:cubicBezTo>
                        <a:pt x="4803" y="823"/>
                        <a:pt x="3793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63" name="CustomShape 189"/>
                <p:cNvSpPr/>
                <p:nvPr/>
              </p:nvSpPr>
              <p:spPr>
                <a:xfrm>
                  <a:off x="5378400" y="1617120"/>
                  <a:ext cx="313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>
                      <a:moveTo>
                        <a:pt x="823" y="1"/>
                      </a:moveTo>
                      <a:cubicBezTo>
                        <a:pt x="363" y="1"/>
                        <a:pt x="0" y="376"/>
                        <a:pt x="0" y="835"/>
                      </a:cubicBezTo>
                      <a:cubicBezTo>
                        <a:pt x="0" y="1295"/>
                        <a:pt x="363" y="1658"/>
                        <a:pt x="823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6"/>
                        <a:pt x="1282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164" name="Group 190"/>
              <p:cNvGrpSpPr/>
              <p:nvPr/>
            </p:nvGrpSpPr>
            <p:grpSpPr>
              <a:xfrm>
                <a:off x="5133600" y="1513800"/>
                <a:ext cx="76680" cy="66960"/>
                <a:chOff x="5133600" y="1513800"/>
                <a:chExt cx="76680" cy="66960"/>
              </a:xfrm>
            </p:grpSpPr>
            <p:sp>
              <p:nvSpPr>
                <p:cNvPr id="1165" name="CustomShape 191"/>
                <p:cNvSpPr/>
                <p:nvPr/>
              </p:nvSpPr>
              <p:spPr>
                <a:xfrm>
                  <a:off x="5133600" y="1513800"/>
                  <a:ext cx="76680" cy="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>
                      <a:moveTo>
                        <a:pt x="2281" y="0"/>
                      </a:moveTo>
                      <a:cubicBezTo>
                        <a:pt x="1860" y="0"/>
                        <a:pt x="1429" y="156"/>
                        <a:pt x="1077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3993" y="2657"/>
                        <a:pt x="4005" y="1714"/>
                      </a:cubicBezTo>
                      <a:cubicBezTo>
                        <a:pt x="4005" y="682"/>
                        <a:pt x="3163" y="0"/>
                        <a:pt x="228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66" name="CustomShape 192"/>
                <p:cNvSpPr/>
                <p:nvPr/>
              </p:nvSpPr>
              <p:spPr>
                <a:xfrm>
                  <a:off x="5168520" y="1538280"/>
                  <a:ext cx="1800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51"/>
                        <a:pt x="218" y="969"/>
                        <a:pt x="484" y="969"/>
                      </a:cubicBezTo>
                      <a:cubicBezTo>
                        <a:pt x="750" y="969"/>
                        <a:pt x="968" y="751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167" name="Group 193"/>
              <p:cNvGrpSpPr/>
              <p:nvPr/>
            </p:nvGrpSpPr>
            <p:grpSpPr>
              <a:xfrm>
                <a:off x="4912560" y="1463400"/>
                <a:ext cx="76320" cy="67320"/>
                <a:chOff x="4912560" y="1463400"/>
                <a:chExt cx="76320" cy="67320"/>
              </a:xfrm>
            </p:grpSpPr>
            <p:sp>
              <p:nvSpPr>
                <p:cNvPr id="1168" name="CustomShape 194"/>
                <p:cNvSpPr/>
                <p:nvPr/>
              </p:nvSpPr>
              <p:spPr>
                <a:xfrm>
                  <a:off x="4912560" y="1463400"/>
                  <a:ext cx="76320" cy="67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>
                      <a:moveTo>
                        <a:pt x="2272" y="1"/>
                      </a:moveTo>
                      <a:cubicBezTo>
                        <a:pt x="1853" y="1"/>
                        <a:pt x="1425" y="156"/>
                        <a:pt x="1077" y="505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69" name="CustomShape 195"/>
                <p:cNvSpPr/>
                <p:nvPr/>
              </p:nvSpPr>
              <p:spPr>
                <a:xfrm>
                  <a:off x="4947480" y="1487880"/>
                  <a:ext cx="1800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>
                      <a:moveTo>
                        <a:pt x="484" y="0"/>
                      </a:moveTo>
                      <a:cubicBezTo>
                        <a:pt x="218" y="0"/>
                        <a:pt x="1" y="218"/>
                        <a:pt x="1" y="484"/>
                      </a:cubicBezTo>
                      <a:cubicBezTo>
                        <a:pt x="1" y="750"/>
                        <a:pt x="218" y="968"/>
                        <a:pt x="484" y="968"/>
                      </a:cubicBezTo>
                      <a:cubicBezTo>
                        <a:pt x="751" y="968"/>
                        <a:pt x="968" y="750"/>
                        <a:pt x="968" y="484"/>
                      </a:cubicBezTo>
                      <a:cubicBezTo>
                        <a:pt x="968" y="218"/>
                        <a:pt x="751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170" name="Group 196"/>
              <p:cNvGrpSpPr/>
              <p:nvPr/>
            </p:nvGrpSpPr>
            <p:grpSpPr>
              <a:xfrm>
                <a:off x="4977000" y="1711800"/>
                <a:ext cx="76320" cy="67320"/>
                <a:chOff x="4977000" y="1711800"/>
                <a:chExt cx="76320" cy="67320"/>
              </a:xfrm>
            </p:grpSpPr>
            <p:sp>
              <p:nvSpPr>
                <p:cNvPr id="1171" name="CustomShape 197"/>
                <p:cNvSpPr/>
                <p:nvPr/>
              </p:nvSpPr>
              <p:spPr>
                <a:xfrm>
                  <a:off x="4977000" y="1711800"/>
                  <a:ext cx="76320" cy="67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>
                      <a:moveTo>
                        <a:pt x="2273" y="1"/>
                      </a:moveTo>
                      <a:cubicBezTo>
                        <a:pt x="1853" y="1"/>
                        <a:pt x="1426" y="157"/>
                        <a:pt x="1077" y="505"/>
                      </a:cubicBezTo>
                      <a:cubicBezTo>
                        <a:pt x="1" y="1582"/>
                        <a:pt x="763" y="3432"/>
                        <a:pt x="2287" y="3432"/>
                      </a:cubicBezTo>
                      <a:cubicBezTo>
                        <a:pt x="3231" y="3432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72" name="CustomShape 198"/>
                <p:cNvSpPr/>
                <p:nvPr/>
              </p:nvSpPr>
              <p:spPr>
                <a:xfrm>
                  <a:off x="5011920" y="1736280"/>
                  <a:ext cx="1800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51"/>
                        <a:pt x="218" y="969"/>
                        <a:pt x="484" y="969"/>
                      </a:cubicBezTo>
                      <a:cubicBezTo>
                        <a:pt x="750" y="969"/>
                        <a:pt x="968" y="751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173" name="Group 199"/>
              <p:cNvGrpSpPr/>
              <p:nvPr/>
            </p:nvGrpSpPr>
            <p:grpSpPr>
              <a:xfrm>
                <a:off x="4865400" y="1783800"/>
                <a:ext cx="76320" cy="66960"/>
                <a:chOff x="4865400" y="1783800"/>
                <a:chExt cx="76320" cy="66960"/>
              </a:xfrm>
            </p:grpSpPr>
            <p:sp>
              <p:nvSpPr>
                <p:cNvPr id="1174" name="CustomShape 200"/>
                <p:cNvSpPr/>
                <p:nvPr/>
              </p:nvSpPr>
              <p:spPr>
                <a:xfrm>
                  <a:off x="4865400" y="1783800"/>
                  <a:ext cx="76320" cy="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6">
                      <a:moveTo>
                        <a:pt x="2273" y="1"/>
                      </a:moveTo>
                      <a:cubicBezTo>
                        <a:pt x="1853" y="1"/>
                        <a:pt x="1425" y="158"/>
                        <a:pt x="1077" y="510"/>
                      </a:cubicBezTo>
                      <a:cubicBezTo>
                        <a:pt x="1" y="1587"/>
                        <a:pt x="763" y="3425"/>
                        <a:pt x="2287" y="3425"/>
                      </a:cubicBezTo>
                      <a:cubicBezTo>
                        <a:pt x="3230" y="3425"/>
                        <a:pt x="3993" y="2663"/>
                        <a:pt x="3993" y="1720"/>
                      </a:cubicBezTo>
                      <a:cubicBezTo>
                        <a:pt x="3993" y="689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75" name="CustomShape 201"/>
                <p:cNvSpPr/>
                <p:nvPr/>
              </p:nvSpPr>
              <p:spPr>
                <a:xfrm>
                  <a:off x="4900320" y="1807920"/>
                  <a:ext cx="1800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63"/>
                        <a:pt x="218" y="969"/>
                        <a:pt x="484" y="969"/>
                      </a:cubicBezTo>
                      <a:cubicBezTo>
                        <a:pt x="750" y="969"/>
                        <a:pt x="968" y="763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176" name="Group 202"/>
              <p:cNvGrpSpPr/>
              <p:nvPr/>
            </p:nvGrpSpPr>
            <p:grpSpPr>
              <a:xfrm>
                <a:off x="4986360" y="1235520"/>
                <a:ext cx="76320" cy="66960"/>
                <a:chOff x="4986360" y="1235520"/>
                <a:chExt cx="76320" cy="66960"/>
              </a:xfrm>
            </p:grpSpPr>
            <p:sp>
              <p:nvSpPr>
                <p:cNvPr id="1177" name="CustomShape 203"/>
                <p:cNvSpPr/>
                <p:nvPr/>
              </p:nvSpPr>
              <p:spPr>
                <a:xfrm>
                  <a:off x="4986360" y="1235520"/>
                  <a:ext cx="76320" cy="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5">
                      <a:moveTo>
                        <a:pt x="2273" y="0"/>
                      </a:moveTo>
                      <a:cubicBezTo>
                        <a:pt x="1853" y="0"/>
                        <a:pt x="1426" y="157"/>
                        <a:pt x="1077" y="510"/>
                      </a:cubicBezTo>
                      <a:cubicBezTo>
                        <a:pt x="1" y="1586"/>
                        <a:pt x="763" y="3425"/>
                        <a:pt x="2287" y="3425"/>
                      </a:cubicBezTo>
                      <a:cubicBezTo>
                        <a:pt x="3230" y="3425"/>
                        <a:pt x="3993" y="2663"/>
                        <a:pt x="3993" y="1719"/>
                      </a:cubicBezTo>
                      <a:cubicBezTo>
                        <a:pt x="3993" y="688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78" name="CustomShape 204"/>
                <p:cNvSpPr/>
                <p:nvPr/>
              </p:nvSpPr>
              <p:spPr>
                <a:xfrm>
                  <a:off x="5017680" y="1259640"/>
                  <a:ext cx="21240" cy="18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6">
                      <a:moveTo>
                        <a:pt x="654" y="0"/>
                      </a:moveTo>
                      <a:cubicBezTo>
                        <a:pt x="218" y="0"/>
                        <a:pt x="1" y="521"/>
                        <a:pt x="303" y="835"/>
                      </a:cubicBezTo>
                      <a:cubicBezTo>
                        <a:pt x="401" y="932"/>
                        <a:pt x="522" y="976"/>
                        <a:pt x="641" y="976"/>
                      </a:cubicBezTo>
                      <a:cubicBezTo>
                        <a:pt x="893" y="976"/>
                        <a:pt x="1138" y="783"/>
                        <a:pt x="1138" y="496"/>
                      </a:cubicBezTo>
                      <a:cubicBezTo>
                        <a:pt x="1138" y="218"/>
                        <a:pt x="920" y="12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grpSp>
          <p:nvGrpSpPr>
            <p:cNvPr id="1179" name="Group 205"/>
            <p:cNvGrpSpPr/>
            <p:nvPr/>
          </p:nvGrpSpPr>
          <p:grpSpPr>
            <a:xfrm>
              <a:off x="5424480" y="1543680"/>
              <a:ext cx="3142800" cy="2649600"/>
              <a:chOff x="5424480" y="1543680"/>
              <a:chExt cx="3142800" cy="2649600"/>
            </a:xfrm>
          </p:grpSpPr>
          <p:sp>
            <p:nvSpPr>
              <p:cNvPr id="1180" name="CustomShape 206"/>
              <p:cNvSpPr/>
              <p:nvPr/>
            </p:nvSpPr>
            <p:spPr>
              <a:xfrm>
                <a:off x="6301800" y="2959920"/>
                <a:ext cx="3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>
                    <a:moveTo>
                      <a:pt x="0" y="0"/>
                    </a:moveTo>
                  </a:path>
                </a:pathLst>
              </a:custGeom>
              <a:noFill/>
              <a:ln w="1825">
                <a:solidFill>
                  <a:srgbClr val="A5B7C5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1181" name="Group 207"/>
              <p:cNvGrpSpPr/>
              <p:nvPr/>
            </p:nvGrpSpPr>
            <p:grpSpPr>
              <a:xfrm>
                <a:off x="5474160" y="1582560"/>
                <a:ext cx="3056040" cy="2568240"/>
                <a:chOff x="5474160" y="1582560"/>
                <a:chExt cx="3056040" cy="2568240"/>
              </a:xfrm>
            </p:grpSpPr>
            <p:sp>
              <p:nvSpPr>
                <p:cNvPr id="1182" name="CustomShape 208"/>
                <p:cNvSpPr/>
                <p:nvPr/>
              </p:nvSpPr>
              <p:spPr>
                <a:xfrm>
                  <a:off x="7711200" y="2285640"/>
                  <a:ext cx="144000" cy="11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1" h="630">
                      <a:moveTo>
                        <a:pt x="0" y="630"/>
                      </a:moveTo>
                      <a:lnTo>
                        <a:pt x="7500" y="1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83" name="CustomShape 209"/>
                <p:cNvSpPr/>
                <p:nvPr/>
              </p:nvSpPr>
              <p:spPr>
                <a:xfrm>
                  <a:off x="7712280" y="2285640"/>
                  <a:ext cx="161640" cy="194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9" h="9836">
                      <a:moveTo>
                        <a:pt x="1" y="1"/>
                      </a:moveTo>
                      <a:lnTo>
                        <a:pt x="8408" y="9835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grpSp>
              <p:nvGrpSpPr>
                <p:cNvPr id="1184" name="Group 210"/>
                <p:cNvGrpSpPr/>
                <p:nvPr/>
              </p:nvGrpSpPr>
              <p:grpSpPr>
                <a:xfrm>
                  <a:off x="5474160" y="1582560"/>
                  <a:ext cx="3056040" cy="2568240"/>
                  <a:chOff x="5474160" y="1582560"/>
                  <a:chExt cx="3056040" cy="2568240"/>
                </a:xfrm>
              </p:grpSpPr>
              <p:sp>
                <p:nvSpPr>
                  <p:cNvPr id="1185" name="CustomShape 211"/>
                  <p:cNvSpPr/>
                  <p:nvPr/>
                </p:nvSpPr>
                <p:spPr>
                  <a:xfrm>
                    <a:off x="5986800" y="3168000"/>
                    <a:ext cx="169200" cy="55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07" h="2831">
                        <a:moveTo>
                          <a:pt x="8806" y="0"/>
                        </a:moveTo>
                        <a:lnTo>
                          <a:pt x="0" y="2831"/>
                        </a:lnTo>
                      </a:path>
                    </a:pathLst>
                  </a:custGeom>
                  <a:noFill/>
                  <a:ln w="1825">
                    <a:solidFill>
                      <a:srgbClr val="A5B7C5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186" name="CustomShape 212"/>
                  <p:cNvSpPr/>
                  <p:nvPr/>
                </p:nvSpPr>
                <p:spPr>
                  <a:xfrm>
                    <a:off x="6157080" y="3133440"/>
                    <a:ext cx="171000" cy="349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92" h="1803">
                        <a:moveTo>
                          <a:pt x="1" y="1803"/>
                        </a:moveTo>
                        <a:lnTo>
                          <a:pt x="8892" y="0"/>
                        </a:lnTo>
                      </a:path>
                    </a:pathLst>
                  </a:custGeom>
                  <a:noFill/>
                  <a:ln w="1825">
                    <a:solidFill>
                      <a:srgbClr val="A5B7C5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grpSp>
                <p:nvGrpSpPr>
                  <p:cNvPr id="1187" name="Group 213"/>
                  <p:cNvGrpSpPr/>
                  <p:nvPr/>
                </p:nvGrpSpPr>
                <p:grpSpPr>
                  <a:xfrm>
                    <a:off x="5474160" y="1582560"/>
                    <a:ext cx="3056040" cy="2568240"/>
                    <a:chOff x="5474160" y="1582560"/>
                    <a:chExt cx="3056040" cy="2568240"/>
                  </a:xfrm>
                </p:grpSpPr>
                <p:sp>
                  <p:nvSpPr>
                    <p:cNvPr id="1188" name="CustomShape 214"/>
                    <p:cNvSpPr/>
                    <p:nvPr/>
                  </p:nvSpPr>
                  <p:spPr>
                    <a:xfrm>
                      <a:off x="6336360" y="1986120"/>
                      <a:ext cx="57960" cy="258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38" h="13066">
                          <a:moveTo>
                            <a:pt x="3037" y="13065"/>
                          </a:moveTo>
                          <a:lnTo>
                            <a:pt x="1" y="1"/>
                          </a:lnTo>
                        </a:path>
                      </a:pathLst>
                    </a:custGeom>
                    <a:noFill/>
                    <a:ln w="1825">
                      <a:solidFill>
                        <a:srgbClr val="A5B7C5"/>
                      </a:solidFill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  <p:sp>
                  <p:nvSpPr>
                    <p:cNvPr id="1189" name="CustomShape 215"/>
                    <p:cNvSpPr/>
                    <p:nvPr/>
                  </p:nvSpPr>
                  <p:spPr>
                    <a:xfrm>
                      <a:off x="6138720" y="2041560"/>
                      <a:ext cx="254880" cy="1987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234" h="10077">
                          <a:moveTo>
                            <a:pt x="0" y="0"/>
                          </a:moveTo>
                          <a:lnTo>
                            <a:pt x="13234" y="10077"/>
                          </a:lnTo>
                        </a:path>
                      </a:pathLst>
                    </a:custGeom>
                    <a:noFill/>
                    <a:ln w="1825">
                      <a:solidFill>
                        <a:srgbClr val="A5B7C5"/>
                      </a:solidFill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  <p:sp>
                  <p:nvSpPr>
                    <p:cNvPr id="1190" name="CustomShape 216"/>
                    <p:cNvSpPr/>
                    <p:nvPr/>
                  </p:nvSpPr>
                  <p:spPr>
                    <a:xfrm>
                      <a:off x="6138360" y="1841760"/>
                      <a:ext cx="111960" cy="1990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832" h="10090">
                          <a:moveTo>
                            <a:pt x="5831" y="0"/>
                          </a:moveTo>
                          <a:lnTo>
                            <a:pt x="1" y="10089"/>
                          </a:lnTo>
                        </a:path>
                      </a:pathLst>
                    </a:custGeom>
                    <a:noFill/>
                    <a:ln w="1825">
                      <a:solidFill>
                        <a:srgbClr val="A5B7C5"/>
                      </a:solidFill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  <p:sp>
                  <p:nvSpPr>
                    <p:cNvPr id="1191" name="CustomShape 217"/>
                    <p:cNvSpPr/>
                    <p:nvPr/>
                  </p:nvSpPr>
                  <p:spPr>
                    <a:xfrm>
                      <a:off x="6138360" y="1979280"/>
                      <a:ext cx="206280" cy="61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19" h="3135">
                          <a:moveTo>
                            <a:pt x="1" y="3134"/>
                          </a:moveTo>
                          <a:lnTo>
                            <a:pt x="10719" y="1"/>
                          </a:lnTo>
                        </a:path>
                      </a:pathLst>
                    </a:custGeom>
                    <a:noFill/>
                    <a:ln w="1825">
                      <a:solidFill>
                        <a:srgbClr val="A5B7C5"/>
                      </a:solidFill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  <p:sp>
                  <p:nvSpPr>
                    <p:cNvPr id="1192" name="CustomShape 218"/>
                    <p:cNvSpPr/>
                    <p:nvPr/>
                  </p:nvSpPr>
                  <p:spPr>
                    <a:xfrm>
                      <a:off x="5990760" y="1841760"/>
                      <a:ext cx="47520" cy="1371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05" h="6956">
                          <a:moveTo>
                            <a:pt x="2505" y="6956"/>
                          </a:move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825">
                      <a:solidFill>
                        <a:srgbClr val="A5B7C5"/>
                      </a:solidFill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  <p:sp>
                  <p:nvSpPr>
                    <p:cNvPr id="1193" name="CustomShape 219"/>
                    <p:cNvSpPr/>
                    <p:nvPr/>
                  </p:nvSpPr>
                  <p:spPr>
                    <a:xfrm>
                      <a:off x="5864760" y="1969920"/>
                      <a:ext cx="183240" cy="25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521" h="1307">
                          <a:moveTo>
                            <a:pt x="1" y="1307"/>
                          </a:moveTo>
                          <a:lnTo>
                            <a:pt x="9521" y="0"/>
                          </a:lnTo>
                        </a:path>
                      </a:pathLst>
                    </a:custGeom>
                    <a:noFill/>
                    <a:ln w="1825">
                      <a:solidFill>
                        <a:srgbClr val="A5B7C5"/>
                      </a:solidFill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  <p:sp>
                  <p:nvSpPr>
                    <p:cNvPr id="1194" name="CustomShape 220"/>
                    <p:cNvSpPr/>
                    <p:nvPr/>
                  </p:nvSpPr>
                  <p:spPr>
                    <a:xfrm>
                      <a:off x="5796000" y="1969920"/>
                      <a:ext cx="242640" cy="15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93" h="8081">
                          <a:moveTo>
                            <a:pt x="0" y="8081"/>
                          </a:moveTo>
                          <a:lnTo>
                            <a:pt x="12593" y="0"/>
                          </a:lnTo>
                        </a:path>
                      </a:pathLst>
                    </a:custGeom>
                    <a:noFill/>
                    <a:ln w="1825">
                      <a:solidFill>
                        <a:srgbClr val="A5B7C5"/>
                      </a:solidFill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  <p:sp>
                  <p:nvSpPr>
                    <p:cNvPr id="1195" name="CustomShape 221"/>
                    <p:cNvSpPr/>
                    <p:nvPr/>
                  </p:nvSpPr>
                  <p:spPr>
                    <a:xfrm>
                      <a:off x="6039360" y="1841760"/>
                      <a:ext cx="213840" cy="127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118" h="6473">
                          <a:moveTo>
                            <a:pt x="1" y="6472"/>
                          </a:moveTo>
                          <a:lnTo>
                            <a:pt x="11118" y="0"/>
                          </a:lnTo>
                        </a:path>
                      </a:pathLst>
                    </a:custGeom>
                    <a:noFill/>
                    <a:ln w="1825">
                      <a:solidFill>
                        <a:srgbClr val="A5B7C5"/>
                      </a:solidFill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  <p:grpSp>
                  <p:nvGrpSpPr>
                    <p:cNvPr id="1196" name="Group 222"/>
                    <p:cNvGrpSpPr/>
                    <p:nvPr/>
                  </p:nvGrpSpPr>
                  <p:grpSpPr>
                    <a:xfrm>
                      <a:off x="5474160" y="1582560"/>
                      <a:ext cx="3056040" cy="2568240"/>
                      <a:chOff x="5474160" y="1582560"/>
                      <a:chExt cx="3056040" cy="2568240"/>
                    </a:xfrm>
                  </p:grpSpPr>
                  <p:sp>
                    <p:nvSpPr>
                      <p:cNvPr id="1197" name="CustomShape 223"/>
                      <p:cNvSpPr/>
                      <p:nvPr/>
                    </p:nvSpPr>
                    <p:spPr>
                      <a:xfrm>
                        <a:off x="5569560" y="2616480"/>
                        <a:ext cx="129600" cy="522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739" h="2674">
                            <a:moveTo>
                              <a:pt x="0" y="0"/>
                            </a:moveTo>
                            <a:lnTo>
                              <a:pt x="6738" y="2674"/>
                            </a:lnTo>
                          </a:path>
                        </a:pathLst>
                      </a:custGeom>
                      <a:noFill/>
                      <a:ln w="1825">
                        <a:solidFill>
                          <a:srgbClr val="A5B7C5"/>
                        </a:solidFill>
                        <a:miter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</p:sp>
                  <p:sp>
                    <p:nvSpPr>
                      <p:cNvPr id="1198" name="CustomShape 224"/>
                      <p:cNvSpPr/>
                      <p:nvPr/>
                    </p:nvSpPr>
                    <p:spPr>
                      <a:xfrm>
                        <a:off x="5585400" y="2552760"/>
                        <a:ext cx="106560" cy="1584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54" h="8033">
                            <a:moveTo>
                              <a:pt x="1" y="8033"/>
                            </a:moveTo>
                            <a:lnTo>
                              <a:pt x="5553" y="1"/>
                            </a:lnTo>
                          </a:path>
                        </a:pathLst>
                      </a:custGeom>
                      <a:noFill/>
                      <a:ln w="1825">
                        <a:solidFill>
                          <a:srgbClr val="A5B7C5"/>
                        </a:solidFill>
                        <a:miter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</p:sp>
                  <p:sp>
                    <p:nvSpPr>
                      <p:cNvPr id="1199" name="CustomShape 225"/>
                      <p:cNvSpPr/>
                      <p:nvPr/>
                    </p:nvSpPr>
                    <p:spPr>
                      <a:xfrm>
                        <a:off x="5692680" y="2373480"/>
                        <a:ext cx="274680" cy="1785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4263" h="9049">
                            <a:moveTo>
                              <a:pt x="0" y="9049"/>
                            </a:moveTo>
                            <a:lnTo>
                              <a:pt x="14262" y="0"/>
                            </a:lnTo>
                          </a:path>
                        </a:pathLst>
                      </a:custGeom>
                      <a:noFill/>
                      <a:ln w="1825">
                        <a:solidFill>
                          <a:srgbClr val="A5B7C5"/>
                        </a:solidFill>
                        <a:miter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</p:sp>
                  <p:sp>
                    <p:nvSpPr>
                      <p:cNvPr id="1200" name="CustomShape 226"/>
                      <p:cNvSpPr/>
                      <p:nvPr/>
                    </p:nvSpPr>
                    <p:spPr>
                      <a:xfrm>
                        <a:off x="5787000" y="2370600"/>
                        <a:ext cx="189360" cy="20052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848" h="10162">
                            <a:moveTo>
                              <a:pt x="0" y="10161"/>
                            </a:moveTo>
                            <a:lnTo>
                              <a:pt x="9847" y="0"/>
                            </a:lnTo>
                          </a:path>
                        </a:pathLst>
                      </a:custGeom>
                      <a:noFill/>
                      <a:ln w="1825">
                        <a:solidFill>
                          <a:srgbClr val="A5B7C5"/>
                        </a:solidFill>
                        <a:miter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</p:sp>
                  <p:sp>
                    <p:nvSpPr>
                      <p:cNvPr id="1201" name="CustomShape 227"/>
                      <p:cNvSpPr/>
                      <p:nvPr/>
                    </p:nvSpPr>
                    <p:spPr>
                      <a:xfrm>
                        <a:off x="5927040" y="2370600"/>
                        <a:ext cx="49320" cy="13212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590" h="6714">
                            <a:moveTo>
                              <a:pt x="0" y="6714"/>
                            </a:moveTo>
                            <a:lnTo>
                              <a:pt x="2589" y="0"/>
                            </a:lnTo>
                          </a:path>
                        </a:pathLst>
                      </a:custGeom>
                      <a:noFill/>
                      <a:ln w="1825">
                        <a:solidFill>
                          <a:srgbClr val="A5B7C5"/>
                        </a:solidFill>
                        <a:miter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</p:sp>
                  <p:sp>
                    <p:nvSpPr>
                      <p:cNvPr id="1202" name="CustomShape 228"/>
                      <p:cNvSpPr/>
                      <p:nvPr/>
                    </p:nvSpPr>
                    <p:spPr>
                      <a:xfrm>
                        <a:off x="5974920" y="2380320"/>
                        <a:ext cx="111960" cy="24444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831" h="12388">
                            <a:moveTo>
                              <a:pt x="5831" y="12388"/>
                            </a:moveTo>
                            <a:lnTo>
                              <a:pt x="0" y="1"/>
                            </a:lnTo>
                          </a:path>
                        </a:pathLst>
                      </a:custGeom>
                      <a:noFill/>
                      <a:ln w="1825">
                        <a:solidFill>
                          <a:srgbClr val="A5B7C5"/>
                        </a:solidFill>
                        <a:miter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</p:sp>
                  <p:sp>
                    <p:nvSpPr>
                      <p:cNvPr id="1203" name="CustomShape 229"/>
                      <p:cNvSpPr/>
                      <p:nvPr/>
                    </p:nvSpPr>
                    <p:spPr>
                      <a:xfrm>
                        <a:off x="5864760" y="2286360"/>
                        <a:ext cx="109440" cy="936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711" h="4755">
                            <a:moveTo>
                              <a:pt x="1" y="1"/>
                            </a:moveTo>
                            <a:lnTo>
                              <a:pt x="5710" y="4755"/>
                            </a:lnTo>
                          </a:path>
                        </a:pathLst>
                      </a:custGeom>
                      <a:noFill/>
                      <a:ln w="1825">
                        <a:solidFill>
                          <a:srgbClr val="A5B7C5"/>
                        </a:solidFill>
                        <a:miter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</p:sp>
                  <p:sp>
                    <p:nvSpPr>
                      <p:cNvPr id="1204" name="CustomShape 230"/>
                      <p:cNvSpPr/>
                      <p:nvPr/>
                    </p:nvSpPr>
                    <p:spPr>
                      <a:xfrm>
                        <a:off x="5783040" y="2333160"/>
                        <a:ext cx="191520" cy="4644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945" h="2384">
                            <a:moveTo>
                              <a:pt x="1" y="1"/>
                            </a:moveTo>
                            <a:lnTo>
                              <a:pt x="9944" y="2384"/>
                            </a:lnTo>
                          </a:path>
                        </a:pathLst>
                      </a:custGeom>
                      <a:noFill/>
                      <a:ln w="1825">
                        <a:solidFill>
                          <a:srgbClr val="A5B7C5"/>
                        </a:solidFill>
                        <a:miter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</p:sp>
                  <p:sp>
                    <p:nvSpPr>
                      <p:cNvPr id="1205" name="CustomShape 231"/>
                      <p:cNvSpPr/>
                      <p:nvPr/>
                    </p:nvSpPr>
                    <p:spPr>
                      <a:xfrm>
                        <a:off x="5692680" y="2380320"/>
                        <a:ext cx="283680" cy="4788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4723" h="2457">
                            <a:moveTo>
                              <a:pt x="0" y="2457"/>
                            </a:moveTo>
                            <a:lnTo>
                              <a:pt x="14722" y="1"/>
                            </a:lnTo>
                          </a:path>
                        </a:pathLst>
                      </a:custGeom>
                      <a:noFill/>
                      <a:ln w="1825">
                        <a:solidFill>
                          <a:srgbClr val="A5B7C5"/>
                        </a:solidFill>
                        <a:miter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</p:sp>
                  <p:sp>
                    <p:nvSpPr>
                      <p:cNvPr id="1206" name="CustomShape 232"/>
                      <p:cNvSpPr/>
                      <p:nvPr/>
                    </p:nvSpPr>
                    <p:spPr>
                      <a:xfrm>
                        <a:off x="6048720" y="2235240"/>
                        <a:ext cx="98280" cy="1281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130" h="6509">
                            <a:moveTo>
                              <a:pt x="5130" y="6508"/>
                            </a:moveTo>
                            <a:lnTo>
                              <a:pt x="1" y="0"/>
                            </a:lnTo>
                          </a:path>
                        </a:pathLst>
                      </a:custGeom>
                      <a:noFill/>
                      <a:ln w="1825">
                        <a:solidFill>
                          <a:srgbClr val="A5B7C5"/>
                        </a:solidFill>
                        <a:miter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</p:sp>
                  <p:sp>
                    <p:nvSpPr>
                      <p:cNvPr id="1207" name="CustomShape 233"/>
                      <p:cNvSpPr/>
                      <p:nvPr/>
                    </p:nvSpPr>
                    <p:spPr>
                      <a:xfrm>
                        <a:off x="5986440" y="2235240"/>
                        <a:ext cx="61560" cy="13788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219" h="6993">
                            <a:moveTo>
                              <a:pt x="1" y="6992"/>
                            </a:moveTo>
                            <a:lnTo>
                              <a:pt x="3219" y="0"/>
                            </a:lnTo>
                          </a:path>
                        </a:pathLst>
                      </a:custGeom>
                      <a:noFill/>
                      <a:ln w="1825">
                        <a:solidFill>
                          <a:srgbClr val="A5B7C5"/>
                        </a:solidFill>
                        <a:miter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</p:sp>
                  <p:sp>
                    <p:nvSpPr>
                      <p:cNvPr id="1208" name="CustomShape 234"/>
                      <p:cNvSpPr/>
                      <p:nvPr/>
                    </p:nvSpPr>
                    <p:spPr>
                      <a:xfrm>
                        <a:off x="5970600" y="2364120"/>
                        <a:ext cx="176760" cy="1692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194" h="884">
                            <a:moveTo>
                              <a:pt x="0" y="883"/>
                            </a:moveTo>
                            <a:lnTo>
                              <a:pt x="9194" y="0"/>
                            </a:lnTo>
                          </a:path>
                        </a:pathLst>
                      </a:custGeom>
                      <a:noFill/>
                      <a:ln w="1825">
                        <a:solidFill>
                          <a:srgbClr val="A5B7C5"/>
                        </a:solidFill>
                        <a:miter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</p:sp>
                  <p:sp>
                    <p:nvSpPr>
                      <p:cNvPr id="1209" name="CustomShape 235"/>
                      <p:cNvSpPr/>
                      <p:nvPr/>
                    </p:nvSpPr>
                    <p:spPr>
                      <a:xfrm>
                        <a:off x="6148080" y="2364120"/>
                        <a:ext cx="63720" cy="14832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328" h="7525">
                            <a:moveTo>
                              <a:pt x="1" y="0"/>
                            </a:moveTo>
                            <a:lnTo>
                              <a:pt x="3328" y="7525"/>
                            </a:lnTo>
                          </a:path>
                        </a:pathLst>
                      </a:custGeom>
                      <a:noFill/>
                      <a:ln w="1825">
                        <a:solidFill>
                          <a:srgbClr val="A5B7C5"/>
                        </a:solidFill>
                        <a:miter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</p:sp>
                  <p:sp>
                    <p:nvSpPr>
                      <p:cNvPr id="1210" name="CustomShape 236"/>
                      <p:cNvSpPr/>
                      <p:nvPr/>
                    </p:nvSpPr>
                    <p:spPr>
                      <a:xfrm>
                        <a:off x="6083640" y="2364120"/>
                        <a:ext cx="63720" cy="2520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339" h="12763">
                            <a:moveTo>
                              <a:pt x="3339" y="0"/>
                            </a:moveTo>
                            <a:lnTo>
                              <a:pt x="0" y="12762"/>
                            </a:lnTo>
                          </a:path>
                        </a:pathLst>
                      </a:custGeom>
                      <a:noFill/>
                      <a:ln w="1825">
                        <a:solidFill>
                          <a:srgbClr val="A5B7C5"/>
                        </a:solidFill>
                        <a:miter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</p:sp>
                  <p:grpSp>
                    <p:nvGrpSpPr>
                      <p:cNvPr id="1211" name="Group 237"/>
                      <p:cNvGrpSpPr/>
                      <p:nvPr/>
                    </p:nvGrpSpPr>
                    <p:grpSpPr>
                      <a:xfrm>
                        <a:off x="5474160" y="1582560"/>
                        <a:ext cx="3056040" cy="2568240"/>
                        <a:chOff x="5474160" y="1582560"/>
                        <a:chExt cx="3056040" cy="2568240"/>
                      </a:xfrm>
                    </p:grpSpPr>
                    <p:sp>
                      <p:nvSpPr>
                        <p:cNvPr id="1212" name="CustomShape 238"/>
                        <p:cNvSpPr/>
                        <p:nvPr/>
                      </p:nvSpPr>
                      <p:spPr>
                        <a:xfrm>
                          <a:off x="6212520" y="2244600"/>
                          <a:ext cx="182160" cy="26748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461" h="13549">
                              <a:moveTo>
                                <a:pt x="1" y="13549"/>
                              </a:moveTo>
                              <a:lnTo>
                                <a:pt x="9460" y="0"/>
                              </a:lnTo>
                            </a:path>
                          </a:pathLst>
                        </a:custGeom>
                        <a:noFill/>
                        <a:ln w="1825">
                          <a:solidFill>
                            <a:srgbClr val="A5B7C5"/>
                          </a:solidFill>
                          <a:miter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/>
                      </p:style>
                    </p:sp>
                    <p:sp>
                      <p:nvSpPr>
                        <p:cNvPr id="1213" name="CustomShape 239"/>
                        <p:cNvSpPr/>
                        <p:nvPr/>
                      </p:nvSpPr>
                      <p:spPr>
                        <a:xfrm>
                          <a:off x="6395040" y="2097000"/>
                          <a:ext cx="259560" cy="14724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3476" h="7465">
                              <a:moveTo>
                                <a:pt x="0" y="7464"/>
                              </a:moveTo>
                              <a:lnTo>
                                <a:pt x="13476" y="0"/>
                              </a:lnTo>
                            </a:path>
                          </a:pathLst>
                        </a:custGeom>
                        <a:noFill/>
                        <a:ln w="1825">
                          <a:solidFill>
                            <a:srgbClr val="A5B7C5"/>
                          </a:solidFill>
                          <a:miter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/>
                      </p:style>
                    </p:sp>
                    <p:sp>
                      <p:nvSpPr>
                        <p:cNvPr id="1214" name="CustomShape 240"/>
                        <p:cNvSpPr/>
                        <p:nvPr/>
                      </p:nvSpPr>
                      <p:spPr>
                        <a:xfrm>
                          <a:off x="6394320" y="2241000"/>
                          <a:ext cx="293400" cy="13716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5231" h="6969">
                              <a:moveTo>
                                <a:pt x="1" y="1"/>
                              </a:moveTo>
                              <a:lnTo>
                                <a:pt x="15231" y="6968"/>
                              </a:lnTo>
                            </a:path>
                          </a:pathLst>
                        </a:custGeom>
                        <a:noFill/>
                        <a:ln w="1825">
                          <a:solidFill>
                            <a:srgbClr val="A5B7C5"/>
                          </a:solidFill>
                          <a:miter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/>
                      </p:style>
                    </p:sp>
                    <p:sp>
                      <p:nvSpPr>
                        <p:cNvPr id="1215" name="CustomShape 241"/>
                        <p:cNvSpPr/>
                        <p:nvPr/>
                      </p:nvSpPr>
                      <p:spPr>
                        <a:xfrm>
                          <a:off x="6688440" y="2381400"/>
                          <a:ext cx="65520" cy="1800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425" h="9134">
                              <a:moveTo>
                                <a:pt x="1" y="0"/>
                              </a:moveTo>
                              <a:lnTo>
                                <a:pt x="3424" y="9133"/>
                              </a:lnTo>
                            </a:path>
                          </a:pathLst>
                        </a:custGeom>
                        <a:noFill/>
                        <a:ln w="1825">
                          <a:solidFill>
                            <a:srgbClr val="A5B7C5"/>
                          </a:solidFill>
                          <a:miter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/>
                      </p:style>
                    </p:sp>
                    <p:sp>
                      <p:nvSpPr>
                        <p:cNvPr id="1216" name="CustomShape 242"/>
                        <p:cNvSpPr/>
                        <p:nvPr/>
                      </p:nvSpPr>
                      <p:spPr>
                        <a:xfrm>
                          <a:off x="6754680" y="2545920"/>
                          <a:ext cx="64800" cy="20376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400" h="10320">
                              <a:moveTo>
                                <a:pt x="3399" y="10319"/>
                              </a:moveTo>
                              <a:lnTo>
                                <a:pt x="0" y="1"/>
                              </a:lnTo>
                            </a:path>
                          </a:pathLst>
                        </a:custGeom>
                        <a:noFill/>
                        <a:ln w="1825">
                          <a:solidFill>
                            <a:srgbClr val="A5B7C5"/>
                          </a:solidFill>
                          <a:miter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/>
                      </p:style>
                    </p:sp>
                    <p:sp>
                      <p:nvSpPr>
                        <p:cNvPr id="1217" name="CustomShape 243"/>
                        <p:cNvSpPr/>
                        <p:nvPr/>
                      </p:nvSpPr>
                      <p:spPr>
                        <a:xfrm>
                          <a:off x="6724800" y="1706400"/>
                          <a:ext cx="1703520" cy="131004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88235" h="66195">
                              <a:moveTo>
                                <a:pt x="1" y="63509"/>
                              </a:moveTo>
                              <a:lnTo>
                                <a:pt x="1537" y="42400"/>
                              </a:lnTo>
                              <a:lnTo>
                                <a:pt x="10077" y="22210"/>
                              </a:lnTo>
                              <a:cubicBezTo>
                                <a:pt x="10077" y="22210"/>
                                <a:pt x="14202" y="33218"/>
                                <a:pt x="14202" y="32384"/>
                              </a:cubicBezTo>
                              <a:cubicBezTo>
                                <a:pt x="14202" y="31561"/>
                                <a:pt x="26009" y="8976"/>
                                <a:pt x="26009" y="8976"/>
                              </a:cubicBezTo>
                              <a:lnTo>
                                <a:pt x="33618" y="31077"/>
                              </a:lnTo>
                              <a:lnTo>
                                <a:pt x="15025" y="46779"/>
                              </a:lnTo>
                              <a:lnTo>
                                <a:pt x="36037" y="48944"/>
                              </a:lnTo>
                              <a:lnTo>
                                <a:pt x="27557" y="58863"/>
                              </a:lnTo>
                              <a:lnTo>
                                <a:pt x="40803" y="66194"/>
                              </a:lnTo>
                              <a:lnTo>
                                <a:pt x="43586" y="48448"/>
                              </a:lnTo>
                              <a:lnTo>
                                <a:pt x="51122" y="29734"/>
                              </a:lnTo>
                              <a:lnTo>
                                <a:pt x="49670" y="16694"/>
                              </a:lnTo>
                              <a:lnTo>
                                <a:pt x="65263" y="21376"/>
                              </a:lnTo>
                              <a:lnTo>
                                <a:pt x="68819" y="9448"/>
                              </a:lnTo>
                              <a:lnTo>
                                <a:pt x="66098" y="1"/>
                              </a:lnTo>
                              <a:lnTo>
                                <a:pt x="88235" y="20069"/>
                              </a:lnTo>
                            </a:path>
                          </a:pathLst>
                        </a:custGeom>
                        <a:noFill/>
                        <a:ln w="1825">
                          <a:solidFill>
                            <a:srgbClr val="A5B7C5"/>
                          </a:solidFill>
                          <a:miter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/>
                      </p:style>
                    </p:sp>
                    <p:sp>
                      <p:nvSpPr>
                        <p:cNvPr id="1218" name="CustomShape 244"/>
                        <p:cNvSpPr/>
                        <p:nvPr/>
                      </p:nvSpPr>
                      <p:spPr>
                        <a:xfrm>
                          <a:off x="6655320" y="1582560"/>
                          <a:ext cx="1336680" cy="79596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9242" h="40223">
                              <a:moveTo>
                                <a:pt x="69242" y="6255"/>
                              </a:moveTo>
                              <a:lnTo>
                                <a:pt x="53274" y="22948"/>
                              </a:lnTo>
                              <a:lnTo>
                                <a:pt x="45532" y="5432"/>
                              </a:lnTo>
                              <a:lnTo>
                                <a:pt x="29613" y="14747"/>
                              </a:lnTo>
                              <a:lnTo>
                                <a:pt x="28790" y="1"/>
                              </a:lnTo>
                              <a:lnTo>
                                <a:pt x="13500" y="28912"/>
                              </a:lnTo>
                              <a:lnTo>
                                <a:pt x="4306" y="13089"/>
                              </a:lnTo>
                              <a:lnTo>
                                <a:pt x="0" y="25984"/>
                              </a:lnTo>
                              <a:lnTo>
                                <a:pt x="1718" y="40222"/>
                              </a:lnTo>
                            </a:path>
                          </a:pathLst>
                        </a:custGeom>
                        <a:noFill/>
                        <a:ln w="1825">
                          <a:solidFill>
                            <a:srgbClr val="A5B7C5"/>
                          </a:solidFill>
                          <a:miter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/>
                      </p:style>
                    </p:sp>
                    <p:sp>
                      <p:nvSpPr>
                        <p:cNvPr id="1219" name="CustomShape 245"/>
                        <p:cNvSpPr/>
                        <p:nvPr/>
                      </p:nvSpPr>
                      <p:spPr>
                        <a:xfrm>
                          <a:off x="6820200" y="2347560"/>
                          <a:ext cx="305640" cy="67356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5860" h="34054">
                              <a:moveTo>
                                <a:pt x="9266" y="1"/>
                              </a:moveTo>
                              <a:lnTo>
                                <a:pt x="10101" y="14396"/>
                              </a:lnTo>
                              <a:lnTo>
                                <a:pt x="15859" y="34053"/>
                              </a:lnTo>
                              <a:lnTo>
                                <a:pt x="0" y="19851"/>
                              </a:lnTo>
                              <a:lnTo>
                                <a:pt x="1234" y="33642"/>
                              </a:lnTo>
                            </a:path>
                          </a:pathLst>
                        </a:custGeom>
                        <a:noFill/>
                        <a:ln w="1825">
                          <a:solidFill>
                            <a:srgbClr val="A5B7C5"/>
                          </a:solidFill>
                          <a:miter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/>
                      </p:style>
                    </p:sp>
                    <p:sp>
                      <p:nvSpPr>
                        <p:cNvPr id="1220" name="CustomShape 246"/>
                        <p:cNvSpPr/>
                        <p:nvPr/>
                      </p:nvSpPr>
                      <p:spPr>
                        <a:xfrm>
                          <a:off x="6754680" y="2347560"/>
                          <a:ext cx="243720" cy="19764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2666" h="10017">
                              <a:moveTo>
                                <a:pt x="0" y="10017"/>
                              </a:moveTo>
                              <a:lnTo>
                                <a:pt x="12665" y="1"/>
                              </a:lnTo>
                            </a:path>
                          </a:pathLst>
                        </a:custGeom>
                        <a:noFill/>
                        <a:ln w="1825">
                          <a:solidFill>
                            <a:srgbClr val="A5B7C5"/>
                          </a:solidFill>
                          <a:miter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/>
                      </p:style>
                    </p:sp>
                    <p:sp>
                      <p:nvSpPr>
                        <p:cNvPr id="1221" name="CustomShape 247"/>
                        <p:cNvSpPr/>
                        <p:nvPr/>
                      </p:nvSpPr>
                      <p:spPr>
                        <a:xfrm>
                          <a:off x="6999120" y="2331360"/>
                          <a:ext cx="383760" cy="1548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9900" h="823">
                              <a:moveTo>
                                <a:pt x="0" y="823"/>
                              </a:moveTo>
                              <a:lnTo>
                                <a:pt x="19900" y="0"/>
                              </a:lnTo>
                            </a:path>
                          </a:pathLst>
                        </a:custGeom>
                        <a:noFill/>
                        <a:ln w="1825">
                          <a:solidFill>
                            <a:srgbClr val="A5B7C5"/>
                          </a:solidFill>
                          <a:miter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/>
                      </p:style>
                    </p:sp>
                    <p:sp>
                      <p:nvSpPr>
                        <p:cNvPr id="1222" name="CustomShape 248"/>
                        <p:cNvSpPr/>
                        <p:nvPr/>
                      </p:nvSpPr>
                      <p:spPr>
                        <a:xfrm>
                          <a:off x="6820200" y="2347560"/>
                          <a:ext cx="178200" cy="39168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267" h="19816">
                              <a:moveTo>
                                <a:pt x="9266" y="1"/>
                              </a:moveTo>
                              <a:lnTo>
                                <a:pt x="0" y="19815"/>
                              </a:lnTo>
                            </a:path>
                          </a:pathLst>
                        </a:custGeom>
                        <a:noFill/>
                        <a:ln w="1825">
                          <a:solidFill>
                            <a:srgbClr val="A5B7C5"/>
                          </a:solidFill>
                          <a:miter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/>
                      </p:style>
                    </p:sp>
                    <p:sp>
                      <p:nvSpPr>
                        <p:cNvPr id="1223" name="CustomShape 249"/>
                        <p:cNvSpPr/>
                        <p:nvPr/>
                      </p:nvSpPr>
                      <p:spPr>
                        <a:xfrm>
                          <a:off x="7374240" y="2036880"/>
                          <a:ext cx="309240" cy="29556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054" h="14964">
                              <a:moveTo>
                                <a:pt x="1" y="14964"/>
                              </a:moveTo>
                              <a:lnTo>
                                <a:pt x="16053" y="0"/>
                              </a:lnTo>
                            </a:path>
                          </a:pathLst>
                        </a:custGeom>
                        <a:noFill/>
                        <a:ln w="1825">
                          <a:solidFill>
                            <a:srgbClr val="A5B7C5"/>
                          </a:solidFill>
                          <a:miter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/>
                      </p:style>
                    </p:sp>
                    <p:sp>
                      <p:nvSpPr>
                        <p:cNvPr id="1224" name="CustomShape 250"/>
                        <p:cNvSpPr/>
                        <p:nvPr/>
                      </p:nvSpPr>
                      <p:spPr>
                        <a:xfrm>
                          <a:off x="7383600" y="1689840"/>
                          <a:ext cx="150480" cy="64044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828" h="32384">
                              <a:moveTo>
                                <a:pt x="1" y="32383"/>
                              </a:moveTo>
                              <a:lnTo>
                                <a:pt x="7827" y="0"/>
                              </a:lnTo>
                            </a:path>
                          </a:pathLst>
                        </a:custGeom>
                        <a:noFill/>
                        <a:ln w="1825">
                          <a:solidFill>
                            <a:srgbClr val="A5B7C5"/>
                          </a:solidFill>
                          <a:miter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/>
                      </p:style>
                    </p:sp>
                    <p:sp>
                      <p:nvSpPr>
                        <p:cNvPr id="1225" name="CustomShape 251"/>
                        <p:cNvSpPr/>
                        <p:nvPr/>
                      </p:nvSpPr>
                      <p:spPr>
                        <a:xfrm>
                          <a:off x="7374240" y="2295000"/>
                          <a:ext cx="346680" cy="2592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7989" h="1344">
                              <a:moveTo>
                                <a:pt x="1" y="1343"/>
                              </a:moveTo>
                              <a:lnTo>
                                <a:pt x="17989" y="0"/>
                              </a:lnTo>
                            </a:path>
                          </a:pathLst>
                        </a:custGeom>
                        <a:noFill/>
                        <a:ln w="1825">
                          <a:solidFill>
                            <a:srgbClr val="A5B7C5"/>
                          </a:solidFill>
                          <a:miter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/>
                      </p:style>
                    </p:sp>
                    <p:sp>
                      <p:nvSpPr>
                        <p:cNvPr id="1226" name="CustomShape 252"/>
                        <p:cNvSpPr/>
                        <p:nvPr/>
                      </p:nvSpPr>
                      <p:spPr>
                        <a:xfrm>
                          <a:off x="7376400" y="2331360"/>
                          <a:ext cx="43560" cy="34344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300" h="17384">
                              <a:moveTo>
                                <a:pt x="1" y="0"/>
                              </a:moveTo>
                              <a:lnTo>
                                <a:pt x="2299" y="17383"/>
                              </a:lnTo>
                            </a:path>
                          </a:pathLst>
                        </a:custGeom>
                        <a:noFill/>
                        <a:ln w="1825">
                          <a:solidFill>
                            <a:srgbClr val="A5B7C5"/>
                          </a:solidFill>
                          <a:miter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/>
                      </p:style>
                    </p:sp>
                    <p:sp>
                      <p:nvSpPr>
                        <p:cNvPr id="1227" name="CustomShape 253"/>
                        <p:cNvSpPr/>
                        <p:nvPr/>
                      </p:nvSpPr>
                      <p:spPr>
                        <a:xfrm>
                          <a:off x="7014960" y="2632680"/>
                          <a:ext cx="250560" cy="24804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3017" h="12570">
                              <a:moveTo>
                                <a:pt x="0" y="1"/>
                              </a:moveTo>
                              <a:lnTo>
                                <a:pt x="13016" y="12569"/>
                              </a:lnTo>
                            </a:path>
                          </a:pathLst>
                        </a:custGeom>
                        <a:noFill/>
                        <a:ln w="1825">
                          <a:solidFill>
                            <a:srgbClr val="A5B7C5"/>
                          </a:solidFill>
                          <a:miter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/>
                      </p:style>
                    </p:sp>
                    <p:sp>
                      <p:nvSpPr>
                        <p:cNvPr id="1228" name="CustomShape 254"/>
                        <p:cNvSpPr/>
                        <p:nvPr/>
                      </p:nvSpPr>
                      <p:spPr>
                        <a:xfrm>
                          <a:off x="7227360" y="2872080"/>
                          <a:ext cx="38520" cy="25416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034" h="12872">
                              <a:moveTo>
                                <a:pt x="2033" y="0"/>
                              </a:moveTo>
                              <a:lnTo>
                                <a:pt x="1" y="12871"/>
                              </a:lnTo>
                            </a:path>
                          </a:pathLst>
                        </a:custGeom>
                        <a:noFill/>
                        <a:ln w="1825">
                          <a:solidFill>
                            <a:srgbClr val="A5B7C5"/>
                          </a:solidFill>
                          <a:miter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/>
                      </p:style>
                    </p:sp>
                    <p:sp>
                      <p:nvSpPr>
                        <p:cNvPr id="1229" name="CustomShape 255"/>
                        <p:cNvSpPr/>
                        <p:nvPr/>
                      </p:nvSpPr>
                      <p:spPr>
                        <a:xfrm>
                          <a:off x="6820200" y="2730960"/>
                          <a:ext cx="227160" cy="33804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1807" h="17106">
                              <a:moveTo>
                                <a:pt x="11807" y="17105"/>
                              </a:moveTo>
                              <a:lnTo>
                                <a:pt x="0" y="1"/>
                              </a:lnTo>
                            </a:path>
                          </a:pathLst>
                        </a:custGeom>
                        <a:noFill/>
                        <a:ln w="1825">
                          <a:solidFill>
                            <a:srgbClr val="A5B7C5"/>
                          </a:solidFill>
                          <a:miter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/>
                      </p:style>
                    </p:sp>
                    <p:sp>
                      <p:nvSpPr>
                        <p:cNvPr id="1230" name="CustomShape 256"/>
                        <p:cNvSpPr/>
                        <p:nvPr/>
                      </p:nvSpPr>
                      <p:spPr>
                        <a:xfrm>
                          <a:off x="7684200" y="1893240"/>
                          <a:ext cx="369000" cy="14292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9150" h="7247">
                              <a:moveTo>
                                <a:pt x="19149" y="0"/>
                              </a:moveTo>
                              <a:lnTo>
                                <a:pt x="0" y="7246"/>
                              </a:lnTo>
                            </a:path>
                          </a:pathLst>
                        </a:custGeom>
                        <a:noFill/>
                        <a:ln w="1825">
                          <a:solidFill>
                            <a:srgbClr val="A5B7C5"/>
                          </a:solidFill>
                          <a:miter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/>
                      </p:style>
                    </p:sp>
                    <p:sp>
                      <p:nvSpPr>
                        <p:cNvPr id="1231" name="CustomShape 257"/>
                        <p:cNvSpPr/>
                        <p:nvPr/>
                      </p:nvSpPr>
                      <p:spPr>
                        <a:xfrm>
                          <a:off x="7421040" y="2665440"/>
                          <a:ext cx="145080" cy="936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549" h="509">
                              <a:moveTo>
                                <a:pt x="0" y="508"/>
                              </a:moveTo>
                              <a:lnTo>
                                <a:pt x="7549" y="0"/>
                              </a:lnTo>
                            </a:path>
                          </a:pathLst>
                        </a:custGeom>
                        <a:noFill/>
                        <a:ln w="1825">
                          <a:solidFill>
                            <a:srgbClr val="A5B7C5"/>
                          </a:solidFill>
                          <a:miter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/>
                      </p:style>
                    </p:sp>
                    <p:sp>
                      <p:nvSpPr>
                        <p:cNvPr id="1232" name="CustomShape 258"/>
                        <p:cNvSpPr/>
                        <p:nvPr/>
                      </p:nvSpPr>
                      <p:spPr>
                        <a:xfrm>
                          <a:off x="7374240" y="2321640"/>
                          <a:ext cx="191880" cy="34308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969" h="17360">
                              <a:moveTo>
                                <a:pt x="9969" y="17359"/>
                              </a:moveTo>
                              <a:lnTo>
                                <a:pt x="1" y="0"/>
                              </a:lnTo>
                            </a:path>
                          </a:pathLst>
                        </a:custGeom>
                        <a:noFill/>
                        <a:ln w="1825">
                          <a:solidFill>
                            <a:srgbClr val="A5B7C5"/>
                          </a:solidFill>
                          <a:miter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/>
                      </p:style>
                    </p:sp>
                    <p:sp>
                      <p:nvSpPr>
                        <p:cNvPr id="1233" name="CustomShape 259"/>
                        <p:cNvSpPr/>
                        <p:nvPr/>
                      </p:nvSpPr>
                      <p:spPr>
                        <a:xfrm>
                          <a:off x="6304320" y="2244600"/>
                          <a:ext cx="99360" cy="30744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179" h="15557">
                              <a:moveTo>
                                <a:pt x="1" y="15557"/>
                              </a:moveTo>
                              <a:lnTo>
                                <a:pt x="5178" y="0"/>
                              </a:lnTo>
                            </a:path>
                          </a:pathLst>
                        </a:custGeom>
                        <a:noFill/>
                        <a:ln w="1825">
                          <a:solidFill>
                            <a:srgbClr val="A5B7C5"/>
                          </a:solidFill>
                          <a:miter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/>
                      </p:style>
                    </p:sp>
                    <p:sp>
                      <p:nvSpPr>
                        <p:cNvPr id="1234" name="CustomShape 260"/>
                        <p:cNvSpPr/>
                        <p:nvPr/>
                      </p:nvSpPr>
                      <p:spPr>
                        <a:xfrm>
                          <a:off x="6655320" y="2097000"/>
                          <a:ext cx="272880" cy="4824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4166" h="2481">
                              <a:moveTo>
                                <a:pt x="0" y="0"/>
                              </a:moveTo>
                              <a:lnTo>
                                <a:pt x="14165" y="2480"/>
                              </a:lnTo>
                            </a:path>
                          </a:pathLst>
                        </a:custGeom>
                        <a:noFill/>
                        <a:ln w="1825">
                          <a:solidFill>
                            <a:srgbClr val="A5B7C5"/>
                          </a:solidFill>
                          <a:miter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/>
                      </p:style>
                    </p:sp>
                    <p:sp>
                      <p:nvSpPr>
                        <p:cNvPr id="1235" name="CustomShape 261"/>
                        <p:cNvSpPr/>
                        <p:nvPr/>
                      </p:nvSpPr>
                      <p:spPr>
                        <a:xfrm>
                          <a:off x="6820200" y="2632680"/>
                          <a:ext cx="194040" cy="10656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090" h="5421">
                              <a:moveTo>
                                <a:pt x="0" y="5420"/>
                              </a:moveTo>
                              <a:lnTo>
                                <a:pt x="10089" y="1"/>
                              </a:lnTo>
                            </a:path>
                          </a:pathLst>
                        </a:custGeom>
                        <a:noFill/>
                        <a:ln w="1825">
                          <a:solidFill>
                            <a:srgbClr val="A5B7C5"/>
                          </a:solidFill>
                          <a:miter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/>
                      </p:style>
                    </p:sp>
                    <p:grpSp>
                      <p:nvGrpSpPr>
                        <p:cNvPr id="1236" name="Group 262"/>
                        <p:cNvGrpSpPr/>
                        <p:nvPr/>
                      </p:nvGrpSpPr>
                      <p:grpSpPr>
                        <a:xfrm>
                          <a:off x="5474160" y="1582560"/>
                          <a:ext cx="3056040" cy="2568240"/>
                          <a:chOff x="5474160" y="1582560"/>
                          <a:chExt cx="3056040" cy="2568240"/>
                        </a:xfrm>
                      </p:grpSpPr>
                      <p:sp>
                        <p:nvSpPr>
                          <p:cNvPr id="1237" name="CustomShape 263"/>
                          <p:cNvSpPr/>
                          <p:nvPr/>
                        </p:nvSpPr>
                        <p:spPr>
                          <a:xfrm>
                            <a:off x="6383520" y="2852640"/>
                            <a:ext cx="92520" cy="90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828" h="485">
                                <a:moveTo>
                                  <a:pt x="0" y="1"/>
                                </a:moveTo>
                                <a:lnTo>
                                  <a:pt x="4827" y="485"/>
                                </a:lnTo>
                              </a:path>
                            </a:pathLst>
                          </a:custGeom>
                          <a:noFill/>
                          <a:ln w="1825">
                            <a:solidFill>
                              <a:srgbClr val="A5B7C5"/>
                            </a:solidFill>
                            <a:miter/>
                          </a:ln>
                        </p:spPr>
                        <p:style>
                          <a:lnRef idx="0">
                            <a:scrgbClr r="0" g="0" b="0"/>
                          </a:lnRef>
                          <a:fillRef idx="0">
                            <a:scrgbClr r="0" g="0" b="0"/>
                          </a:fillRef>
                          <a:effectRef idx="0">
                            <a:scrgbClr r="0" g="0" b="0"/>
                          </a:effectRef>
                          <a:fontRef idx="minor"/>
                        </p:style>
                      </p:sp>
                      <p:grpSp>
                        <p:nvGrpSpPr>
                          <p:cNvPr id="1238" name="Group 264"/>
                          <p:cNvGrpSpPr/>
                          <p:nvPr/>
                        </p:nvGrpSpPr>
                        <p:grpSpPr>
                          <a:xfrm>
                            <a:off x="5474160" y="1582560"/>
                            <a:ext cx="3056040" cy="2568240"/>
                            <a:chOff x="5474160" y="1582560"/>
                            <a:chExt cx="3056040" cy="2568240"/>
                          </a:xfrm>
                        </p:grpSpPr>
                        <p:sp>
                          <p:nvSpPr>
                            <p:cNvPr id="1239" name="CustomShape 265"/>
                            <p:cNvSpPr/>
                            <p:nvPr/>
                          </p:nvSpPr>
                          <p:spPr>
                            <a:xfrm>
                              <a:off x="6392880" y="2545920"/>
                              <a:ext cx="361080" cy="30600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8727" h="15497">
                                  <a:moveTo>
                                    <a:pt x="18726" y="1"/>
                                  </a:moveTo>
                                  <a:lnTo>
                                    <a:pt x="0" y="15497"/>
                                  </a:lnTo>
                                </a:path>
                              </a:pathLst>
                            </a:custGeom>
                            <a:noFill/>
                            <a:ln w="1825">
                              <a:solidFill>
                                <a:srgbClr val="A5B7C5"/>
                              </a:solidFill>
                              <a:miter/>
                            </a:ln>
                          </p:spPr>
                          <p:style>
                            <a:lnRef idx="0">
                              <a:scrgbClr r="0" g="0" b="0"/>
                            </a:lnRef>
                            <a:fillRef idx="0">
                              <a:scrgbClr r="0" g="0" b="0"/>
                            </a:fillRef>
                            <a:effectRef idx="0">
                              <a:scrgbClr r="0" g="0" b="0"/>
                            </a:effectRef>
                            <a:fontRef idx="minor"/>
                          </p:style>
                        </p:sp>
                        <p:sp>
                          <p:nvSpPr>
                            <p:cNvPr id="1240" name="CustomShape 266"/>
                            <p:cNvSpPr/>
                            <p:nvPr/>
                          </p:nvSpPr>
                          <p:spPr>
                            <a:xfrm>
                              <a:off x="6476760" y="2562480"/>
                              <a:ext cx="277200" cy="29916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4384" h="15146">
                                  <a:moveTo>
                                    <a:pt x="0" y="15146"/>
                                  </a:moveTo>
                                  <a:lnTo>
                                    <a:pt x="14383" y="0"/>
                                  </a:lnTo>
                                </a:path>
                              </a:pathLst>
                            </a:custGeom>
                            <a:noFill/>
                            <a:ln w="1825">
                              <a:solidFill>
                                <a:srgbClr val="A5B7C5"/>
                              </a:solidFill>
                              <a:miter/>
                            </a:ln>
                          </p:spPr>
                          <p:style>
                            <a:lnRef idx="0">
                              <a:scrgbClr r="0" g="0" b="0"/>
                            </a:lnRef>
                            <a:fillRef idx="0">
                              <a:scrgbClr r="0" g="0" b="0"/>
                            </a:fillRef>
                            <a:effectRef idx="0">
                              <a:scrgbClr r="0" g="0" b="0"/>
                            </a:effectRef>
                            <a:fontRef idx="minor"/>
                          </p:style>
                        </p:sp>
                        <p:sp>
                          <p:nvSpPr>
                            <p:cNvPr id="1241" name="CustomShape 267"/>
                            <p:cNvSpPr/>
                            <p:nvPr/>
                          </p:nvSpPr>
                          <p:spPr>
                            <a:xfrm>
                              <a:off x="6294960" y="2852640"/>
                              <a:ext cx="97560" cy="11340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5082" h="5771">
                                  <a:moveTo>
                                    <a:pt x="1" y="5771"/>
                                  </a:moveTo>
                                  <a:lnTo>
                                    <a:pt x="5081" y="1"/>
                                  </a:lnTo>
                                </a:path>
                              </a:pathLst>
                            </a:custGeom>
                            <a:noFill/>
                            <a:ln w="1825">
                              <a:solidFill>
                                <a:srgbClr val="A5B7C5"/>
                              </a:solidFill>
                              <a:miter/>
                            </a:ln>
                          </p:spPr>
                          <p:style>
                            <a:lnRef idx="0">
                              <a:scrgbClr r="0" g="0" b="0"/>
                            </a:lnRef>
                            <a:fillRef idx="0">
                              <a:scrgbClr r="0" g="0" b="0"/>
                            </a:fillRef>
                            <a:effectRef idx="0">
                              <a:scrgbClr r="0" g="0" b="0"/>
                            </a:effectRef>
                            <a:fontRef idx="minor"/>
                          </p:style>
                        </p:sp>
                        <p:sp>
                          <p:nvSpPr>
                            <p:cNvPr id="1242" name="CustomShape 268"/>
                            <p:cNvSpPr/>
                            <p:nvPr/>
                          </p:nvSpPr>
                          <p:spPr>
                            <a:xfrm>
                              <a:off x="6234840" y="2843280"/>
                              <a:ext cx="147960" cy="6480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707" h="3316">
                                  <a:moveTo>
                                    <a:pt x="1" y="3315"/>
                                  </a:moveTo>
                                  <a:lnTo>
                                    <a:pt x="7706" y="1"/>
                                  </a:lnTo>
                                </a:path>
                              </a:pathLst>
                            </a:custGeom>
                            <a:noFill/>
                            <a:ln w="1825">
                              <a:solidFill>
                                <a:srgbClr val="A5B7C5"/>
                              </a:solidFill>
                              <a:miter/>
                            </a:ln>
                          </p:spPr>
                          <p:style>
                            <a:lnRef idx="0">
                              <a:scrgbClr r="0" g="0" b="0"/>
                            </a:lnRef>
                            <a:fillRef idx="0">
                              <a:scrgbClr r="0" g="0" b="0"/>
                            </a:fillRef>
                            <a:effectRef idx="0">
                              <a:scrgbClr r="0" g="0" b="0"/>
                            </a:effectRef>
                            <a:fontRef idx="minor"/>
                          </p:style>
                        </p:sp>
                        <p:sp>
                          <p:nvSpPr>
                            <p:cNvPr id="1243" name="CustomShape 269"/>
                            <p:cNvSpPr/>
                            <p:nvPr/>
                          </p:nvSpPr>
                          <p:spPr>
                            <a:xfrm>
                              <a:off x="6304320" y="2552760"/>
                              <a:ext cx="78480" cy="29916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102" h="15146">
                                  <a:moveTo>
                                    <a:pt x="1" y="1"/>
                                  </a:moveTo>
                                  <a:lnTo>
                                    <a:pt x="4101" y="15146"/>
                                  </a:lnTo>
                                </a:path>
                              </a:pathLst>
                            </a:custGeom>
                            <a:noFill/>
                            <a:ln w="1825">
                              <a:solidFill>
                                <a:srgbClr val="A5B7C5"/>
                              </a:solidFill>
                              <a:miter/>
                            </a:ln>
                          </p:spPr>
                          <p:style>
                            <a:lnRef idx="0">
                              <a:scrgbClr r="0" g="0" b="0"/>
                            </a:lnRef>
                            <a:fillRef idx="0">
                              <a:scrgbClr r="0" g="0" b="0"/>
                            </a:fillRef>
                            <a:effectRef idx="0">
                              <a:scrgbClr r="0" g="0" b="0"/>
                            </a:effectRef>
                            <a:fontRef idx="minor"/>
                          </p:style>
                        </p:sp>
                        <p:sp>
                          <p:nvSpPr>
                            <p:cNvPr id="1244" name="CustomShape 270"/>
                            <p:cNvSpPr/>
                            <p:nvPr/>
                          </p:nvSpPr>
                          <p:spPr>
                            <a:xfrm>
                              <a:off x="6383520" y="2852640"/>
                              <a:ext cx="55440" cy="18288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2904" h="9267">
                                  <a:moveTo>
                                    <a:pt x="0" y="1"/>
                                  </a:moveTo>
                                  <a:lnTo>
                                    <a:pt x="2904" y="9267"/>
                                  </a:lnTo>
                                </a:path>
                              </a:pathLst>
                            </a:custGeom>
                            <a:noFill/>
                            <a:ln w="1825">
                              <a:solidFill>
                                <a:srgbClr val="A5B7C5"/>
                              </a:solidFill>
                              <a:miter/>
                            </a:ln>
                          </p:spPr>
                          <p:style>
                            <a:lnRef idx="0">
                              <a:scrgbClr r="0" g="0" b="0"/>
                            </a:lnRef>
                            <a:fillRef idx="0">
                              <a:scrgbClr r="0" g="0" b="0"/>
                            </a:fillRef>
                            <a:effectRef idx="0">
                              <a:scrgbClr r="0" g="0" b="0"/>
                            </a:effectRef>
                            <a:fontRef idx="minor"/>
                          </p:style>
                        </p:sp>
                        <p:sp>
                          <p:nvSpPr>
                            <p:cNvPr id="1245" name="CustomShape 271"/>
                            <p:cNvSpPr/>
                            <p:nvPr/>
                          </p:nvSpPr>
                          <p:spPr>
                            <a:xfrm>
                              <a:off x="6291720" y="2963520"/>
                              <a:ext cx="147240" cy="7200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670" h="3666">
                                  <a:moveTo>
                                    <a:pt x="0" y="1"/>
                                  </a:moveTo>
                                  <a:lnTo>
                                    <a:pt x="7670" y="3666"/>
                                  </a:lnTo>
                                </a:path>
                              </a:pathLst>
                            </a:custGeom>
                            <a:noFill/>
                            <a:ln w="1825">
                              <a:solidFill>
                                <a:srgbClr val="A5B7C5"/>
                              </a:solidFill>
                              <a:miter/>
                            </a:ln>
                          </p:spPr>
                          <p:style>
                            <a:lnRef idx="0">
                              <a:scrgbClr r="0" g="0" b="0"/>
                            </a:lnRef>
                            <a:fillRef idx="0">
                              <a:scrgbClr r="0" g="0" b="0"/>
                            </a:fillRef>
                            <a:effectRef idx="0">
                              <a:scrgbClr r="0" g="0" b="0"/>
                            </a:effectRef>
                            <a:fontRef idx="minor"/>
                          </p:style>
                        </p:sp>
                        <p:grpSp>
                          <p:nvGrpSpPr>
                            <p:cNvPr id="1246" name="Group 272"/>
                            <p:cNvGrpSpPr/>
                            <p:nvPr/>
                          </p:nvGrpSpPr>
                          <p:grpSpPr>
                            <a:xfrm>
                              <a:off x="5474160" y="1582560"/>
                              <a:ext cx="3056040" cy="2568240"/>
                              <a:chOff x="5474160" y="1582560"/>
                              <a:chExt cx="3056040" cy="2568240"/>
                            </a:xfrm>
                          </p:grpSpPr>
                          <p:sp>
                            <p:nvSpPr>
                              <p:cNvPr id="1247" name="CustomShape 273"/>
                              <p:cNvSpPr/>
                              <p:nvPr/>
                            </p:nvSpPr>
                            <p:spPr>
                              <a:xfrm>
                                <a:off x="5501520" y="2928600"/>
                                <a:ext cx="227520" cy="23040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1819" h="11662">
                                    <a:moveTo>
                                      <a:pt x="0" y="0"/>
                                    </a:moveTo>
                                    <a:lnTo>
                                      <a:pt x="11819" y="11662"/>
                                    </a:lnTo>
                                  </a:path>
                                </a:pathLst>
                              </a:custGeom>
                              <a:noFill/>
                              <a:ln w="1825">
                                <a:solidFill>
                                  <a:srgbClr val="A5B7C5"/>
                                </a:solidFill>
                                <a:miter/>
                              </a:ln>
                            </p:spPr>
                            <p:style>
                              <a:lnRef idx="0">
                                <a:scrgbClr r="0" g="0" b="0"/>
                              </a:lnRef>
                              <a:fillRef idx="0">
                                <a:scrgbClr r="0" g="0" b="0"/>
                              </a:fillRef>
                              <a:effectRef idx="0">
                                <a:scrgbClr r="0" g="0" b="0"/>
                              </a:effectRef>
                              <a:fontRef idx="minor"/>
                            </p:style>
                          </p:sp>
                          <p:sp>
                            <p:nvSpPr>
                              <p:cNvPr id="1248" name="CustomShape 274"/>
                              <p:cNvSpPr/>
                              <p:nvPr/>
                            </p:nvSpPr>
                            <p:spPr>
                              <a:xfrm>
                                <a:off x="5729760" y="2711880"/>
                                <a:ext cx="81720" cy="44712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271" h="22610">
                                    <a:moveTo>
                                      <a:pt x="1" y="22610"/>
                                    </a:moveTo>
                                    <a:lnTo>
                                      <a:pt x="4271" y="1"/>
                                    </a:lnTo>
                                  </a:path>
                                </a:pathLst>
                              </a:custGeom>
                              <a:noFill/>
                              <a:ln w="1825">
                                <a:solidFill>
                                  <a:srgbClr val="A5B7C5"/>
                                </a:solidFill>
                                <a:miter/>
                              </a:ln>
                            </p:spPr>
                            <p:style>
                              <a:lnRef idx="0">
                                <a:scrgbClr r="0" g="0" b="0"/>
                              </a:lnRef>
                              <a:fillRef idx="0">
                                <a:scrgbClr r="0" g="0" b="0"/>
                              </a:fillRef>
                              <a:effectRef idx="0">
                                <a:scrgbClr r="0" g="0" b="0"/>
                              </a:effectRef>
                              <a:fontRef idx="minor"/>
                            </p:style>
                          </p:sp>
                          <p:sp>
                            <p:nvSpPr>
                              <p:cNvPr id="1249" name="CustomShape 275"/>
                              <p:cNvSpPr/>
                              <p:nvPr/>
                            </p:nvSpPr>
                            <p:spPr>
                              <a:xfrm>
                                <a:off x="5812200" y="2711880"/>
                                <a:ext cx="173520" cy="52236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9025" h="26409">
                                    <a:moveTo>
                                      <a:pt x="1" y="1"/>
                                    </a:moveTo>
                                    <a:lnTo>
                                      <a:pt x="9025" y="26408"/>
                                    </a:lnTo>
                                  </a:path>
                                </a:pathLst>
                              </a:custGeom>
                              <a:noFill/>
                              <a:ln w="1825">
                                <a:solidFill>
                                  <a:srgbClr val="A5B7C5"/>
                                </a:solidFill>
                                <a:miter/>
                              </a:ln>
                            </p:spPr>
                            <p:style>
                              <a:lnRef idx="0">
                                <a:scrgbClr r="0" g="0" b="0"/>
                              </a:lnRef>
                              <a:fillRef idx="0">
                                <a:scrgbClr r="0" g="0" b="0"/>
                              </a:fillRef>
                              <a:effectRef idx="0">
                                <a:scrgbClr r="0" g="0" b="0"/>
                              </a:effectRef>
                              <a:fontRef idx="minor"/>
                            </p:style>
                          </p:sp>
                          <p:sp>
                            <p:nvSpPr>
                              <p:cNvPr id="1250" name="CustomShape 276"/>
                              <p:cNvSpPr/>
                              <p:nvPr/>
                            </p:nvSpPr>
                            <p:spPr>
                              <a:xfrm>
                                <a:off x="6048720" y="2818440"/>
                                <a:ext cx="107640" cy="34992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5614" h="17711">
                                    <a:moveTo>
                                      <a:pt x="5614" y="17711"/>
                                    </a:moveTo>
                                    <a:lnTo>
                                      <a:pt x="1" y="1"/>
                                    </a:lnTo>
                                  </a:path>
                                </a:pathLst>
                              </a:custGeom>
                              <a:noFill/>
                              <a:ln w="1825">
                                <a:solidFill>
                                  <a:srgbClr val="A5B7C5"/>
                                </a:solidFill>
                                <a:miter/>
                              </a:ln>
                            </p:spPr>
                            <p:style>
                              <a:lnRef idx="0">
                                <a:scrgbClr r="0" g="0" b="0"/>
                              </a:lnRef>
                              <a:fillRef idx="0">
                                <a:scrgbClr r="0" g="0" b="0"/>
                              </a:fillRef>
                              <a:effectRef idx="0">
                                <a:scrgbClr r="0" g="0" b="0"/>
                              </a:effectRef>
                              <a:fontRef idx="minor"/>
                            </p:style>
                          </p:sp>
                          <p:sp>
                            <p:nvSpPr>
                              <p:cNvPr id="1251" name="CustomShape 277"/>
                              <p:cNvSpPr/>
                              <p:nvPr/>
                            </p:nvSpPr>
                            <p:spPr>
                              <a:xfrm>
                                <a:off x="5986440" y="2818440"/>
                                <a:ext cx="61560" cy="41580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3219" h="21026">
                                    <a:moveTo>
                                      <a:pt x="3219" y="1"/>
                                    </a:moveTo>
                                    <a:lnTo>
                                      <a:pt x="1" y="21025"/>
                                    </a:lnTo>
                                  </a:path>
                                </a:pathLst>
                              </a:custGeom>
                              <a:noFill/>
                              <a:ln w="1825">
                                <a:solidFill>
                                  <a:srgbClr val="A5B7C5"/>
                                </a:solidFill>
                                <a:miter/>
                              </a:ln>
                            </p:spPr>
                            <p:style>
                              <a:lnRef idx="0">
                                <a:scrgbClr r="0" g="0" b="0"/>
                              </a:lnRef>
                              <a:fillRef idx="0">
                                <a:scrgbClr r="0" g="0" b="0"/>
                              </a:fillRef>
                              <a:effectRef idx="0">
                                <a:scrgbClr r="0" g="0" b="0"/>
                              </a:effectRef>
                              <a:fontRef idx="minor"/>
                            </p:style>
                          </p:sp>
                          <p:sp>
                            <p:nvSpPr>
                              <p:cNvPr id="1252" name="CustomShape 278"/>
                              <p:cNvSpPr/>
                              <p:nvPr/>
                            </p:nvSpPr>
                            <p:spPr>
                              <a:xfrm>
                                <a:off x="5729760" y="3159720"/>
                                <a:ext cx="260640" cy="6264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3525" h="3207">
                                    <a:moveTo>
                                      <a:pt x="1" y="1"/>
                                    </a:moveTo>
                                    <a:lnTo>
                                      <a:pt x="13525" y="3206"/>
                                    </a:lnTo>
                                  </a:path>
                                </a:pathLst>
                              </a:custGeom>
                              <a:noFill/>
                              <a:ln w="1825">
                                <a:solidFill>
                                  <a:srgbClr val="A5B7C5"/>
                                </a:solidFill>
                                <a:miter/>
                              </a:ln>
                            </p:spPr>
                            <p:style>
                              <a:lnRef idx="0">
                                <a:scrgbClr r="0" g="0" b="0"/>
                              </a:lnRef>
                              <a:fillRef idx="0">
                                <a:scrgbClr r="0" g="0" b="0"/>
                              </a:fillRef>
                              <a:effectRef idx="0">
                                <a:scrgbClr r="0" g="0" b="0"/>
                              </a:effectRef>
                              <a:fontRef idx="minor"/>
                            </p:style>
                          </p:sp>
                          <p:sp>
                            <p:nvSpPr>
                              <p:cNvPr id="1253" name="CustomShape 279"/>
                              <p:cNvSpPr/>
                              <p:nvPr/>
                            </p:nvSpPr>
                            <p:spPr>
                              <a:xfrm>
                                <a:off x="5699520" y="3159720"/>
                                <a:ext cx="29520" cy="19872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561" h="10078">
                                    <a:moveTo>
                                      <a:pt x="1561" y="1"/>
                                    </a:moveTo>
                                    <a:lnTo>
                                      <a:pt x="0" y="10077"/>
                                    </a:lnTo>
                                  </a:path>
                                </a:pathLst>
                              </a:custGeom>
                              <a:noFill/>
                              <a:ln w="1825">
                                <a:solidFill>
                                  <a:srgbClr val="A5B7C5"/>
                                </a:solidFill>
                                <a:miter/>
                              </a:ln>
                            </p:spPr>
                            <p:style>
                              <a:lnRef idx="0">
                                <a:scrgbClr r="0" g="0" b="0"/>
                              </a:lnRef>
                              <a:fillRef idx="0">
                                <a:scrgbClr r="0" g="0" b="0"/>
                              </a:fillRef>
                              <a:effectRef idx="0">
                                <a:scrgbClr r="0" g="0" b="0"/>
                              </a:effectRef>
                              <a:fontRef idx="minor"/>
                            </p:style>
                          </p:sp>
                          <p:sp>
                            <p:nvSpPr>
                              <p:cNvPr id="1254" name="CustomShape 280"/>
                              <p:cNvSpPr/>
                              <p:nvPr/>
                            </p:nvSpPr>
                            <p:spPr>
                              <a:xfrm>
                                <a:off x="5485680" y="3159720"/>
                                <a:ext cx="243360" cy="8640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2642" h="4392">
                                    <a:moveTo>
                                      <a:pt x="0" y="4392"/>
                                    </a:moveTo>
                                    <a:lnTo>
                                      <a:pt x="12642" y="1"/>
                                    </a:lnTo>
                                  </a:path>
                                </a:pathLst>
                              </a:custGeom>
                              <a:noFill/>
                              <a:ln w="1825">
                                <a:solidFill>
                                  <a:srgbClr val="A5B7C5"/>
                                </a:solidFill>
                                <a:miter/>
                              </a:ln>
                            </p:spPr>
                            <p:style>
                              <a:lnRef idx="0">
                                <a:scrgbClr r="0" g="0" b="0"/>
                              </a:lnRef>
                              <a:fillRef idx="0">
                                <a:scrgbClr r="0" g="0" b="0"/>
                              </a:fillRef>
                              <a:effectRef idx="0">
                                <a:scrgbClr r="0" g="0" b="0"/>
                              </a:effectRef>
                              <a:fontRef idx="minor"/>
                            </p:style>
                          </p:sp>
                          <p:sp>
                            <p:nvSpPr>
                              <p:cNvPr id="1255" name="CustomShape 281"/>
                              <p:cNvSpPr/>
                              <p:nvPr/>
                            </p:nvSpPr>
                            <p:spPr>
                              <a:xfrm>
                                <a:off x="5729760" y="3159720"/>
                                <a:ext cx="122760" cy="29628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6400" h="15001">
                                    <a:moveTo>
                                      <a:pt x="1" y="1"/>
                                    </a:moveTo>
                                    <a:lnTo>
                                      <a:pt x="6400" y="15001"/>
                                    </a:lnTo>
                                  </a:path>
                                </a:pathLst>
                              </a:custGeom>
                              <a:noFill/>
                              <a:ln w="1825">
                                <a:solidFill>
                                  <a:srgbClr val="A5B7C5"/>
                                </a:solidFill>
                                <a:miter/>
                              </a:ln>
                            </p:spPr>
                            <p:style>
                              <a:lnRef idx="0">
                                <a:scrgbClr r="0" g="0" b="0"/>
                              </a:lnRef>
                              <a:fillRef idx="0">
                                <a:scrgbClr r="0" g="0" b="0"/>
                              </a:fillRef>
                              <a:effectRef idx="0">
                                <a:scrgbClr r="0" g="0" b="0"/>
                              </a:effectRef>
                              <a:fontRef idx="minor"/>
                            </p:style>
                          </p:sp>
                          <p:sp>
                            <p:nvSpPr>
                              <p:cNvPr id="1256" name="CustomShape 282"/>
                              <p:cNvSpPr/>
                              <p:nvPr/>
                            </p:nvSpPr>
                            <p:spPr>
                              <a:xfrm>
                                <a:off x="5853240" y="3223080"/>
                                <a:ext cx="136800" cy="23292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126" h="11795">
                                    <a:moveTo>
                                      <a:pt x="1" y="11795"/>
                                    </a:moveTo>
                                    <a:lnTo>
                                      <a:pt x="7126" y="0"/>
                                    </a:lnTo>
                                  </a:path>
                                </a:pathLst>
                              </a:custGeom>
                              <a:noFill/>
                              <a:ln w="1825">
                                <a:solidFill>
                                  <a:srgbClr val="A5B7C5"/>
                                </a:solidFill>
                                <a:miter/>
                              </a:ln>
                            </p:spPr>
                            <p:style>
                              <a:lnRef idx="0">
                                <a:scrgbClr r="0" g="0" b="0"/>
                              </a:lnRef>
                              <a:fillRef idx="0">
                                <a:scrgbClr r="0" g="0" b="0"/>
                              </a:fillRef>
                              <a:effectRef idx="0">
                                <a:scrgbClr r="0" g="0" b="0"/>
                              </a:effectRef>
                              <a:fontRef idx="minor"/>
                            </p:style>
                          </p:sp>
                          <p:sp>
                            <p:nvSpPr>
                              <p:cNvPr id="1257" name="CustomShape 283"/>
                              <p:cNvSpPr/>
                              <p:nvPr/>
                            </p:nvSpPr>
                            <p:spPr>
                              <a:xfrm>
                                <a:off x="6234840" y="2908800"/>
                                <a:ext cx="84960" cy="22392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441" h="11348">
                                    <a:moveTo>
                                      <a:pt x="4440" y="11347"/>
                                    </a:moveTo>
                                    <a:lnTo>
                                      <a:pt x="1" y="0"/>
                                    </a:lnTo>
                                  </a:path>
                                </a:pathLst>
                              </a:custGeom>
                              <a:noFill/>
                              <a:ln w="1825">
                                <a:solidFill>
                                  <a:srgbClr val="A5B7C5"/>
                                </a:solidFill>
                                <a:miter/>
                              </a:ln>
                            </p:spPr>
                            <p:style>
                              <a:lnRef idx="0">
                                <a:scrgbClr r="0" g="0" b="0"/>
                              </a:lnRef>
                              <a:fillRef idx="0">
                                <a:scrgbClr r="0" g="0" b="0"/>
                              </a:fillRef>
                              <a:effectRef idx="0">
                                <a:scrgbClr r="0" g="0" b="0"/>
                              </a:effectRef>
                              <a:fontRef idx="minor"/>
                            </p:style>
                          </p:sp>
                          <p:sp>
                            <p:nvSpPr>
                              <p:cNvPr id="1258" name="CustomShape 284"/>
                              <p:cNvSpPr/>
                              <p:nvPr/>
                            </p:nvSpPr>
                            <p:spPr>
                              <a:xfrm>
                                <a:off x="5501520" y="2750400"/>
                                <a:ext cx="121320" cy="17784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6327" h="9013">
                                    <a:moveTo>
                                      <a:pt x="0" y="9012"/>
                                    </a:moveTo>
                                    <a:lnTo>
                                      <a:pt x="6327" y="0"/>
                                    </a:lnTo>
                                  </a:path>
                                </a:pathLst>
                              </a:custGeom>
                              <a:noFill/>
                              <a:ln w="1825">
                                <a:solidFill>
                                  <a:srgbClr val="A5B7C5"/>
                                </a:solidFill>
                                <a:miter/>
                              </a:ln>
                            </p:spPr>
                            <p:style>
                              <a:lnRef idx="0">
                                <a:scrgbClr r="0" g="0" b="0"/>
                              </a:lnRef>
                              <a:fillRef idx="0">
                                <a:scrgbClr r="0" g="0" b="0"/>
                              </a:fillRef>
                              <a:effectRef idx="0">
                                <a:scrgbClr r="0" g="0" b="0"/>
                              </a:effectRef>
                              <a:fontRef idx="minor"/>
                            </p:style>
                          </p:sp>
                          <p:sp>
                            <p:nvSpPr>
                              <p:cNvPr id="1259" name="CustomShape 285"/>
                              <p:cNvSpPr/>
                              <p:nvPr/>
                            </p:nvSpPr>
                            <p:spPr>
                              <a:xfrm>
                                <a:off x="5624280" y="2702520"/>
                                <a:ext cx="197280" cy="5040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0247" h="2577">
                                    <a:moveTo>
                                      <a:pt x="1" y="2577"/>
                                    </a:moveTo>
                                    <a:lnTo>
                                      <a:pt x="10247" y="0"/>
                                    </a:lnTo>
                                  </a:path>
                                </a:pathLst>
                              </a:custGeom>
                              <a:noFill/>
                              <a:ln w="1825">
                                <a:solidFill>
                                  <a:srgbClr val="A5B7C5"/>
                                </a:solidFill>
                                <a:miter/>
                              </a:ln>
                            </p:spPr>
                            <p:style>
                              <a:lnRef idx="0">
                                <a:scrgbClr r="0" g="0" b="0"/>
                              </a:lnRef>
                              <a:fillRef idx="0">
                                <a:scrgbClr r="0" g="0" b="0"/>
                              </a:fillRef>
                              <a:effectRef idx="0">
                                <a:scrgbClr r="0" g="0" b="0"/>
                              </a:effectRef>
                              <a:fontRef idx="minor"/>
                            </p:style>
                          </p:sp>
                          <p:grpSp>
                            <p:nvGrpSpPr>
                              <p:cNvPr id="1260" name="Group 286"/>
                              <p:cNvGrpSpPr/>
                              <p:nvPr/>
                            </p:nvGrpSpPr>
                            <p:grpSpPr>
                              <a:xfrm>
                                <a:off x="5474160" y="1582560"/>
                                <a:ext cx="3056040" cy="2568240"/>
                                <a:chOff x="5474160" y="1582560"/>
                                <a:chExt cx="3056040" cy="2568240"/>
                              </a:xfrm>
                            </p:grpSpPr>
                            <p:sp>
                              <p:nvSpPr>
                                <p:cNvPr id="1261" name="CustomShape 287"/>
                                <p:cNvSpPr/>
                                <p:nvPr/>
                              </p:nvSpPr>
                              <p:spPr>
                                <a:xfrm>
                                  <a:off x="5901120" y="3502080"/>
                                  <a:ext cx="227520" cy="13464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11820" h="6836">
                                      <a:moveTo>
                                        <a:pt x="1" y="6836"/>
                                      </a:moveTo>
                                      <a:lnTo>
                                        <a:pt x="11819" y="1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>
                                  <a:solidFill>
                                    <a:srgbClr val="A5B7C5"/>
                                  </a:solidFill>
                                  <a:miter/>
                                </a:ln>
                              </p:spPr>
                              <p:style>
                                <a:lnRef idx="0">
                                  <a:scrgbClr r="0" g="0" b="0"/>
                                </a:lnRef>
                                <a:fillRef idx="0">
                                  <a:scrgbClr r="0" g="0" b="0"/>
                                </a:fillRef>
                                <a:effectRef idx="0">
                                  <a:scrgbClr r="0" g="0" b="0"/>
                                </a:effectRef>
                                <a:fontRef idx="minor"/>
                              </p:style>
                            </p:sp>
                            <p:sp>
                              <p:nvSpPr>
                                <p:cNvPr id="1262" name="CustomShape 288"/>
                                <p:cNvSpPr/>
                                <p:nvPr/>
                              </p:nvSpPr>
                              <p:spPr>
                                <a:xfrm>
                                  <a:off x="6129360" y="3468600"/>
                                  <a:ext cx="253440" cy="3240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13162" h="1670">
                                      <a:moveTo>
                                        <a:pt x="13161" y="0"/>
                                      </a:moveTo>
                                      <a:lnTo>
                                        <a:pt x="0" y="1670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>
                                  <a:solidFill>
                                    <a:srgbClr val="A5B7C5"/>
                                  </a:solidFill>
                                  <a:miter/>
                                </a:ln>
                              </p:spPr>
                              <p:style>
                                <a:lnRef idx="0">
                                  <a:scrgbClr r="0" g="0" b="0"/>
                                </a:lnRef>
                                <a:fillRef idx="0">
                                  <a:scrgbClr r="0" g="0" b="0"/>
                                </a:fillRef>
                                <a:effectRef idx="0">
                                  <a:scrgbClr r="0" g="0" b="0"/>
                                </a:effectRef>
                                <a:fontRef idx="minor"/>
                              </p:style>
                            </p:sp>
                            <p:sp>
                              <p:nvSpPr>
                                <p:cNvPr id="1263" name="CustomShape 289"/>
                                <p:cNvSpPr/>
                                <p:nvPr/>
                              </p:nvSpPr>
                              <p:spPr>
                                <a:xfrm>
                                  <a:off x="6129360" y="3492360"/>
                                  <a:ext cx="158400" cy="32184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8239" h="16283">
                                      <a:moveTo>
                                        <a:pt x="0" y="0"/>
                                      </a:moveTo>
                                      <a:lnTo>
                                        <a:pt x="8238" y="16282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>
                                  <a:solidFill>
                                    <a:srgbClr val="A5B7C5"/>
                                  </a:solidFill>
                                  <a:miter/>
                                </a:ln>
                              </p:spPr>
                              <p:style>
                                <a:lnRef idx="0">
                                  <a:scrgbClr r="0" g="0" b="0"/>
                                </a:lnRef>
                                <a:fillRef idx="0">
                                  <a:scrgbClr r="0" g="0" b="0"/>
                                </a:fillRef>
                                <a:effectRef idx="0">
                                  <a:scrgbClr r="0" g="0" b="0"/>
                                </a:effectRef>
                                <a:fontRef idx="minor"/>
                              </p:style>
                            </p:sp>
                            <p:sp>
                              <p:nvSpPr>
                                <p:cNvPr id="1264" name="CustomShape 290"/>
                                <p:cNvSpPr/>
                                <p:nvPr/>
                              </p:nvSpPr>
                              <p:spPr>
                                <a:xfrm>
                                  <a:off x="6120000" y="3492360"/>
                                  <a:ext cx="8640" cy="41436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85" h="20952">
                                      <a:moveTo>
                                        <a:pt x="0" y="20952"/>
                                      </a:moveTo>
                                      <a:lnTo>
                                        <a:pt x="484" y="0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>
                                  <a:solidFill>
                                    <a:srgbClr val="A5B7C5"/>
                                  </a:solidFill>
                                  <a:miter/>
                                </a:ln>
                              </p:spPr>
                              <p:style>
                                <a:lnRef idx="0">
                                  <a:scrgbClr r="0" g="0" b="0"/>
                                </a:lnRef>
                                <a:fillRef idx="0">
                                  <a:scrgbClr r="0" g="0" b="0"/>
                                </a:fillRef>
                                <a:effectRef idx="0">
                                  <a:scrgbClr r="0" g="0" b="0"/>
                                </a:effectRef>
                                <a:fontRef idx="minor"/>
                              </p:style>
                            </p:sp>
                            <p:sp>
                              <p:nvSpPr>
                                <p:cNvPr id="1265" name="CustomShape 291"/>
                                <p:cNvSpPr/>
                                <p:nvPr/>
                              </p:nvSpPr>
                              <p:spPr>
                                <a:xfrm>
                                  <a:off x="6120000" y="3897720"/>
                                  <a:ext cx="91440" cy="13284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779" h="6739">
                                      <a:moveTo>
                                        <a:pt x="4779" y="6739"/>
                                      </a:moveTo>
                                      <a:lnTo>
                                        <a:pt x="0" y="1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>
                                  <a:solidFill>
                                    <a:srgbClr val="A5B7C5"/>
                                  </a:solidFill>
                                  <a:miter/>
                                </a:ln>
                              </p:spPr>
                              <p:style>
                                <a:lnRef idx="0">
                                  <a:scrgbClr r="0" g="0" b="0"/>
                                </a:lnRef>
                                <a:fillRef idx="0">
                                  <a:scrgbClr r="0" g="0" b="0"/>
                                </a:fillRef>
                                <a:effectRef idx="0">
                                  <a:scrgbClr r="0" g="0" b="0"/>
                                </a:effectRef>
                                <a:fontRef idx="minor"/>
                              </p:style>
                            </p:sp>
                            <p:sp>
                              <p:nvSpPr>
                                <p:cNvPr id="1266" name="CustomShape 292"/>
                                <p:cNvSpPr/>
                                <p:nvPr/>
                              </p:nvSpPr>
                              <p:spPr>
                                <a:xfrm>
                                  <a:off x="5944680" y="3885840"/>
                                  <a:ext cx="174600" cy="1116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9086" h="594">
                                      <a:moveTo>
                                        <a:pt x="9085" y="594"/>
                                      </a:moveTo>
                                      <a:lnTo>
                                        <a:pt x="1" y="1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>
                                  <a:solidFill>
                                    <a:srgbClr val="A5B7C5"/>
                                  </a:solidFill>
                                  <a:miter/>
                                </a:ln>
                              </p:spPr>
                              <p:style>
                                <a:lnRef idx="0">
                                  <a:scrgbClr r="0" g="0" b="0"/>
                                </a:lnRef>
                                <a:fillRef idx="0">
                                  <a:scrgbClr r="0" g="0" b="0"/>
                                </a:fillRef>
                                <a:effectRef idx="0">
                                  <a:scrgbClr r="0" g="0" b="0"/>
                                </a:effectRef>
                                <a:fontRef idx="minor"/>
                              </p:style>
                            </p:sp>
                            <p:sp>
                              <p:nvSpPr>
                                <p:cNvPr id="1267" name="CustomShape 293"/>
                                <p:cNvSpPr/>
                                <p:nvPr/>
                              </p:nvSpPr>
                              <p:spPr>
                                <a:xfrm>
                                  <a:off x="6120000" y="3814920"/>
                                  <a:ext cx="167760" cy="8208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8723" h="4186">
                                      <a:moveTo>
                                        <a:pt x="0" y="4186"/>
                                      </a:moveTo>
                                      <a:lnTo>
                                        <a:pt x="8722" y="0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>
                                  <a:solidFill>
                                    <a:srgbClr val="A5B7C5"/>
                                  </a:solidFill>
                                  <a:miter/>
                                </a:ln>
                              </p:spPr>
                              <p:style>
                                <a:lnRef idx="0">
                                  <a:scrgbClr r="0" g="0" b="0"/>
                                </a:lnRef>
                                <a:fillRef idx="0">
                                  <a:scrgbClr r="0" g="0" b="0"/>
                                </a:fillRef>
                                <a:effectRef idx="0">
                                  <a:scrgbClr r="0" g="0" b="0"/>
                                </a:effectRef>
                                <a:fontRef idx="minor"/>
                              </p:style>
                            </p:sp>
                            <p:grpSp>
                              <p:nvGrpSpPr>
                                <p:cNvPr id="1268" name="Group 294"/>
                                <p:cNvGrpSpPr/>
                                <p:nvPr/>
                              </p:nvGrpSpPr>
                              <p:grpSpPr>
                                <a:xfrm>
                                  <a:off x="5474160" y="1582560"/>
                                  <a:ext cx="3056040" cy="2568240"/>
                                  <a:chOff x="5474160" y="1582560"/>
                                  <a:chExt cx="3056040" cy="2568240"/>
                                </a:xfrm>
                              </p:grpSpPr>
                              <p:sp>
                                <p:nvSpPr>
                                  <p:cNvPr id="1269" name="CustomShape 295"/>
                                  <p:cNvSpPr/>
                                  <p:nvPr/>
                                </p:nvSpPr>
                                <p:spPr>
                                  <a:xfrm>
                                    <a:off x="5988240" y="3223080"/>
                                    <a:ext cx="140760" cy="27828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7320" h="14081">
                                        <a:moveTo>
                                          <a:pt x="7319" y="14081"/>
                                        </a:moveTo>
                                        <a:lnTo>
                                          <a:pt x="1" y="0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25">
                                    <a:solidFill>
                                      <a:srgbClr val="A5B7C5"/>
                                    </a:solidFill>
                                    <a:miter/>
                                  </a:ln>
                                </p:spPr>
                                <p:style>
                                  <a:lnRef idx="0">
                                    <a:scrgbClr r="0" g="0" b="0"/>
                                  </a:lnRef>
                                  <a:fillRef idx="0">
                                    <a:scrgbClr r="0" g="0" b="0"/>
                                  </a:fillRef>
                                  <a:effectRef idx="0">
                                    <a:scrgbClr r="0" g="0" b="0"/>
                                  </a:effectRef>
                                  <a:fontRef idx="minor"/>
                                </p:style>
                              </p:sp>
                              <p:sp>
                                <p:nvSpPr>
                                  <p:cNvPr id="1270" name="CustomShape 296"/>
                                  <p:cNvSpPr/>
                                  <p:nvPr/>
                                </p:nvSpPr>
                                <p:spPr>
                                  <a:xfrm>
                                    <a:off x="6129360" y="3169080"/>
                                    <a:ext cx="27000" cy="33192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1428" h="16803">
                                        <a:moveTo>
                                          <a:pt x="0" y="16803"/>
                                        </a:moveTo>
                                        <a:lnTo>
                                          <a:pt x="1428" y="1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25">
                                    <a:solidFill>
                                      <a:srgbClr val="A5B7C5"/>
                                    </a:solidFill>
                                    <a:miter/>
                                  </a:ln>
                                </p:spPr>
                                <p:style>
                                  <a:lnRef idx="0">
                                    <a:scrgbClr r="0" g="0" b="0"/>
                                  </a:lnRef>
                                  <a:fillRef idx="0">
                                    <a:scrgbClr r="0" g="0" b="0"/>
                                  </a:fillRef>
                                  <a:effectRef idx="0">
                                    <a:scrgbClr r="0" g="0" b="0"/>
                                  </a:effectRef>
                                  <a:fontRef idx="minor"/>
                                </p:style>
                              </p:sp>
                              <p:sp>
                                <p:nvSpPr>
                                  <p:cNvPr id="1271" name="CustomShape 297"/>
                                  <p:cNvSpPr/>
                                  <p:nvPr/>
                                </p:nvSpPr>
                                <p:spPr>
                                  <a:xfrm>
                                    <a:off x="5922000" y="3222000"/>
                                    <a:ext cx="63720" cy="41472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3339" h="20977">
                                        <a:moveTo>
                                          <a:pt x="0" y="20977"/>
                                        </a:moveTo>
                                        <a:lnTo>
                                          <a:pt x="3339" y="1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25">
                                    <a:solidFill>
                                      <a:srgbClr val="A5B7C5"/>
                                    </a:solidFill>
                                    <a:miter/>
                                  </a:ln>
                                </p:spPr>
                                <p:style>
                                  <a:lnRef idx="0">
                                    <a:scrgbClr r="0" g="0" b="0"/>
                                  </a:lnRef>
                                  <a:fillRef idx="0">
                                    <a:scrgbClr r="0" g="0" b="0"/>
                                  </a:fillRef>
                                  <a:effectRef idx="0">
                                    <a:scrgbClr r="0" g="0" b="0"/>
                                  </a:effectRef>
                                  <a:fontRef idx="minor"/>
                                </p:style>
                              </p:sp>
                              <p:sp>
                                <p:nvSpPr>
                                  <p:cNvPr id="1272" name="CustomShape 298"/>
                                  <p:cNvSpPr/>
                                  <p:nvPr/>
                                </p:nvSpPr>
                                <p:spPr>
                                  <a:xfrm>
                                    <a:off x="6131880" y="3129840"/>
                                    <a:ext cx="181080" cy="36756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9412" h="18594">
                                        <a:moveTo>
                                          <a:pt x="0" y="18593"/>
                                        </a:moveTo>
                                        <a:lnTo>
                                          <a:pt x="9411" y="1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25">
                                    <a:solidFill>
                                      <a:srgbClr val="A5B7C5"/>
                                    </a:solidFill>
                                    <a:miter/>
                                  </a:ln>
                                </p:spPr>
                                <p:style>
                                  <a:lnRef idx="0">
                                    <a:scrgbClr r="0" g="0" b="0"/>
                                  </a:lnRef>
                                  <a:fillRef idx="0">
                                    <a:scrgbClr r="0" g="0" b="0"/>
                                  </a:fillRef>
                                  <a:effectRef idx="0">
                                    <a:scrgbClr r="0" g="0" b="0"/>
                                  </a:effectRef>
                                  <a:fontRef idx="minor"/>
                                </p:style>
                              </p:sp>
                              <p:sp>
                                <p:nvSpPr>
                                  <p:cNvPr id="1273" name="CustomShape 299"/>
                                  <p:cNvSpPr/>
                                  <p:nvPr/>
                                </p:nvSpPr>
                                <p:spPr>
                                  <a:xfrm>
                                    <a:off x="6328800" y="3142440"/>
                                    <a:ext cx="54360" cy="32544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844" h="16465">
                                        <a:moveTo>
                                          <a:pt x="1" y="1"/>
                                        </a:moveTo>
                                        <a:lnTo>
                                          <a:pt x="2843" y="16464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25">
                                    <a:solidFill>
                                      <a:srgbClr val="A5B7C5"/>
                                    </a:solidFill>
                                    <a:miter/>
                                  </a:ln>
                                </p:spPr>
                                <p:style>
                                  <a:lnRef idx="0">
                                    <a:scrgbClr r="0" g="0" b="0"/>
                                  </a:lnRef>
                                  <a:fillRef idx="0">
                                    <a:scrgbClr r="0" g="0" b="0"/>
                                  </a:fillRef>
                                  <a:effectRef idx="0">
                                    <a:scrgbClr r="0" g="0" b="0"/>
                                  </a:effectRef>
                                  <a:fontRef idx="minor"/>
                                </p:style>
                              </p:sp>
                              <p:grpSp>
                                <p:nvGrpSpPr>
                                  <p:cNvPr id="1274" name="Group 300"/>
                                  <p:cNvGrpSpPr/>
                                  <p:nvPr/>
                                </p:nvGrpSpPr>
                                <p:grpSpPr>
                                  <a:xfrm>
                                    <a:off x="5474160" y="1582560"/>
                                    <a:ext cx="3056040" cy="2568240"/>
                                    <a:chOff x="5474160" y="1582560"/>
                                    <a:chExt cx="3056040" cy="2568240"/>
                                  </a:xfrm>
                                </p:grpSpPr>
                                <p:sp>
                                  <p:nvSpPr>
                                    <p:cNvPr id="1275" name="CustomShape 301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5474160" y="2711880"/>
                                      <a:ext cx="1037160" cy="1438920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l" t="t" r="r" b="b"/>
                                      <a:pathLst>
                                        <a:path w="53735" h="72703">
                                          <a:moveTo>
                                            <a:pt x="27593" y="71880"/>
                                          </a:moveTo>
                                          <a:lnTo>
                                            <a:pt x="23771" y="58694"/>
                                          </a:lnTo>
                                          <a:lnTo>
                                            <a:pt x="22936" y="46731"/>
                                          </a:lnTo>
                                          <a:lnTo>
                                            <a:pt x="19972" y="37380"/>
                                          </a:lnTo>
                                          <a:lnTo>
                                            <a:pt x="11674" y="32686"/>
                                          </a:lnTo>
                                          <a:lnTo>
                                            <a:pt x="1" y="27001"/>
                                          </a:lnTo>
                                          <a:lnTo>
                                            <a:pt x="1392" y="10610"/>
                                          </a:lnTo>
                                          <a:lnTo>
                                            <a:pt x="17517" y="1"/>
                                          </a:lnTo>
                                          <a:lnTo>
                                            <a:pt x="29747" y="5384"/>
                                          </a:lnTo>
                                          <a:lnTo>
                                            <a:pt x="43827" y="21291"/>
                                          </a:lnTo>
                                          <a:lnTo>
                                            <a:pt x="49343" y="27122"/>
                                          </a:lnTo>
                                          <a:lnTo>
                                            <a:pt x="53735" y="25815"/>
                                          </a:lnTo>
                                          <a:lnTo>
                                            <a:pt x="50347" y="35940"/>
                                          </a:lnTo>
                                          <a:lnTo>
                                            <a:pt x="47093" y="38214"/>
                                          </a:lnTo>
                                          <a:lnTo>
                                            <a:pt x="44069" y="44275"/>
                                          </a:lnTo>
                                          <a:lnTo>
                                            <a:pt x="45073" y="51944"/>
                                          </a:lnTo>
                                          <a:lnTo>
                                            <a:pt x="42170" y="55694"/>
                                          </a:lnTo>
                                          <a:lnTo>
                                            <a:pt x="38227" y="66025"/>
                                          </a:lnTo>
                                          <a:lnTo>
                                            <a:pt x="27593" y="72702"/>
                                          </a:lnTo>
                                        </a:path>
                                      </a:pathLst>
                                    </a:custGeom>
                                    <a:noFill/>
                                    <a:ln w="1825">
                                      <a:solidFill>
                                        <a:srgbClr val="A5B7C5"/>
                                      </a:solidFill>
                                      <a:miter/>
                                    </a:ln>
                                  </p:spPr>
                                  <p:style>
                                    <a:lnRef idx="0">
                                      <a:scrgbClr r="0" g="0" b="0"/>
                                    </a:lnRef>
                                    <a:fillRef idx="0">
                                      <a:scrgbClr r="0" g="0" b="0"/>
                                    </a:fillRef>
                                    <a:effectRef idx="0">
                                      <a:scrgbClr r="0" g="0" b="0"/>
                                    </a:effectRef>
                                    <a:fontRef idx="minor"/>
                                  </p:style>
                                </p:sp>
                                <p:sp>
                                  <p:nvSpPr>
                                    <p:cNvPr id="1276" name="CustomShape 302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5569560" y="1582560"/>
                                      <a:ext cx="2960640" cy="1722600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l" t="t" r="r" b="b"/>
                                      <a:pathLst>
                                        <a:path w="153339" h="87013">
                                          <a:moveTo>
                                            <a:pt x="24811" y="62214"/>
                                          </a:moveTo>
                                          <a:lnTo>
                                            <a:pt x="34452" y="66980"/>
                                          </a:lnTo>
                                          <a:lnTo>
                                            <a:pt x="37549" y="69920"/>
                                          </a:lnTo>
                                          <a:lnTo>
                                            <a:pt x="41274" y="77698"/>
                                          </a:lnTo>
                                          <a:lnTo>
                                            <a:pt x="46270" y="79222"/>
                                          </a:lnTo>
                                          <a:lnTo>
                                            <a:pt x="55899" y="72775"/>
                                          </a:lnTo>
                                          <a:lnTo>
                                            <a:pt x="52645" y="69085"/>
                                          </a:lnTo>
                                          <a:lnTo>
                                            <a:pt x="48291" y="70234"/>
                                          </a:lnTo>
                                          <a:lnTo>
                                            <a:pt x="46585" y="64634"/>
                                          </a:lnTo>
                                          <a:lnTo>
                                            <a:pt x="48774" y="66097"/>
                                          </a:lnTo>
                                          <a:lnTo>
                                            <a:pt x="59698" y="70234"/>
                                          </a:lnTo>
                                          <a:lnTo>
                                            <a:pt x="65988" y="72279"/>
                                          </a:lnTo>
                                          <a:lnTo>
                                            <a:pt x="66315" y="75944"/>
                                          </a:lnTo>
                                          <a:lnTo>
                                            <a:pt x="70960" y="87013"/>
                                          </a:lnTo>
                                          <a:lnTo>
                                            <a:pt x="76573" y="75944"/>
                                          </a:lnTo>
                                          <a:lnTo>
                                            <a:pt x="80831" y="72932"/>
                                          </a:lnTo>
                                          <a:lnTo>
                                            <a:pt x="86069" y="78146"/>
                                          </a:lnTo>
                                          <a:lnTo>
                                            <a:pt x="88355" y="83928"/>
                                          </a:lnTo>
                                          <a:lnTo>
                                            <a:pt x="94633" y="84037"/>
                                          </a:lnTo>
                                          <a:lnTo>
                                            <a:pt x="94270" y="74299"/>
                                          </a:lnTo>
                                          <a:lnTo>
                                            <a:pt x="100936" y="72690"/>
                                          </a:lnTo>
                                          <a:lnTo>
                                            <a:pt x="106682" y="64307"/>
                                          </a:lnTo>
                                          <a:lnTo>
                                            <a:pt x="106319" y="56553"/>
                                          </a:lnTo>
                                          <a:lnTo>
                                            <a:pt x="103416" y="54690"/>
                                          </a:lnTo>
                                          <a:lnTo>
                                            <a:pt x="106827" y="53105"/>
                                          </a:lnTo>
                                          <a:lnTo>
                                            <a:pt x="120194" y="45339"/>
                                          </a:lnTo>
                                          <a:lnTo>
                                            <a:pt x="122528" y="36859"/>
                                          </a:lnTo>
                                          <a:lnTo>
                                            <a:pt x="118851" y="35493"/>
                                          </a:lnTo>
                                          <a:lnTo>
                                            <a:pt x="125093" y="28464"/>
                                          </a:lnTo>
                                          <a:lnTo>
                                            <a:pt x="148536" y="25972"/>
                                          </a:lnTo>
                                          <a:lnTo>
                                            <a:pt x="153339" y="12255"/>
                                          </a:lnTo>
                                          <a:lnTo>
                                            <a:pt x="125468" y="6255"/>
                                          </a:lnTo>
                                          <a:lnTo>
                                            <a:pt x="101758" y="5432"/>
                                          </a:lnTo>
                                          <a:lnTo>
                                            <a:pt x="85016" y="1"/>
                                          </a:lnTo>
                                          <a:lnTo>
                                            <a:pt x="60532" y="12255"/>
                                          </a:lnTo>
                                          <a:lnTo>
                                            <a:pt x="39714" y="20214"/>
                                          </a:lnTo>
                                          <a:lnTo>
                                            <a:pt x="35444" y="13089"/>
                                          </a:lnTo>
                                          <a:lnTo>
                                            <a:pt x="22186" y="13464"/>
                                          </a:lnTo>
                                          <a:lnTo>
                                            <a:pt x="15291" y="21351"/>
                                          </a:lnTo>
                                          <a:lnTo>
                                            <a:pt x="11831" y="27484"/>
                                          </a:lnTo>
                                          <a:lnTo>
                                            <a:pt x="21581" y="26614"/>
                                          </a:lnTo>
                                          <a:lnTo>
                                            <a:pt x="24532" y="19561"/>
                                          </a:lnTo>
                                          <a:lnTo>
                                            <a:pt x="29480" y="22694"/>
                                          </a:lnTo>
                                          <a:lnTo>
                                            <a:pt x="24811" y="32964"/>
                                          </a:lnTo>
                                          <a:lnTo>
                                            <a:pt x="20262" y="35541"/>
                                          </a:lnTo>
                                          <a:lnTo>
                                            <a:pt x="15569" y="31368"/>
                                          </a:lnTo>
                                          <a:lnTo>
                                            <a:pt x="15061" y="35650"/>
                                          </a:lnTo>
                                          <a:lnTo>
                                            <a:pt x="11057" y="37924"/>
                                          </a:lnTo>
                                          <a:lnTo>
                                            <a:pt x="6024" y="43089"/>
                                          </a:lnTo>
                                          <a:lnTo>
                                            <a:pt x="6387" y="49210"/>
                                          </a:lnTo>
                                          <a:lnTo>
                                            <a:pt x="992" y="49210"/>
                                          </a:lnTo>
                                          <a:lnTo>
                                            <a:pt x="0" y="52198"/>
                                          </a:lnTo>
                                          <a:lnTo>
                                            <a:pt x="835" y="57037"/>
                                          </a:lnTo>
                                          <a:lnTo>
                                            <a:pt x="6726" y="55198"/>
                                          </a:lnTo>
                                          <a:lnTo>
                                            <a:pt x="10924" y="50069"/>
                                          </a:lnTo>
                                          <a:lnTo>
                                            <a:pt x="16367" y="50686"/>
                                          </a:lnTo>
                                          <a:lnTo>
                                            <a:pt x="18049" y="46670"/>
                                          </a:lnTo>
                                          <a:lnTo>
                                            <a:pt x="23093" y="54363"/>
                                          </a:lnTo>
                                          <a:lnTo>
                                            <a:pt x="26528" y="56105"/>
                                          </a:lnTo>
                                          <a:lnTo>
                                            <a:pt x="26734" y="52210"/>
                                          </a:lnTo>
                                          <a:lnTo>
                                            <a:pt x="33835" y="47069"/>
                                          </a:lnTo>
                                          <a:lnTo>
                                            <a:pt x="38069" y="49488"/>
                                          </a:lnTo>
                                          <a:lnTo>
                                            <a:pt x="36278" y="53045"/>
                                          </a:lnTo>
                                          <a:lnTo>
                                            <a:pt x="28343" y="55392"/>
                                          </a:lnTo>
                                          <a:cubicBezTo>
                                            <a:pt x="28343" y="55392"/>
                                            <a:pt x="31041" y="58888"/>
                                            <a:pt x="31319" y="58984"/>
                                          </a:cubicBezTo>
                                          <a:cubicBezTo>
                                            <a:pt x="31597" y="59069"/>
                                            <a:pt x="36278" y="58150"/>
                                            <a:pt x="36278" y="58150"/>
                                          </a:cubicBezTo>
                                          <a:lnTo>
                                            <a:pt x="35456" y="61948"/>
                                          </a:lnTo>
                                          <a:lnTo>
                                            <a:pt x="30920" y="63255"/>
                                          </a:lnTo>
                                          <a:lnTo>
                                            <a:pt x="24823" y="62142"/>
                                          </a:lnTo>
                                        </a:path>
                                      </a:pathLst>
                                    </a:custGeom>
                                    <a:noFill/>
                                    <a:ln w="1825">
                                      <a:solidFill>
                                        <a:srgbClr val="A5B7C5"/>
                                      </a:solidFill>
                                      <a:miter/>
                                    </a:ln>
                                  </p:spPr>
                                  <p:style>
                                    <a:lnRef idx="0">
                                      <a:scrgbClr r="0" g="0" b="0"/>
                                    </a:lnRef>
                                    <a:fillRef idx="0">
                                      <a:scrgbClr r="0" g="0" b="0"/>
                                    </a:fillRef>
                                    <a:effectRef idx="0">
                                      <a:scrgbClr r="0" g="0" b="0"/>
                                    </a:effectRef>
                                    <a:fontRef idx="minor"/>
                                  </p:style>
                                </p:sp>
                                <p:sp>
                                  <p:nvSpPr>
                                    <p:cNvPr id="1277" name="CustomShape 303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6277680" y="2244600"/>
                                      <a:ext cx="476280" cy="902880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l" t="t" r="r" b="b"/>
                                      <a:pathLst>
                                        <a:path w="24703" h="45630">
                                          <a:moveTo>
                                            <a:pt x="8396" y="39968"/>
                                          </a:moveTo>
                                          <a:lnTo>
                                            <a:pt x="9835" y="45629"/>
                                          </a:lnTo>
                                          <a:lnTo>
                                            <a:pt x="11626" y="36786"/>
                                          </a:lnTo>
                                          <a:lnTo>
                                            <a:pt x="5492" y="30218"/>
                                          </a:lnTo>
                                          <a:lnTo>
                                            <a:pt x="1" y="25016"/>
                                          </a:lnTo>
                                          <a:lnTo>
                                            <a:pt x="1392" y="16040"/>
                                          </a:lnTo>
                                          <a:lnTo>
                                            <a:pt x="24702" y="15206"/>
                                          </a:lnTo>
                                          <a:lnTo>
                                            <a:pt x="6472" y="0"/>
                                          </a:lnTo>
                                        </a:path>
                                      </a:pathLst>
                                    </a:custGeom>
                                    <a:noFill/>
                                    <a:ln w="1825">
                                      <a:solidFill>
                                        <a:srgbClr val="A5B7C5"/>
                                      </a:solidFill>
                                      <a:miter/>
                                    </a:ln>
                                  </p:spPr>
                                  <p:style>
                                    <a:lnRef idx="0">
                                      <a:scrgbClr r="0" g="0" b="0"/>
                                    </a:lnRef>
                                    <a:fillRef idx="0">
                                      <a:scrgbClr r="0" g="0" b="0"/>
                                    </a:fillRef>
                                    <a:effectRef idx="0">
                                      <a:scrgbClr r="0" g="0" b="0"/>
                                    </a:effectRef>
                                    <a:fontRef idx="minor"/>
                                  </p:style>
                                </p:sp>
                                <p:sp>
                                  <p:nvSpPr>
                                    <p:cNvPr id="1278" name="CustomShape 304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6439680" y="2973240"/>
                                      <a:ext cx="61560" cy="62280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l" t="t" r="r" b="b"/>
                                      <a:pathLst>
                                        <a:path w="3231" h="3182">
                                          <a:moveTo>
                                            <a:pt x="1" y="3182"/>
                                          </a:moveTo>
                                          <a:lnTo>
                                            <a:pt x="3231" y="0"/>
                                          </a:lnTo>
                                        </a:path>
                                      </a:pathLst>
                                    </a:custGeom>
                                    <a:noFill/>
                                    <a:ln w="1825">
                                      <a:solidFill>
                                        <a:srgbClr val="A5B7C5"/>
                                      </a:solidFill>
                                      <a:miter/>
                                    </a:ln>
                                  </p:spPr>
                                  <p:style>
                                    <a:lnRef idx="0">
                                      <a:scrgbClr r="0" g="0" b="0"/>
                                    </a:lnRef>
                                    <a:fillRef idx="0">
                                      <a:scrgbClr r="0" g="0" b="0"/>
                                    </a:fillRef>
                                    <a:effectRef idx="0">
                                      <a:scrgbClr r="0" g="0" b="0"/>
                                    </a:effectRef>
                                    <a:fontRef idx="minor"/>
                                  </p:style>
                                </p:sp>
                              </p:grpSp>
                            </p:grpSp>
                          </p:grpSp>
                        </p:grpSp>
                        <p:sp>
                          <p:nvSpPr>
                            <p:cNvPr id="1279" name="CustomShape 305"/>
                            <p:cNvSpPr/>
                            <p:nvPr/>
                          </p:nvSpPr>
                          <p:spPr>
                            <a:xfrm>
                              <a:off x="6238440" y="2801880"/>
                              <a:ext cx="11880" cy="10944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54" h="5565">
                                  <a:moveTo>
                                    <a:pt x="653" y="0"/>
                                  </a:moveTo>
                                  <a:lnTo>
                                    <a:pt x="0" y="5565"/>
                                  </a:lnTo>
                                </a:path>
                              </a:pathLst>
                            </a:custGeom>
                            <a:noFill/>
                            <a:ln w="1825">
                              <a:solidFill>
                                <a:srgbClr val="A5B7C5"/>
                              </a:solidFill>
                              <a:miter/>
                            </a:ln>
                          </p:spPr>
                          <p:style>
                            <a:lnRef idx="0">
                              <a:scrgbClr r="0" g="0" b="0"/>
                            </a:lnRef>
                            <a:fillRef idx="0">
                              <a:scrgbClr r="0" g="0" b="0"/>
                            </a:fillRef>
                            <a:effectRef idx="0">
                              <a:scrgbClr r="0" g="0" b="0"/>
                            </a:effectRef>
                            <a:fontRef idx="minor"/>
                          </p:style>
                        </p:sp>
                        <p:sp>
                          <p:nvSpPr>
                            <p:cNvPr id="1280" name="CustomShape 306"/>
                            <p:cNvSpPr/>
                            <p:nvPr/>
                          </p:nvSpPr>
                          <p:spPr>
                            <a:xfrm>
                              <a:off x="6260400" y="2801880"/>
                              <a:ext cx="132120" cy="5004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872" h="2565">
                                  <a:moveTo>
                                    <a:pt x="0" y="0"/>
                                  </a:moveTo>
                                  <a:lnTo>
                                    <a:pt x="6871" y="2565"/>
                                  </a:lnTo>
                                </a:path>
                              </a:pathLst>
                            </a:custGeom>
                            <a:noFill/>
                            <a:ln w="1825">
                              <a:solidFill>
                                <a:srgbClr val="A5B7C5"/>
                              </a:solidFill>
                              <a:miter/>
                            </a:ln>
                          </p:spPr>
                          <p:style>
                            <a:lnRef idx="0">
                              <a:scrgbClr r="0" g="0" b="0"/>
                            </a:lnRef>
                            <a:fillRef idx="0">
                              <a:scrgbClr r="0" g="0" b="0"/>
                            </a:fillRef>
                            <a:effectRef idx="0">
                              <a:scrgbClr r="0" g="0" b="0"/>
                            </a:effectRef>
                            <a:fontRef idx="minor"/>
                          </p:style>
                        </p:sp>
                        <p:sp>
                          <p:nvSpPr>
                            <p:cNvPr id="1281" name="CustomShape 307"/>
                            <p:cNvSpPr/>
                            <p:nvPr/>
                          </p:nvSpPr>
                          <p:spPr>
                            <a:xfrm>
                              <a:off x="6170400" y="2833560"/>
                              <a:ext cx="67320" cy="7776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3521" h="3969">
                                  <a:moveTo>
                                    <a:pt x="0" y="1"/>
                                  </a:moveTo>
                                  <a:lnTo>
                                    <a:pt x="3520" y="3969"/>
                                  </a:lnTo>
                                </a:path>
                              </a:pathLst>
                            </a:custGeom>
                            <a:noFill/>
                            <a:ln w="1825">
                              <a:solidFill>
                                <a:srgbClr val="A5B7C5"/>
                              </a:solidFill>
                              <a:miter/>
                            </a:ln>
                          </p:spPr>
                          <p:style>
                            <a:lnRef idx="0">
                              <a:scrgbClr r="0" g="0" b="0"/>
                            </a:lnRef>
                            <a:fillRef idx="0">
                              <a:scrgbClr r="0" g="0" b="0"/>
                            </a:fillRef>
                            <a:effectRef idx="0">
                              <a:scrgbClr r="0" g="0" b="0"/>
                            </a:effectRef>
                            <a:fontRef idx="minor"/>
                          </p:style>
                        </p:sp>
                      </p:grpSp>
                    </p:grpSp>
                    <p:sp>
                      <p:nvSpPr>
                        <p:cNvPr id="1282" name="CustomShape 308"/>
                        <p:cNvSpPr/>
                        <p:nvPr/>
                      </p:nvSpPr>
                      <p:spPr>
                        <a:xfrm>
                          <a:off x="6394320" y="1817640"/>
                          <a:ext cx="357840" cy="42264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8570" h="21376">
                              <a:moveTo>
                                <a:pt x="1" y="21376"/>
                              </a:moveTo>
                              <a:lnTo>
                                <a:pt x="18569" y="1"/>
                              </a:lnTo>
                            </a:path>
                          </a:pathLst>
                        </a:custGeom>
                        <a:noFill/>
                        <a:ln w="1825">
                          <a:solidFill>
                            <a:srgbClr val="A5B7C5"/>
                          </a:solidFill>
                          <a:miter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/>
                      </p:style>
                    </p:sp>
                  </p:grpSp>
                </p:grpSp>
              </p:grpSp>
            </p:grpSp>
          </p:grpSp>
          <p:grpSp>
            <p:nvGrpSpPr>
              <p:cNvPr id="1283" name="Group 309"/>
              <p:cNvGrpSpPr/>
              <p:nvPr/>
            </p:nvGrpSpPr>
            <p:grpSpPr>
              <a:xfrm>
                <a:off x="5514120" y="2577240"/>
                <a:ext cx="92160" cy="81000"/>
                <a:chOff x="5514120" y="2577240"/>
                <a:chExt cx="92160" cy="81000"/>
              </a:xfrm>
            </p:grpSpPr>
            <p:sp>
              <p:nvSpPr>
                <p:cNvPr id="1284" name="CustomShape 310"/>
                <p:cNvSpPr/>
                <p:nvPr/>
              </p:nvSpPr>
              <p:spPr>
                <a:xfrm>
                  <a:off x="5514120" y="2577240"/>
                  <a:ext cx="92160" cy="8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5" y="605"/>
                      </a:cubicBezTo>
                      <a:cubicBezTo>
                        <a:pt x="0" y="1900"/>
                        <a:pt x="920" y="4125"/>
                        <a:pt x="2758" y="4125"/>
                      </a:cubicBezTo>
                      <a:cubicBezTo>
                        <a:pt x="3883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285" name="CustomShape 311"/>
                <p:cNvSpPr/>
                <p:nvPr/>
              </p:nvSpPr>
              <p:spPr>
                <a:xfrm>
                  <a:off x="5551200" y="2601720"/>
                  <a:ext cx="313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>
                      <a:moveTo>
                        <a:pt x="835" y="0"/>
                      </a:moveTo>
                      <a:cubicBezTo>
                        <a:pt x="376" y="0"/>
                        <a:pt x="1" y="375"/>
                        <a:pt x="1" y="835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83" y="1658"/>
                        <a:pt x="1658" y="1283"/>
                        <a:pt x="1658" y="835"/>
                      </a:cubicBezTo>
                      <a:cubicBezTo>
                        <a:pt x="1658" y="375"/>
                        <a:pt x="1283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286" name="Group 312"/>
              <p:cNvGrpSpPr/>
              <p:nvPr/>
            </p:nvGrpSpPr>
            <p:grpSpPr>
              <a:xfrm>
                <a:off x="5628240" y="2390040"/>
                <a:ext cx="92160" cy="80640"/>
                <a:chOff x="5628240" y="2390040"/>
                <a:chExt cx="92160" cy="80640"/>
              </a:xfrm>
            </p:grpSpPr>
            <p:sp>
              <p:nvSpPr>
                <p:cNvPr id="1287" name="CustomShape 313"/>
                <p:cNvSpPr/>
                <p:nvPr/>
              </p:nvSpPr>
              <p:spPr>
                <a:xfrm>
                  <a:off x="5628240" y="2390040"/>
                  <a:ext cx="92160" cy="8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>
                      <a:moveTo>
                        <a:pt x="2737" y="1"/>
                      </a:moveTo>
                      <a:cubicBezTo>
                        <a:pt x="2231" y="1"/>
                        <a:pt x="1715" y="189"/>
                        <a:pt x="1295" y="609"/>
                      </a:cubicBezTo>
                      <a:cubicBezTo>
                        <a:pt x="0" y="1903"/>
                        <a:pt x="908" y="4117"/>
                        <a:pt x="2746" y="4117"/>
                      </a:cubicBezTo>
                      <a:cubicBezTo>
                        <a:pt x="3884" y="4117"/>
                        <a:pt x="4803" y="3197"/>
                        <a:pt x="4803" y="2060"/>
                      </a:cubicBezTo>
                      <a:cubicBezTo>
                        <a:pt x="4803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288" name="CustomShape 314"/>
                <p:cNvSpPr/>
                <p:nvPr/>
              </p:nvSpPr>
              <p:spPr>
                <a:xfrm>
                  <a:off x="5665320" y="2414520"/>
                  <a:ext cx="313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>
                      <a:moveTo>
                        <a:pt x="823" y="1"/>
                      </a:moveTo>
                      <a:cubicBezTo>
                        <a:pt x="376" y="1"/>
                        <a:pt x="1" y="376"/>
                        <a:pt x="1" y="835"/>
                      </a:cubicBezTo>
                      <a:cubicBezTo>
                        <a:pt x="1" y="1295"/>
                        <a:pt x="376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5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289" name="Group 315"/>
              <p:cNvGrpSpPr/>
              <p:nvPr/>
            </p:nvGrpSpPr>
            <p:grpSpPr>
              <a:xfrm>
                <a:off x="5644080" y="3320280"/>
                <a:ext cx="92160" cy="80640"/>
                <a:chOff x="5644080" y="3320280"/>
                <a:chExt cx="92160" cy="80640"/>
              </a:xfrm>
            </p:grpSpPr>
            <p:sp>
              <p:nvSpPr>
                <p:cNvPr id="1290" name="CustomShape 316"/>
                <p:cNvSpPr/>
                <p:nvPr/>
              </p:nvSpPr>
              <p:spPr>
                <a:xfrm>
                  <a:off x="5644080" y="3320280"/>
                  <a:ext cx="92160" cy="8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0" y="1900"/>
                        <a:pt x="920" y="4113"/>
                        <a:pt x="2746" y="4113"/>
                      </a:cubicBezTo>
                      <a:cubicBezTo>
                        <a:pt x="3883" y="4113"/>
                        <a:pt x="4803" y="3194"/>
                        <a:pt x="4803" y="2057"/>
                      </a:cubicBezTo>
                      <a:cubicBezTo>
                        <a:pt x="4803" y="821"/>
                        <a:pt x="3788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291" name="CustomShape 317"/>
                <p:cNvSpPr/>
                <p:nvPr/>
              </p:nvSpPr>
              <p:spPr>
                <a:xfrm>
                  <a:off x="5681520" y="3344760"/>
                  <a:ext cx="313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>
                      <a:moveTo>
                        <a:pt x="823" y="0"/>
                      </a:moveTo>
                      <a:cubicBezTo>
                        <a:pt x="363" y="0"/>
                        <a:pt x="1" y="375"/>
                        <a:pt x="1" y="823"/>
                      </a:cubicBezTo>
                      <a:cubicBezTo>
                        <a:pt x="1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292" name="Group 318"/>
              <p:cNvGrpSpPr/>
              <p:nvPr/>
            </p:nvGrpSpPr>
            <p:grpSpPr>
              <a:xfrm>
                <a:off x="5446080" y="2889720"/>
                <a:ext cx="92160" cy="80640"/>
                <a:chOff x="5446080" y="2889720"/>
                <a:chExt cx="92160" cy="80640"/>
              </a:xfrm>
            </p:grpSpPr>
            <p:sp>
              <p:nvSpPr>
                <p:cNvPr id="1293" name="CustomShape 319"/>
                <p:cNvSpPr/>
                <p:nvPr/>
              </p:nvSpPr>
              <p:spPr>
                <a:xfrm>
                  <a:off x="5446080" y="2889720"/>
                  <a:ext cx="92160" cy="8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7">
                      <a:moveTo>
                        <a:pt x="2749" y="1"/>
                      </a:moveTo>
                      <a:cubicBezTo>
                        <a:pt x="2243" y="1"/>
                        <a:pt x="1726" y="189"/>
                        <a:pt x="1307" y="609"/>
                      </a:cubicBezTo>
                      <a:cubicBezTo>
                        <a:pt x="0" y="1903"/>
                        <a:pt x="919" y="4117"/>
                        <a:pt x="2758" y="4117"/>
                      </a:cubicBezTo>
                      <a:cubicBezTo>
                        <a:pt x="3895" y="4117"/>
                        <a:pt x="4815" y="3197"/>
                        <a:pt x="4815" y="2060"/>
                      </a:cubicBezTo>
                      <a:cubicBezTo>
                        <a:pt x="4815" y="818"/>
                        <a:pt x="3804" y="1"/>
                        <a:pt x="274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294" name="CustomShape 320"/>
                <p:cNvSpPr/>
                <p:nvPr/>
              </p:nvSpPr>
              <p:spPr>
                <a:xfrm>
                  <a:off x="5477760" y="2914200"/>
                  <a:ext cx="367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>
                      <a:moveTo>
                        <a:pt x="1113" y="0"/>
                      </a:moveTo>
                      <a:cubicBezTo>
                        <a:pt x="375" y="0"/>
                        <a:pt x="0" y="896"/>
                        <a:pt x="520" y="1416"/>
                      </a:cubicBezTo>
                      <a:cubicBezTo>
                        <a:pt x="689" y="1585"/>
                        <a:pt x="898" y="1661"/>
                        <a:pt x="1103" y="1661"/>
                      </a:cubicBezTo>
                      <a:cubicBezTo>
                        <a:pt x="1528" y="1661"/>
                        <a:pt x="1936" y="1333"/>
                        <a:pt x="1936" y="835"/>
                      </a:cubicBezTo>
                      <a:cubicBezTo>
                        <a:pt x="1936" y="375"/>
                        <a:pt x="1573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295" name="Group 321"/>
              <p:cNvGrpSpPr/>
              <p:nvPr/>
            </p:nvGrpSpPr>
            <p:grpSpPr>
              <a:xfrm>
                <a:off x="5568120" y="2711520"/>
                <a:ext cx="92160" cy="80640"/>
                <a:chOff x="5568120" y="2711520"/>
                <a:chExt cx="92160" cy="80640"/>
              </a:xfrm>
            </p:grpSpPr>
            <p:sp>
              <p:nvSpPr>
                <p:cNvPr id="1296" name="CustomShape 322"/>
                <p:cNvSpPr/>
                <p:nvPr/>
              </p:nvSpPr>
              <p:spPr>
                <a:xfrm>
                  <a:off x="5568120" y="2711520"/>
                  <a:ext cx="92160" cy="8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5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297" name="CustomShape 323"/>
                <p:cNvSpPr/>
                <p:nvPr/>
              </p:nvSpPr>
              <p:spPr>
                <a:xfrm>
                  <a:off x="5605560" y="2736000"/>
                  <a:ext cx="313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>
                      <a:moveTo>
                        <a:pt x="823" y="1"/>
                      </a:moveTo>
                      <a:cubicBezTo>
                        <a:pt x="363" y="1"/>
                        <a:pt x="0" y="363"/>
                        <a:pt x="0" y="823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2" y="1658"/>
                        <a:pt x="1657" y="1283"/>
                        <a:pt x="1657" y="823"/>
                      </a:cubicBezTo>
                      <a:cubicBezTo>
                        <a:pt x="1657" y="363"/>
                        <a:pt x="1282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298" name="Group 324"/>
              <p:cNvGrpSpPr/>
              <p:nvPr/>
            </p:nvGrpSpPr>
            <p:grpSpPr>
              <a:xfrm>
                <a:off x="5866560" y="2464920"/>
                <a:ext cx="92160" cy="80640"/>
                <a:chOff x="5866560" y="2464920"/>
                <a:chExt cx="92160" cy="80640"/>
              </a:xfrm>
            </p:grpSpPr>
            <p:sp>
              <p:nvSpPr>
                <p:cNvPr id="1299" name="CustomShape 325"/>
                <p:cNvSpPr/>
                <p:nvPr/>
              </p:nvSpPr>
              <p:spPr>
                <a:xfrm>
                  <a:off x="5866560" y="2464920"/>
                  <a:ext cx="92160" cy="8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4">
                      <a:moveTo>
                        <a:pt x="2744" y="1"/>
                      </a:moveTo>
                      <a:cubicBezTo>
                        <a:pt x="2239" y="1"/>
                        <a:pt x="1725" y="188"/>
                        <a:pt x="1307" y="606"/>
                      </a:cubicBezTo>
                      <a:cubicBezTo>
                        <a:pt x="0" y="1900"/>
                        <a:pt x="920" y="4114"/>
                        <a:pt x="2758" y="4114"/>
                      </a:cubicBezTo>
                      <a:cubicBezTo>
                        <a:pt x="3895" y="4114"/>
                        <a:pt x="4815" y="3195"/>
                        <a:pt x="4815" y="2058"/>
                      </a:cubicBezTo>
                      <a:cubicBezTo>
                        <a:pt x="4815" y="821"/>
                        <a:pt x="3801" y="1"/>
                        <a:pt x="274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00" name="CustomShape 326"/>
                <p:cNvSpPr/>
                <p:nvPr/>
              </p:nvSpPr>
              <p:spPr>
                <a:xfrm>
                  <a:off x="5898240" y="2489400"/>
                  <a:ext cx="367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9">
                      <a:moveTo>
                        <a:pt x="1113" y="1"/>
                      </a:moveTo>
                      <a:cubicBezTo>
                        <a:pt x="375" y="1"/>
                        <a:pt x="0" y="896"/>
                        <a:pt x="521" y="1416"/>
                      </a:cubicBezTo>
                      <a:cubicBezTo>
                        <a:pt x="692" y="1583"/>
                        <a:pt x="899" y="1658"/>
                        <a:pt x="1101" y="1658"/>
                      </a:cubicBezTo>
                      <a:cubicBezTo>
                        <a:pt x="1529" y="1658"/>
                        <a:pt x="1936" y="1324"/>
                        <a:pt x="1936" y="824"/>
                      </a:cubicBezTo>
                      <a:cubicBezTo>
                        <a:pt x="1936" y="364"/>
                        <a:pt x="1573" y="1"/>
                        <a:pt x="111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301" name="Group 327"/>
              <p:cNvGrpSpPr/>
              <p:nvPr/>
            </p:nvGrpSpPr>
            <p:grpSpPr>
              <a:xfrm>
                <a:off x="6032520" y="2656440"/>
                <a:ext cx="92160" cy="80640"/>
                <a:chOff x="6032520" y="2656440"/>
                <a:chExt cx="92160" cy="80640"/>
              </a:xfrm>
            </p:grpSpPr>
            <p:sp>
              <p:nvSpPr>
                <p:cNvPr id="1302" name="CustomShape 328"/>
                <p:cNvSpPr/>
                <p:nvPr/>
              </p:nvSpPr>
              <p:spPr>
                <a:xfrm>
                  <a:off x="6032520" y="2656440"/>
                  <a:ext cx="92160" cy="8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4" y="606"/>
                      </a:cubicBezTo>
                      <a:cubicBezTo>
                        <a:pt x="0" y="1901"/>
                        <a:pt x="907" y="4114"/>
                        <a:pt x="2746" y="4114"/>
                      </a:cubicBezTo>
                      <a:cubicBezTo>
                        <a:pt x="3883" y="4114"/>
                        <a:pt x="4802" y="3195"/>
                        <a:pt x="4802" y="2058"/>
                      </a:cubicBezTo>
                      <a:cubicBezTo>
                        <a:pt x="4802" y="822"/>
                        <a:pt x="3788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03" name="CustomShape 329"/>
                <p:cNvSpPr/>
                <p:nvPr/>
              </p:nvSpPr>
              <p:spPr>
                <a:xfrm>
                  <a:off x="6064200" y="2680920"/>
                  <a:ext cx="367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8">
                      <a:moveTo>
                        <a:pt x="1113" y="0"/>
                      </a:moveTo>
                      <a:cubicBezTo>
                        <a:pt x="363" y="0"/>
                        <a:pt x="0" y="896"/>
                        <a:pt x="520" y="1416"/>
                      </a:cubicBezTo>
                      <a:cubicBezTo>
                        <a:pt x="687" y="1583"/>
                        <a:pt x="893" y="1657"/>
                        <a:pt x="1096" y="1657"/>
                      </a:cubicBezTo>
                      <a:cubicBezTo>
                        <a:pt x="1523" y="1657"/>
                        <a:pt x="1936" y="1324"/>
                        <a:pt x="1936" y="823"/>
                      </a:cubicBezTo>
                      <a:cubicBezTo>
                        <a:pt x="1936" y="363"/>
                        <a:pt x="1561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304" name="Group 330"/>
              <p:cNvGrpSpPr/>
              <p:nvPr/>
            </p:nvGrpSpPr>
            <p:grpSpPr>
              <a:xfrm>
                <a:off x="5861880" y="3598560"/>
                <a:ext cx="92160" cy="80640"/>
                <a:chOff x="5861880" y="3598560"/>
                <a:chExt cx="92160" cy="80640"/>
              </a:xfrm>
            </p:grpSpPr>
            <p:sp>
              <p:nvSpPr>
                <p:cNvPr id="1305" name="CustomShape 331"/>
                <p:cNvSpPr/>
                <p:nvPr/>
              </p:nvSpPr>
              <p:spPr>
                <a:xfrm>
                  <a:off x="5861880" y="3598560"/>
                  <a:ext cx="92160" cy="8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4">
                      <a:moveTo>
                        <a:pt x="2740" y="0"/>
                      </a:moveTo>
                      <a:cubicBezTo>
                        <a:pt x="2234" y="0"/>
                        <a:pt x="1717" y="187"/>
                        <a:pt x="1295" y="606"/>
                      </a:cubicBezTo>
                      <a:cubicBezTo>
                        <a:pt x="0" y="1900"/>
                        <a:pt x="920" y="4114"/>
                        <a:pt x="2758" y="4114"/>
                      </a:cubicBezTo>
                      <a:cubicBezTo>
                        <a:pt x="3895" y="4114"/>
                        <a:pt x="4803" y="3194"/>
                        <a:pt x="4815" y="2057"/>
                      </a:cubicBezTo>
                      <a:cubicBezTo>
                        <a:pt x="4815" y="821"/>
                        <a:pt x="3801" y="0"/>
                        <a:pt x="274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06" name="CustomShape 332"/>
                <p:cNvSpPr/>
                <p:nvPr/>
              </p:nvSpPr>
              <p:spPr>
                <a:xfrm>
                  <a:off x="5898960" y="3623040"/>
                  <a:ext cx="313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>
                      <a:moveTo>
                        <a:pt x="835" y="1"/>
                      </a:moveTo>
                      <a:cubicBezTo>
                        <a:pt x="376" y="1"/>
                        <a:pt x="1" y="364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4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307" name="Group 333"/>
              <p:cNvGrpSpPr/>
              <p:nvPr/>
            </p:nvGrpSpPr>
            <p:grpSpPr>
              <a:xfrm>
                <a:off x="5951520" y="4112640"/>
                <a:ext cx="92160" cy="80640"/>
                <a:chOff x="5951520" y="4112640"/>
                <a:chExt cx="92160" cy="80640"/>
              </a:xfrm>
            </p:grpSpPr>
            <p:sp>
              <p:nvSpPr>
                <p:cNvPr id="1308" name="CustomShape 334"/>
                <p:cNvSpPr/>
                <p:nvPr/>
              </p:nvSpPr>
              <p:spPr>
                <a:xfrm>
                  <a:off x="5951520" y="4112640"/>
                  <a:ext cx="92160" cy="8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1" y="1900"/>
                        <a:pt x="920" y="4114"/>
                        <a:pt x="2746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09" name="CustomShape 335"/>
                <p:cNvSpPr/>
                <p:nvPr/>
              </p:nvSpPr>
              <p:spPr>
                <a:xfrm>
                  <a:off x="5988600" y="4137120"/>
                  <a:ext cx="313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310" name="Group 336"/>
              <p:cNvGrpSpPr/>
              <p:nvPr/>
            </p:nvGrpSpPr>
            <p:grpSpPr>
              <a:xfrm>
                <a:off x="6233040" y="3775680"/>
                <a:ext cx="92160" cy="81000"/>
                <a:chOff x="6233040" y="3775680"/>
                <a:chExt cx="92160" cy="81000"/>
              </a:xfrm>
            </p:grpSpPr>
            <p:sp>
              <p:nvSpPr>
                <p:cNvPr id="1311" name="CustomShape 337"/>
                <p:cNvSpPr/>
                <p:nvPr/>
              </p:nvSpPr>
              <p:spPr>
                <a:xfrm>
                  <a:off x="6233040" y="3775680"/>
                  <a:ext cx="92160" cy="8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4" y="605"/>
                      </a:cubicBezTo>
                      <a:cubicBezTo>
                        <a:pt x="0" y="1912"/>
                        <a:pt x="919" y="4125"/>
                        <a:pt x="2746" y="4125"/>
                      </a:cubicBezTo>
                      <a:cubicBezTo>
                        <a:pt x="3883" y="4125"/>
                        <a:pt x="4803" y="3206"/>
                        <a:pt x="4803" y="2069"/>
                      </a:cubicBezTo>
                      <a:cubicBezTo>
                        <a:pt x="4803" y="824"/>
                        <a:pt x="3787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12" name="CustomShape 338"/>
                <p:cNvSpPr/>
                <p:nvPr/>
              </p:nvSpPr>
              <p:spPr>
                <a:xfrm>
                  <a:off x="6265080" y="3800160"/>
                  <a:ext cx="367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>
                      <a:moveTo>
                        <a:pt x="1101" y="0"/>
                      </a:moveTo>
                      <a:cubicBezTo>
                        <a:pt x="363" y="0"/>
                        <a:pt x="0" y="896"/>
                        <a:pt x="520" y="1416"/>
                      </a:cubicBezTo>
                      <a:cubicBezTo>
                        <a:pt x="689" y="1585"/>
                        <a:pt x="898" y="1660"/>
                        <a:pt x="1103" y="1660"/>
                      </a:cubicBezTo>
                      <a:cubicBezTo>
                        <a:pt x="1528" y="1660"/>
                        <a:pt x="1936" y="1333"/>
                        <a:pt x="1936" y="835"/>
                      </a:cubicBezTo>
                      <a:cubicBezTo>
                        <a:pt x="1936" y="375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313" name="Group 339"/>
              <p:cNvGrpSpPr/>
              <p:nvPr/>
            </p:nvGrpSpPr>
            <p:grpSpPr>
              <a:xfrm>
                <a:off x="6265080" y="3094560"/>
                <a:ext cx="92160" cy="80640"/>
                <a:chOff x="6265080" y="3094560"/>
                <a:chExt cx="92160" cy="80640"/>
              </a:xfrm>
            </p:grpSpPr>
            <p:sp>
              <p:nvSpPr>
                <p:cNvPr id="1314" name="CustomShape 340"/>
                <p:cNvSpPr/>
                <p:nvPr/>
              </p:nvSpPr>
              <p:spPr>
                <a:xfrm>
                  <a:off x="6265080" y="3094560"/>
                  <a:ext cx="92160" cy="8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2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15" name="CustomShape 341"/>
                <p:cNvSpPr/>
                <p:nvPr/>
              </p:nvSpPr>
              <p:spPr>
                <a:xfrm>
                  <a:off x="6297120" y="3119040"/>
                  <a:ext cx="367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>
                      <a:moveTo>
                        <a:pt x="1101" y="0"/>
                      </a:moveTo>
                      <a:cubicBezTo>
                        <a:pt x="363" y="0"/>
                        <a:pt x="1" y="895"/>
                        <a:pt x="521" y="1416"/>
                      </a:cubicBezTo>
                      <a:cubicBezTo>
                        <a:pt x="688" y="1583"/>
                        <a:pt x="894" y="1657"/>
                        <a:pt x="1096" y="1657"/>
                      </a:cubicBezTo>
                      <a:cubicBezTo>
                        <a:pt x="1524" y="1657"/>
                        <a:pt x="1936" y="1324"/>
                        <a:pt x="1936" y="823"/>
                      </a:cubicBezTo>
                      <a:cubicBezTo>
                        <a:pt x="1936" y="363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316" name="Group 342"/>
              <p:cNvGrpSpPr/>
              <p:nvPr/>
            </p:nvGrpSpPr>
            <p:grpSpPr>
              <a:xfrm>
                <a:off x="6179400" y="2869920"/>
                <a:ext cx="92160" cy="80640"/>
                <a:chOff x="6179400" y="2869920"/>
                <a:chExt cx="92160" cy="80640"/>
              </a:xfrm>
            </p:grpSpPr>
            <p:sp>
              <p:nvSpPr>
                <p:cNvPr id="1317" name="CustomShape 343"/>
                <p:cNvSpPr/>
                <p:nvPr/>
              </p:nvSpPr>
              <p:spPr>
                <a:xfrm>
                  <a:off x="6179400" y="2869920"/>
                  <a:ext cx="92160" cy="8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2" h="4114">
                      <a:moveTo>
                        <a:pt x="2735" y="0"/>
                      </a:moveTo>
                      <a:cubicBezTo>
                        <a:pt x="2229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11" y="821"/>
                        <a:pt x="3794" y="0"/>
                        <a:pt x="273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18" name="CustomShape 344"/>
                <p:cNvSpPr/>
                <p:nvPr/>
              </p:nvSpPr>
              <p:spPr>
                <a:xfrm>
                  <a:off x="6211080" y="2894040"/>
                  <a:ext cx="36720" cy="3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6">
                      <a:moveTo>
                        <a:pt x="1101" y="0"/>
                      </a:moveTo>
                      <a:cubicBezTo>
                        <a:pt x="363" y="0"/>
                        <a:pt x="0" y="896"/>
                        <a:pt x="520" y="1416"/>
                      </a:cubicBezTo>
                      <a:cubicBezTo>
                        <a:pt x="689" y="1589"/>
                        <a:pt x="898" y="1666"/>
                        <a:pt x="1103" y="1666"/>
                      </a:cubicBezTo>
                      <a:cubicBezTo>
                        <a:pt x="1528" y="1666"/>
                        <a:pt x="1936" y="1333"/>
                        <a:pt x="1936" y="835"/>
                      </a:cubicBezTo>
                      <a:cubicBezTo>
                        <a:pt x="1936" y="375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319" name="Group 345"/>
              <p:cNvGrpSpPr/>
              <p:nvPr/>
            </p:nvGrpSpPr>
            <p:grpSpPr>
              <a:xfrm>
                <a:off x="6456600" y="3184200"/>
                <a:ext cx="92160" cy="81000"/>
                <a:chOff x="6456600" y="3184200"/>
                <a:chExt cx="92160" cy="81000"/>
              </a:xfrm>
            </p:grpSpPr>
            <p:sp>
              <p:nvSpPr>
                <p:cNvPr id="1320" name="CustomShape 346"/>
                <p:cNvSpPr/>
                <p:nvPr/>
              </p:nvSpPr>
              <p:spPr>
                <a:xfrm>
                  <a:off x="6456600" y="3184200"/>
                  <a:ext cx="92160" cy="8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2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3"/>
                      </a:cubicBezTo>
                      <a:cubicBezTo>
                        <a:pt x="1" y="1908"/>
                        <a:pt x="920" y="4122"/>
                        <a:pt x="2759" y="4122"/>
                      </a:cubicBezTo>
                      <a:cubicBezTo>
                        <a:pt x="3884" y="4122"/>
                        <a:pt x="4803" y="3202"/>
                        <a:pt x="4815" y="2065"/>
                      </a:cubicBezTo>
                      <a:cubicBezTo>
                        <a:pt x="4807" y="823"/>
                        <a:pt x="3794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21" name="CustomShape 347"/>
                <p:cNvSpPr/>
                <p:nvPr/>
              </p:nvSpPr>
              <p:spPr>
                <a:xfrm>
                  <a:off x="6493680" y="3208320"/>
                  <a:ext cx="313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322" name="Group 348"/>
              <p:cNvGrpSpPr/>
              <p:nvPr/>
            </p:nvGrpSpPr>
            <p:grpSpPr>
              <a:xfrm>
                <a:off x="5993640" y="2779560"/>
                <a:ext cx="92160" cy="80640"/>
                <a:chOff x="5993640" y="2779560"/>
                <a:chExt cx="92160" cy="80640"/>
              </a:xfrm>
            </p:grpSpPr>
            <p:sp>
              <p:nvSpPr>
                <p:cNvPr id="1323" name="CustomShape 349"/>
                <p:cNvSpPr/>
                <p:nvPr/>
              </p:nvSpPr>
              <p:spPr>
                <a:xfrm>
                  <a:off x="5993640" y="2779560"/>
                  <a:ext cx="92160" cy="8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>
                      <a:moveTo>
                        <a:pt x="2738" y="0"/>
                      </a:moveTo>
                      <a:cubicBezTo>
                        <a:pt x="2231" y="0"/>
                        <a:pt x="1715" y="188"/>
                        <a:pt x="1295" y="608"/>
                      </a:cubicBezTo>
                      <a:cubicBezTo>
                        <a:pt x="1" y="1902"/>
                        <a:pt x="908" y="4116"/>
                        <a:pt x="2747" y="4116"/>
                      </a:cubicBezTo>
                      <a:cubicBezTo>
                        <a:pt x="3884" y="4116"/>
                        <a:pt x="4803" y="3197"/>
                        <a:pt x="4803" y="2060"/>
                      </a:cubicBezTo>
                      <a:cubicBezTo>
                        <a:pt x="4803" y="817"/>
                        <a:pt x="3793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24" name="CustomShape 350"/>
                <p:cNvSpPr/>
                <p:nvPr/>
              </p:nvSpPr>
              <p:spPr>
                <a:xfrm>
                  <a:off x="6024960" y="2804040"/>
                  <a:ext cx="367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62">
                      <a:moveTo>
                        <a:pt x="1114" y="1"/>
                      </a:moveTo>
                      <a:cubicBezTo>
                        <a:pt x="376" y="1"/>
                        <a:pt x="1" y="896"/>
                        <a:pt x="521" y="1416"/>
                      </a:cubicBezTo>
                      <a:cubicBezTo>
                        <a:pt x="694" y="1585"/>
                        <a:pt x="904" y="1661"/>
                        <a:pt x="1109" y="1661"/>
                      </a:cubicBezTo>
                      <a:cubicBezTo>
                        <a:pt x="1534" y="1661"/>
                        <a:pt x="1936" y="1334"/>
                        <a:pt x="1936" y="836"/>
                      </a:cubicBezTo>
                      <a:cubicBezTo>
                        <a:pt x="1936" y="376"/>
                        <a:pt x="1573" y="1"/>
                        <a:pt x="111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325" name="Group 351"/>
              <p:cNvGrpSpPr/>
              <p:nvPr/>
            </p:nvGrpSpPr>
            <p:grpSpPr>
              <a:xfrm>
                <a:off x="6157080" y="2474280"/>
                <a:ext cx="92160" cy="80640"/>
                <a:chOff x="6157080" y="2474280"/>
                <a:chExt cx="92160" cy="80640"/>
              </a:xfrm>
            </p:grpSpPr>
            <p:sp>
              <p:nvSpPr>
                <p:cNvPr id="1326" name="CustomShape 352"/>
                <p:cNvSpPr/>
                <p:nvPr/>
              </p:nvSpPr>
              <p:spPr>
                <a:xfrm>
                  <a:off x="6157080" y="2474280"/>
                  <a:ext cx="92160" cy="8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6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27" name="CustomShape 353"/>
                <p:cNvSpPr/>
                <p:nvPr/>
              </p:nvSpPr>
              <p:spPr>
                <a:xfrm>
                  <a:off x="6188400" y="2498760"/>
                  <a:ext cx="3708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9" h="1658">
                      <a:moveTo>
                        <a:pt x="1114" y="1"/>
                      </a:moveTo>
                      <a:cubicBezTo>
                        <a:pt x="376" y="1"/>
                        <a:pt x="1" y="896"/>
                        <a:pt x="533" y="1416"/>
                      </a:cubicBezTo>
                      <a:cubicBezTo>
                        <a:pt x="700" y="1583"/>
                        <a:pt x="905" y="1658"/>
                        <a:pt x="1105" y="1658"/>
                      </a:cubicBezTo>
                      <a:cubicBezTo>
                        <a:pt x="1529" y="1658"/>
                        <a:pt x="1936" y="1324"/>
                        <a:pt x="1936" y="823"/>
                      </a:cubicBezTo>
                      <a:cubicBezTo>
                        <a:pt x="1948" y="364"/>
                        <a:pt x="1573" y="1"/>
                        <a:pt x="111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328" name="Group 354"/>
              <p:cNvGrpSpPr/>
              <p:nvPr/>
            </p:nvGrpSpPr>
            <p:grpSpPr>
              <a:xfrm>
                <a:off x="6222600" y="2701440"/>
                <a:ext cx="92160" cy="80640"/>
                <a:chOff x="6222600" y="2701440"/>
                <a:chExt cx="92160" cy="80640"/>
              </a:xfrm>
            </p:grpSpPr>
            <p:sp>
              <p:nvSpPr>
                <p:cNvPr id="1329" name="CustomShape 355"/>
                <p:cNvSpPr/>
                <p:nvPr/>
              </p:nvSpPr>
              <p:spPr>
                <a:xfrm>
                  <a:off x="6222600" y="2701440"/>
                  <a:ext cx="92160" cy="8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>
                      <a:moveTo>
                        <a:pt x="2731" y="0"/>
                      </a:moveTo>
                      <a:cubicBezTo>
                        <a:pt x="2226" y="0"/>
                        <a:pt x="1711" y="188"/>
                        <a:pt x="1295" y="608"/>
                      </a:cubicBezTo>
                      <a:cubicBezTo>
                        <a:pt x="1" y="1903"/>
                        <a:pt x="920" y="4104"/>
                        <a:pt x="2747" y="4116"/>
                      </a:cubicBezTo>
                      <a:cubicBezTo>
                        <a:pt x="3884" y="4104"/>
                        <a:pt x="4803" y="3185"/>
                        <a:pt x="4803" y="2048"/>
                      </a:cubicBezTo>
                      <a:cubicBezTo>
                        <a:pt x="4795" y="814"/>
                        <a:pt x="3783" y="0"/>
                        <a:pt x="273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30" name="CustomShape 356"/>
                <p:cNvSpPr/>
                <p:nvPr/>
              </p:nvSpPr>
              <p:spPr>
                <a:xfrm>
                  <a:off x="6253920" y="2725560"/>
                  <a:ext cx="3708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9" h="1654">
                      <a:moveTo>
                        <a:pt x="1114" y="0"/>
                      </a:moveTo>
                      <a:cubicBezTo>
                        <a:pt x="376" y="0"/>
                        <a:pt x="1" y="883"/>
                        <a:pt x="533" y="1404"/>
                      </a:cubicBezTo>
                      <a:cubicBezTo>
                        <a:pt x="702" y="1577"/>
                        <a:pt x="911" y="1654"/>
                        <a:pt x="1115" y="1654"/>
                      </a:cubicBezTo>
                      <a:cubicBezTo>
                        <a:pt x="1541" y="1654"/>
                        <a:pt x="1948" y="1321"/>
                        <a:pt x="1948" y="823"/>
                      </a:cubicBezTo>
                      <a:cubicBezTo>
                        <a:pt x="1948" y="363"/>
                        <a:pt x="1573" y="0"/>
                        <a:pt x="11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331" name="Group 357"/>
              <p:cNvGrpSpPr/>
              <p:nvPr/>
            </p:nvGrpSpPr>
            <p:grpSpPr>
              <a:xfrm>
                <a:off x="6280920" y="1944000"/>
                <a:ext cx="92160" cy="80640"/>
                <a:chOff x="6280920" y="1944000"/>
                <a:chExt cx="92160" cy="80640"/>
              </a:xfrm>
            </p:grpSpPr>
            <p:sp>
              <p:nvSpPr>
                <p:cNvPr id="1332" name="CustomShape 358"/>
                <p:cNvSpPr/>
                <p:nvPr/>
              </p:nvSpPr>
              <p:spPr>
                <a:xfrm>
                  <a:off x="6280920" y="1944000"/>
                  <a:ext cx="92160" cy="8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14">
                      <a:moveTo>
                        <a:pt x="2733" y="0"/>
                      </a:moveTo>
                      <a:cubicBezTo>
                        <a:pt x="2228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59" y="4114"/>
                      </a:cubicBezTo>
                      <a:cubicBezTo>
                        <a:pt x="3884" y="4114"/>
                        <a:pt x="4803" y="3194"/>
                        <a:pt x="4815" y="2057"/>
                      </a:cubicBezTo>
                      <a:cubicBezTo>
                        <a:pt x="4807" y="821"/>
                        <a:pt x="3791" y="0"/>
                        <a:pt x="273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33" name="CustomShape 359"/>
                <p:cNvSpPr/>
                <p:nvPr/>
              </p:nvSpPr>
              <p:spPr>
                <a:xfrm>
                  <a:off x="6318360" y="1968480"/>
                  <a:ext cx="313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>
                      <a:moveTo>
                        <a:pt x="835" y="1"/>
                      </a:moveTo>
                      <a:cubicBezTo>
                        <a:pt x="375" y="1"/>
                        <a:pt x="0" y="363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334" name="Group 360"/>
              <p:cNvGrpSpPr/>
              <p:nvPr/>
            </p:nvGrpSpPr>
            <p:grpSpPr>
              <a:xfrm>
                <a:off x="6667200" y="2928240"/>
                <a:ext cx="92160" cy="80640"/>
                <a:chOff x="6667200" y="2928240"/>
                <a:chExt cx="92160" cy="80640"/>
              </a:xfrm>
            </p:grpSpPr>
            <p:sp>
              <p:nvSpPr>
                <p:cNvPr id="1335" name="CustomShape 361"/>
                <p:cNvSpPr/>
                <p:nvPr/>
              </p:nvSpPr>
              <p:spPr>
                <a:xfrm>
                  <a:off x="6667200" y="2928240"/>
                  <a:ext cx="92160" cy="8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5">
                      <a:moveTo>
                        <a:pt x="2732" y="1"/>
                      </a:moveTo>
                      <a:cubicBezTo>
                        <a:pt x="2228" y="1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36" name="CustomShape 362"/>
                <p:cNvSpPr/>
                <p:nvPr/>
              </p:nvSpPr>
              <p:spPr>
                <a:xfrm>
                  <a:off x="6698880" y="2952360"/>
                  <a:ext cx="367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2">
                      <a:moveTo>
                        <a:pt x="1101" y="1"/>
                      </a:moveTo>
                      <a:cubicBezTo>
                        <a:pt x="363" y="1"/>
                        <a:pt x="0" y="896"/>
                        <a:pt x="520" y="1416"/>
                      </a:cubicBezTo>
                      <a:cubicBezTo>
                        <a:pt x="689" y="1585"/>
                        <a:pt x="898" y="1661"/>
                        <a:pt x="1102" y="1661"/>
                      </a:cubicBezTo>
                      <a:cubicBezTo>
                        <a:pt x="1528" y="1661"/>
                        <a:pt x="1936" y="1334"/>
                        <a:pt x="1936" y="836"/>
                      </a:cubicBezTo>
                      <a:cubicBezTo>
                        <a:pt x="1936" y="376"/>
                        <a:pt x="1561" y="1"/>
                        <a:pt x="110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337" name="Group 363"/>
              <p:cNvGrpSpPr/>
              <p:nvPr/>
            </p:nvGrpSpPr>
            <p:grpSpPr>
              <a:xfrm>
                <a:off x="6683400" y="1786320"/>
                <a:ext cx="92160" cy="80640"/>
                <a:chOff x="6683400" y="1786320"/>
                <a:chExt cx="92160" cy="80640"/>
              </a:xfrm>
            </p:grpSpPr>
            <p:sp>
              <p:nvSpPr>
                <p:cNvPr id="1338" name="CustomShape 364"/>
                <p:cNvSpPr/>
                <p:nvPr/>
              </p:nvSpPr>
              <p:spPr>
                <a:xfrm>
                  <a:off x="6683400" y="1786320"/>
                  <a:ext cx="92160" cy="8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>
                      <a:moveTo>
                        <a:pt x="2732" y="0"/>
                      </a:moveTo>
                      <a:cubicBezTo>
                        <a:pt x="2228" y="0"/>
                        <a:pt x="1713" y="188"/>
                        <a:pt x="1295" y="606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72" y="4114"/>
                        <a:pt x="4791" y="3195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39" name="CustomShape 365"/>
                <p:cNvSpPr/>
                <p:nvPr/>
              </p:nvSpPr>
              <p:spPr>
                <a:xfrm>
                  <a:off x="6720120" y="1810800"/>
                  <a:ext cx="313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>
                      <a:moveTo>
                        <a:pt x="836" y="1"/>
                      </a:moveTo>
                      <a:cubicBezTo>
                        <a:pt x="376" y="1"/>
                        <a:pt x="1" y="364"/>
                        <a:pt x="1" y="823"/>
                      </a:cubicBezTo>
                      <a:cubicBezTo>
                        <a:pt x="1" y="1283"/>
                        <a:pt x="376" y="1658"/>
                        <a:pt x="836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4"/>
                        <a:pt x="1283" y="1"/>
                        <a:pt x="836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340" name="Group 366"/>
              <p:cNvGrpSpPr/>
              <p:nvPr/>
            </p:nvGrpSpPr>
            <p:grpSpPr>
              <a:xfrm>
                <a:off x="7463520" y="2982960"/>
                <a:ext cx="92160" cy="80640"/>
                <a:chOff x="7463520" y="2982960"/>
                <a:chExt cx="92160" cy="80640"/>
              </a:xfrm>
            </p:grpSpPr>
            <p:sp>
              <p:nvSpPr>
                <p:cNvPr id="1341" name="CustomShape 367"/>
                <p:cNvSpPr/>
                <p:nvPr/>
              </p:nvSpPr>
              <p:spPr>
                <a:xfrm>
                  <a:off x="7463520" y="2982960"/>
                  <a:ext cx="92160" cy="8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>
                      <a:moveTo>
                        <a:pt x="2738" y="0"/>
                      </a:moveTo>
                      <a:cubicBezTo>
                        <a:pt x="2231" y="0"/>
                        <a:pt x="1715" y="188"/>
                        <a:pt x="1295" y="608"/>
                      </a:cubicBezTo>
                      <a:cubicBezTo>
                        <a:pt x="1" y="1903"/>
                        <a:pt x="920" y="4116"/>
                        <a:pt x="2747" y="4116"/>
                      </a:cubicBezTo>
                      <a:cubicBezTo>
                        <a:pt x="3884" y="4116"/>
                        <a:pt x="4803" y="3197"/>
                        <a:pt x="4803" y="2060"/>
                      </a:cubicBezTo>
                      <a:cubicBezTo>
                        <a:pt x="4803" y="817"/>
                        <a:pt x="3792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42" name="CustomShape 368"/>
                <p:cNvSpPr/>
                <p:nvPr/>
              </p:nvSpPr>
              <p:spPr>
                <a:xfrm>
                  <a:off x="7495200" y="3007440"/>
                  <a:ext cx="367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61">
                      <a:moveTo>
                        <a:pt x="1114" y="0"/>
                      </a:moveTo>
                      <a:cubicBezTo>
                        <a:pt x="364" y="0"/>
                        <a:pt x="1" y="895"/>
                        <a:pt x="521" y="1415"/>
                      </a:cubicBezTo>
                      <a:cubicBezTo>
                        <a:pt x="690" y="1584"/>
                        <a:pt x="899" y="1660"/>
                        <a:pt x="1103" y="1660"/>
                      </a:cubicBezTo>
                      <a:cubicBezTo>
                        <a:pt x="1528" y="1660"/>
                        <a:pt x="1936" y="1333"/>
                        <a:pt x="1936" y="835"/>
                      </a:cubicBezTo>
                      <a:cubicBezTo>
                        <a:pt x="1936" y="375"/>
                        <a:pt x="1561" y="0"/>
                        <a:pt x="11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343" name="Group 369"/>
              <p:cNvGrpSpPr/>
              <p:nvPr/>
            </p:nvGrpSpPr>
            <p:grpSpPr>
              <a:xfrm>
                <a:off x="7567200" y="2663280"/>
                <a:ext cx="92160" cy="81000"/>
                <a:chOff x="7567200" y="2663280"/>
                <a:chExt cx="92160" cy="81000"/>
              </a:xfrm>
            </p:grpSpPr>
            <p:sp>
              <p:nvSpPr>
                <p:cNvPr id="1344" name="CustomShape 370"/>
                <p:cNvSpPr/>
                <p:nvPr/>
              </p:nvSpPr>
              <p:spPr>
                <a:xfrm>
                  <a:off x="7567200" y="2663280"/>
                  <a:ext cx="92160" cy="8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6">
                      <a:moveTo>
                        <a:pt x="2734" y="0"/>
                      </a:moveTo>
                      <a:cubicBezTo>
                        <a:pt x="2228" y="0"/>
                        <a:pt x="1713" y="187"/>
                        <a:pt x="1295" y="605"/>
                      </a:cubicBezTo>
                      <a:cubicBezTo>
                        <a:pt x="1" y="1899"/>
                        <a:pt x="920" y="4125"/>
                        <a:pt x="2759" y="4125"/>
                      </a:cubicBezTo>
                      <a:cubicBezTo>
                        <a:pt x="3896" y="4113"/>
                        <a:pt x="4815" y="3194"/>
                        <a:pt x="4815" y="2069"/>
                      </a:cubicBezTo>
                      <a:cubicBezTo>
                        <a:pt x="4815" y="824"/>
                        <a:pt x="3795" y="0"/>
                        <a:pt x="273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45" name="CustomShape 371"/>
                <p:cNvSpPr/>
                <p:nvPr/>
              </p:nvSpPr>
              <p:spPr>
                <a:xfrm>
                  <a:off x="7598880" y="2687760"/>
                  <a:ext cx="367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61">
                      <a:moveTo>
                        <a:pt x="1114" y="0"/>
                      </a:moveTo>
                      <a:cubicBezTo>
                        <a:pt x="376" y="0"/>
                        <a:pt x="1" y="895"/>
                        <a:pt x="521" y="1415"/>
                      </a:cubicBezTo>
                      <a:cubicBezTo>
                        <a:pt x="690" y="1584"/>
                        <a:pt x="899" y="1660"/>
                        <a:pt x="1103" y="1660"/>
                      </a:cubicBezTo>
                      <a:cubicBezTo>
                        <a:pt x="1528" y="1660"/>
                        <a:pt x="1936" y="1333"/>
                        <a:pt x="1936" y="835"/>
                      </a:cubicBezTo>
                      <a:cubicBezTo>
                        <a:pt x="1936" y="375"/>
                        <a:pt x="1573" y="0"/>
                        <a:pt x="11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346" name="Group 372"/>
              <p:cNvGrpSpPr/>
              <p:nvPr/>
            </p:nvGrpSpPr>
            <p:grpSpPr>
              <a:xfrm>
                <a:off x="7835400" y="2441520"/>
                <a:ext cx="92160" cy="80640"/>
                <a:chOff x="7835400" y="2441520"/>
                <a:chExt cx="92160" cy="80640"/>
              </a:xfrm>
            </p:grpSpPr>
            <p:sp>
              <p:nvSpPr>
                <p:cNvPr id="1347" name="CustomShape 373"/>
                <p:cNvSpPr/>
                <p:nvPr/>
              </p:nvSpPr>
              <p:spPr>
                <a:xfrm>
                  <a:off x="7835400" y="2441520"/>
                  <a:ext cx="92160" cy="8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5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48" name="CustomShape 374"/>
                <p:cNvSpPr/>
                <p:nvPr/>
              </p:nvSpPr>
              <p:spPr>
                <a:xfrm>
                  <a:off x="7867080" y="2466000"/>
                  <a:ext cx="367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>
                      <a:moveTo>
                        <a:pt x="1102" y="0"/>
                      </a:moveTo>
                      <a:cubicBezTo>
                        <a:pt x="364" y="0"/>
                        <a:pt x="1" y="896"/>
                        <a:pt x="521" y="1416"/>
                      </a:cubicBezTo>
                      <a:cubicBezTo>
                        <a:pt x="688" y="1583"/>
                        <a:pt x="894" y="1658"/>
                        <a:pt x="1096" y="1658"/>
                      </a:cubicBezTo>
                      <a:cubicBezTo>
                        <a:pt x="1524" y="1658"/>
                        <a:pt x="1936" y="1324"/>
                        <a:pt x="1936" y="823"/>
                      </a:cubicBezTo>
                      <a:cubicBezTo>
                        <a:pt x="1936" y="363"/>
                        <a:pt x="1561" y="0"/>
                        <a:pt x="110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349" name="Group 375"/>
              <p:cNvGrpSpPr/>
              <p:nvPr/>
            </p:nvGrpSpPr>
            <p:grpSpPr>
              <a:xfrm>
                <a:off x="7930080" y="2107080"/>
                <a:ext cx="92160" cy="80640"/>
                <a:chOff x="7930080" y="2107080"/>
                <a:chExt cx="92160" cy="80640"/>
              </a:xfrm>
            </p:grpSpPr>
            <p:sp>
              <p:nvSpPr>
                <p:cNvPr id="1350" name="CustomShape 376"/>
                <p:cNvSpPr/>
                <p:nvPr/>
              </p:nvSpPr>
              <p:spPr>
                <a:xfrm>
                  <a:off x="7930080" y="2107080"/>
                  <a:ext cx="92160" cy="8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4" y="605"/>
                      </a:cubicBezTo>
                      <a:cubicBezTo>
                        <a:pt x="0" y="1900"/>
                        <a:pt x="919" y="4114"/>
                        <a:pt x="2746" y="4114"/>
                      </a:cubicBezTo>
                      <a:cubicBezTo>
                        <a:pt x="3883" y="4114"/>
                        <a:pt x="4802" y="3194"/>
                        <a:pt x="4802" y="2057"/>
                      </a:cubicBezTo>
                      <a:cubicBezTo>
                        <a:pt x="4802" y="821"/>
                        <a:pt x="3788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51" name="CustomShape 377"/>
                <p:cNvSpPr/>
                <p:nvPr/>
              </p:nvSpPr>
              <p:spPr>
                <a:xfrm>
                  <a:off x="7967160" y="2131560"/>
                  <a:ext cx="313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>
                      <a:moveTo>
                        <a:pt x="823" y="1"/>
                      </a:moveTo>
                      <a:cubicBezTo>
                        <a:pt x="375" y="1"/>
                        <a:pt x="0" y="363"/>
                        <a:pt x="0" y="823"/>
                      </a:cubicBezTo>
                      <a:cubicBezTo>
                        <a:pt x="0" y="1283"/>
                        <a:pt x="375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352" name="Group 378"/>
              <p:cNvGrpSpPr/>
              <p:nvPr/>
            </p:nvGrpSpPr>
            <p:grpSpPr>
              <a:xfrm>
                <a:off x="8475120" y="1786320"/>
                <a:ext cx="92160" cy="80640"/>
                <a:chOff x="8475120" y="1786320"/>
                <a:chExt cx="92160" cy="80640"/>
              </a:xfrm>
            </p:grpSpPr>
            <p:sp>
              <p:nvSpPr>
                <p:cNvPr id="1353" name="CustomShape 379"/>
                <p:cNvSpPr/>
                <p:nvPr/>
              </p:nvSpPr>
              <p:spPr>
                <a:xfrm>
                  <a:off x="8475120" y="1786320"/>
                  <a:ext cx="92160" cy="8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>
                      <a:moveTo>
                        <a:pt x="2732" y="0"/>
                      </a:moveTo>
                      <a:cubicBezTo>
                        <a:pt x="2228" y="0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59" y="4114"/>
                      </a:cubicBezTo>
                      <a:cubicBezTo>
                        <a:pt x="3884" y="4114"/>
                        <a:pt x="4803" y="3195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54" name="CustomShape 380"/>
                <p:cNvSpPr/>
                <p:nvPr/>
              </p:nvSpPr>
              <p:spPr>
                <a:xfrm>
                  <a:off x="8512560" y="1810800"/>
                  <a:ext cx="313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>
                      <a:moveTo>
                        <a:pt x="835" y="1"/>
                      </a:moveTo>
                      <a:cubicBezTo>
                        <a:pt x="375" y="1"/>
                        <a:pt x="0" y="364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4"/>
                        <a:pt x="1283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355" name="Group 381"/>
              <p:cNvGrpSpPr/>
              <p:nvPr/>
            </p:nvGrpSpPr>
            <p:grpSpPr>
              <a:xfrm>
                <a:off x="8382600" y="2074320"/>
                <a:ext cx="92160" cy="80640"/>
                <a:chOff x="8382600" y="2074320"/>
                <a:chExt cx="92160" cy="80640"/>
              </a:xfrm>
            </p:grpSpPr>
            <p:sp>
              <p:nvSpPr>
                <p:cNvPr id="1356" name="CustomShape 382"/>
                <p:cNvSpPr/>
                <p:nvPr/>
              </p:nvSpPr>
              <p:spPr>
                <a:xfrm>
                  <a:off x="8382600" y="2074320"/>
                  <a:ext cx="92160" cy="8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46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2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57" name="CustomShape 383"/>
                <p:cNvSpPr/>
                <p:nvPr/>
              </p:nvSpPr>
              <p:spPr>
                <a:xfrm>
                  <a:off x="8414280" y="2098800"/>
                  <a:ext cx="367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>
                      <a:moveTo>
                        <a:pt x="1101" y="0"/>
                      </a:moveTo>
                      <a:cubicBezTo>
                        <a:pt x="364" y="0"/>
                        <a:pt x="1" y="895"/>
                        <a:pt x="521" y="1416"/>
                      </a:cubicBezTo>
                      <a:cubicBezTo>
                        <a:pt x="688" y="1583"/>
                        <a:pt x="894" y="1657"/>
                        <a:pt x="1096" y="1657"/>
                      </a:cubicBezTo>
                      <a:cubicBezTo>
                        <a:pt x="1524" y="1657"/>
                        <a:pt x="1936" y="1324"/>
                        <a:pt x="1936" y="823"/>
                      </a:cubicBezTo>
                      <a:cubicBezTo>
                        <a:pt x="1936" y="363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358" name="Group 384"/>
              <p:cNvGrpSpPr/>
              <p:nvPr/>
            </p:nvGrpSpPr>
            <p:grpSpPr>
              <a:xfrm>
                <a:off x="7479720" y="1650960"/>
                <a:ext cx="92160" cy="80640"/>
                <a:chOff x="7479720" y="1650960"/>
                <a:chExt cx="92160" cy="80640"/>
              </a:xfrm>
            </p:grpSpPr>
            <p:sp>
              <p:nvSpPr>
                <p:cNvPr id="1359" name="CustomShape 385"/>
                <p:cNvSpPr/>
                <p:nvPr/>
              </p:nvSpPr>
              <p:spPr>
                <a:xfrm>
                  <a:off x="7479720" y="1650960"/>
                  <a:ext cx="92160" cy="8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2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60" name="CustomShape 386"/>
                <p:cNvSpPr/>
                <p:nvPr/>
              </p:nvSpPr>
              <p:spPr>
                <a:xfrm>
                  <a:off x="7511040" y="1675440"/>
                  <a:ext cx="367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>
                      <a:moveTo>
                        <a:pt x="1113" y="0"/>
                      </a:moveTo>
                      <a:cubicBezTo>
                        <a:pt x="375" y="0"/>
                        <a:pt x="0" y="895"/>
                        <a:pt x="521" y="1416"/>
                      </a:cubicBezTo>
                      <a:cubicBezTo>
                        <a:pt x="690" y="1585"/>
                        <a:pt x="898" y="1660"/>
                        <a:pt x="1103" y="1660"/>
                      </a:cubicBezTo>
                      <a:cubicBezTo>
                        <a:pt x="1528" y="1660"/>
                        <a:pt x="1936" y="1333"/>
                        <a:pt x="1936" y="835"/>
                      </a:cubicBezTo>
                      <a:cubicBezTo>
                        <a:pt x="1936" y="375"/>
                        <a:pt x="1561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361" name="Group 387"/>
              <p:cNvGrpSpPr/>
              <p:nvPr/>
            </p:nvGrpSpPr>
            <p:grpSpPr>
              <a:xfrm>
                <a:off x="7156080" y="1543680"/>
                <a:ext cx="92160" cy="80640"/>
                <a:chOff x="7156080" y="1543680"/>
                <a:chExt cx="92160" cy="80640"/>
              </a:xfrm>
            </p:grpSpPr>
            <p:sp>
              <p:nvSpPr>
                <p:cNvPr id="1362" name="CustomShape 388"/>
                <p:cNvSpPr/>
                <p:nvPr/>
              </p:nvSpPr>
              <p:spPr>
                <a:xfrm>
                  <a:off x="7156080" y="1543680"/>
                  <a:ext cx="92160" cy="8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>
                      <a:moveTo>
                        <a:pt x="2732" y="0"/>
                      </a:moveTo>
                      <a:cubicBezTo>
                        <a:pt x="2227" y="0"/>
                        <a:pt x="1713" y="188"/>
                        <a:pt x="1295" y="606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63" name="CustomShape 389"/>
                <p:cNvSpPr/>
                <p:nvPr/>
              </p:nvSpPr>
              <p:spPr>
                <a:xfrm>
                  <a:off x="7193160" y="1568160"/>
                  <a:ext cx="313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>
                      <a:moveTo>
                        <a:pt x="823" y="1"/>
                      </a:moveTo>
                      <a:cubicBezTo>
                        <a:pt x="364" y="1"/>
                        <a:pt x="1" y="376"/>
                        <a:pt x="1" y="823"/>
                      </a:cubicBezTo>
                      <a:cubicBezTo>
                        <a:pt x="1" y="1283"/>
                        <a:pt x="364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364" name="Group 390"/>
              <p:cNvGrpSpPr/>
              <p:nvPr/>
            </p:nvGrpSpPr>
            <p:grpSpPr>
              <a:xfrm>
                <a:off x="7945920" y="1667520"/>
                <a:ext cx="92160" cy="80640"/>
                <a:chOff x="7945920" y="1667520"/>
                <a:chExt cx="92160" cy="80640"/>
              </a:xfrm>
            </p:grpSpPr>
            <p:sp>
              <p:nvSpPr>
                <p:cNvPr id="1365" name="CustomShape 391"/>
                <p:cNvSpPr/>
                <p:nvPr/>
              </p:nvSpPr>
              <p:spPr>
                <a:xfrm>
                  <a:off x="7945920" y="1667520"/>
                  <a:ext cx="92160" cy="8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14">
                      <a:moveTo>
                        <a:pt x="2744" y="0"/>
                      </a:moveTo>
                      <a:cubicBezTo>
                        <a:pt x="2240" y="0"/>
                        <a:pt x="1725" y="188"/>
                        <a:pt x="1307" y="606"/>
                      </a:cubicBezTo>
                      <a:cubicBezTo>
                        <a:pt x="1" y="1900"/>
                        <a:pt x="920" y="4114"/>
                        <a:pt x="2759" y="4114"/>
                      </a:cubicBezTo>
                      <a:cubicBezTo>
                        <a:pt x="3896" y="4114"/>
                        <a:pt x="4815" y="3195"/>
                        <a:pt x="4815" y="2057"/>
                      </a:cubicBezTo>
                      <a:cubicBezTo>
                        <a:pt x="4815" y="821"/>
                        <a:pt x="3801" y="0"/>
                        <a:pt x="274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66" name="CustomShape 392"/>
                <p:cNvSpPr/>
                <p:nvPr/>
              </p:nvSpPr>
              <p:spPr>
                <a:xfrm>
                  <a:off x="7977600" y="1692000"/>
                  <a:ext cx="367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9">
                      <a:moveTo>
                        <a:pt x="1114" y="1"/>
                      </a:moveTo>
                      <a:cubicBezTo>
                        <a:pt x="376" y="1"/>
                        <a:pt x="1" y="896"/>
                        <a:pt x="521" y="1416"/>
                      </a:cubicBezTo>
                      <a:cubicBezTo>
                        <a:pt x="692" y="1583"/>
                        <a:pt x="899" y="1658"/>
                        <a:pt x="1102" y="1658"/>
                      </a:cubicBezTo>
                      <a:cubicBezTo>
                        <a:pt x="1529" y="1658"/>
                        <a:pt x="1936" y="1324"/>
                        <a:pt x="1936" y="823"/>
                      </a:cubicBezTo>
                      <a:cubicBezTo>
                        <a:pt x="1936" y="376"/>
                        <a:pt x="1573" y="1"/>
                        <a:pt x="111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367" name="Group 393"/>
              <p:cNvGrpSpPr/>
              <p:nvPr/>
            </p:nvGrpSpPr>
            <p:grpSpPr>
              <a:xfrm>
                <a:off x="6198480" y="1802520"/>
                <a:ext cx="92160" cy="81000"/>
                <a:chOff x="6198480" y="1802520"/>
                <a:chExt cx="92160" cy="81000"/>
              </a:xfrm>
            </p:grpSpPr>
            <p:sp>
              <p:nvSpPr>
                <p:cNvPr id="1368" name="CustomShape 394"/>
                <p:cNvSpPr/>
                <p:nvPr/>
              </p:nvSpPr>
              <p:spPr>
                <a:xfrm>
                  <a:off x="6198480" y="1802520"/>
                  <a:ext cx="92160" cy="8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6">
                      <a:moveTo>
                        <a:pt x="2739" y="0"/>
                      </a:moveTo>
                      <a:cubicBezTo>
                        <a:pt x="2233" y="0"/>
                        <a:pt x="1717" y="188"/>
                        <a:pt x="1295" y="605"/>
                      </a:cubicBezTo>
                      <a:cubicBezTo>
                        <a:pt x="1" y="1900"/>
                        <a:pt x="920" y="4126"/>
                        <a:pt x="2759" y="4126"/>
                      </a:cubicBezTo>
                      <a:cubicBezTo>
                        <a:pt x="3884" y="4113"/>
                        <a:pt x="4803" y="3206"/>
                        <a:pt x="4815" y="2069"/>
                      </a:cubicBezTo>
                      <a:cubicBezTo>
                        <a:pt x="4815" y="824"/>
                        <a:pt x="3800" y="0"/>
                        <a:pt x="273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69" name="CustomShape 395"/>
                <p:cNvSpPr/>
                <p:nvPr/>
              </p:nvSpPr>
              <p:spPr>
                <a:xfrm>
                  <a:off x="6235920" y="1827000"/>
                  <a:ext cx="313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7" y="1283"/>
                        <a:pt x="1657" y="835"/>
                      </a:cubicBezTo>
                      <a:cubicBezTo>
                        <a:pt x="1657" y="375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370" name="Group 396"/>
              <p:cNvGrpSpPr/>
              <p:nvPr/>
            </p:nvGrpSpPr>
            <p:grpSpPr>
              <a:xfrm>
                <a:off x="6993000" y="3047400"/>
                <a:ext cx="92160" cy="81000"/>
                <a:chOff x="6993000" y="3047400"/>
                <a:chExt cx="92160" cy="81000"/>
              </a:xfrm>
            </p:grpSpPr>
            <p:sp>
              <p:nvSpPr>
                <p:cNvPr id="1371" name="CustomShape 397"/>
                <p:cNvSpPr/>
                <p:nvPr/>
              </p:nvSpPr>
              <p:spPr>
                <a:xfrm>
                  <a:off x="6993000" y="3047400"/>
                  <a:ext cx="92160" cy="8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3">
                      <a:moveTo>
                        <a:pt x="2738" y="1"/>
                      </a:moveTo>
                      <a:cubicBezTo>
                        <a:pt x="2232" y="1"/>
                        <a:pt x="1715" y="190"/>
                        <a:pt x="1295" y="614"/>
                      </a:cubicBezTo>
                      <a:cubicBezTo>
                        <a:pt x="1" y="1909"/>
                        <a:pt x="908" y="4122"/>
                        <a:pt x="2747" y="4122"/>
                      </a:cubicBezTo>
                      <a:cubicBezTo>
                        <a:pt x="3884" y="4122"/>
                        <a:pt x="4803" y="3203"/>
                        <a:pt x="4803" y="2066"/>
                      </a:cubicBezTo>
                      <a:cubicBezTo>
                        <a:pt x="4803" y="824"/>
                        <a:pt x="3793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72" name="CustomShape 398"/>
                <p:cNvSpPr/>
                <p:nvPr/>
              </p:nvSpPr>
              <p:spPr>
                <a:xfrm>
                  <a:off x="7030080" y="3071880"/>
                  <a:ext cx="313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4"/>
                        <a:pt x="375" y="1657"/>
                        <a:pt x="835" y="1657"/>
                      </a:cubicBezTo>
                      <a:cubicBezTo>
                        <a:pt x="1295" y="1657"/>
                        <a:pt x="1657" y="1294"/>
                        <a:pt x="1657" y="835"/>
                      </a:cubicBezTo>
                      <a:cubicBezTo>
                        <a:pt x="1657" y="375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373" name="Group 399"/>
              <p:cNvGrpSpPr/>
              <p:nvPr/>
            </p:nvGrpSpPr>
            <p:grpSpPr>
              <a:xfrm>
                <a:off x="6943680" y="2308680"/>
                <a:ext cx="92160" cy="80640"/>
                <a:chOff x="6943680" y="2308680"/>
                <a:chExt cx="92160" cy="80640"/>
              </a:xfrm>
            </p:grpSpPr>
            <p:sp>
              <p:nvSpPr>
                <p:cNvPr id="1374" name="CustomShape 400"/>
                <p:cNvSpPr/>
                <p:nvPr/>
              </p:nvSpPr>
              <p:spPr>
                <a:xfrm>
                  <a:off x="6943680" y="2308680"/>
                  <a:ext cx="92160" cy="8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>
                      <a:moveTo>
                        <a:pt x="2736" y="1"/>
                      </a:moveTo>
                      <a:cubicBezTo>
                        <a:pt x="2232" y="1"/>
                        <a:pt x="1717" y="188"/>
                        <a:pt x="1295" y="606"/>
                      </a:cubicBezTo>
                      <a:cubicBezTo>
                        <a:pt x="1" y="1900"/>
                        <a:pt x="920" y="4114"/>
                        <a:pt x="2746" y="4114"/>
                      </a:cubicBezTo>
                      <a:cubicBezTo>
                        <a:pt x="3884" y="4114"/>
                        <a:pt x="4803" y="3195"/>
                        <a:pt x="4803" y="2070"/>
                      </a:cubicBezTo>
                      <a:cubicBezTo>
                        <a:pt x="4803" y="824"/>
                        <a:pt x="3793" y="1"/>
                        <a:pt x="273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75" name="CustomShape 401"/>
                <p:cNvSpPr/>
                <p:nvPr/>
              </p:nvSpPr>
              <p:spPr>
                <a:xfrm>
                  <a:off x="6981120" y="2333160"/>
                  <a:ext cx="313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>
                      <a:moveTo>
                        <a:pt x="823" y="1"/>
                      </a:moveTo>
                      <a:cubicBezTo>
                        <a:pt x="376" y="1"/>
                        <a:pt x="1" y="364"/>
                        <a:pt x="1" y="823"/>
                      </a:cubicBezTo>
                      <a:cubicBezTo>
                        <a:pt x="1" y="1283"/>
                        <a:pt x="376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376" name="Group 402"/>
              <p:cNvGrpSpPr/>
              <p:nvPr/>
            </p:nvGrpSpPr>
            <p:grpSpPr>
              <a:xfrm>
                <a:off x="7365600" y="2636640"/>
                <a:ext cx="92160" cy="80640"/>
                <a:chOff x="7365600" y="2636640"/>
                <a:chExt cx="92160" cy="80640"/>
              </a:xfrm>
            </p:grpSpPr>
            <p:sp>
              <p:nvSpPr>
                <p:cNvPr id="1377" name="CustomShape 403"/>
                <p:cNvSpPr/>
                <p:nvPr/>
              </p:nvSpPr>
              <p:spPr>
                <a:xfrm>
                  <a:off x="7365600" y="2636640"/>
                  <a:ext cx="92160" cy="8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7">
                      <a:moveTo>
                        <a:pt x="2740" y="0"/>
                      </a:moveTo>
                      <a:cubicBezTo>
                        <a:pt x="2232" y="0"/>
                        <a:pt x="1714" y="189"/>
                        <a:pt x="1295" y="608"/>
                      </a:cubicBezTo>
                      <a:cubicBezTo>
                        <a:pt x="0" y="1903"/>
                        <a:pt x="920" y="4116"/>
                        <a:pt x="2758" y="4116"/>
                      </a:cubicBezTo>
                      <a:cubicBezTo>
                        <a:pt x="3883" y="4116"/>
                        <a:pt x="4815" y="3197"/>
                        <a:pt x="4815" y="2060"/>
                      </a:cubicBezTo>
                      <a:cubicBezTo>
                        <a:pt x="4815" y="817"/>
                        <a:pt x="3798" y="0"/>
                        <a:pt x="274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78" name="CustomShape 404"/>
                <p:cNvSpPr/>
                <p:nvPr/>
              </p:nvSpPr>
              <p:spPr>
                <a:xfrm>
                  <a:off x="7397280" y="2661120"/>
                  <a:ext cx="367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8">
                      <a:moveTo>
                        <a:pt x="1134" y="0"/>
                      </a:moveTo>
                      <a:cubicBezTo>
                        <a:pt x="1127" y="0"/>
                        <a:pt x="1120" y="0"/>
                        <a:pt x="1113" y="0"/>
                      </a:cubicBezTo>
                      <a:cubicBezTo>
                        <a:pt x="363" y="0"/>
                        <a:pt x="0" y="883"/>
                        <a:pt x="521" y="1416"/>
                      </a:cubicBezTo>
                      <a:cubicBezTo>
                        <a:pt x="691" y="1583"/>
                        <a:pt x="899" y="1657"/>
                        <a:pt x="1101" y="1657"/>
                      </a:cubicBezTo>
                      <a:cubicBezTo>
                        <a:pt x="1529" y="1657"/>
                        <a:pt x="1936" y="1324"/>
                        <a:pt x="1936" y="823"/>
                      </a:cubicBezTo>
                      <a:cubicBezTo>
                        <a:pt x="1936" y="370"/>
                        <a:pt x="1573" y="0"/>
                        <a:pt x="113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379" name="Group 405"/>
              <p:cNvGrpSpPr/>
              <p:nvPr/>
            </p:nvGrpSpPr>
            <p:grpSpPr>
              <a:xfrm>
                <a:off x="6676560" y="2489760"/>
                <a:ext cx="131760" cy="115560"/>
                <a:chOff x="6676560" y="2489760"/>
                <a:chExt cx="131760" cy="115560"/>
              </a:xfrm>
            </p:grpSpPr>
            <p:sp>
              <p:nvSpPr>
                <p:cNvPr id="1380" name="CustomShape 406"/>
                <p:cNvSpPr/>
                <p:nvPr/>
              </p:nvSpPr>
              <p:spPr>
                <a:xfrm>
                  <a:off x="6676560" y="2489760"/>
                  <a:ext cx="131760" cy="115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0" h="5877">
                      <a:moveTo>
                        <a:pt x="3909" y="0"/>
                      </a:moveTo>
                      <a:cubicBezTo>
                        <a:pt x="3187" y="0"/>
                        <a:pt x="2451" y="269"/>
                        <a:pt x="1852" y="868"/>
                      </a:cubicBezTo>
                      <a:cubicBezTo>
                        <a:pt x="1" y="2719"/>
                        <a:pt x="1307" y="5876"/>
                        <a:pt x="3920" y="5876"/>
                      </a:cubicBezTo>
                      <a:cubicBezTo>
                        <a:pt x="5541" y="5876"/>
                        <a:pt x="6848" y="4558"/>
                        <a:pt x="6860" y="2937"/>
                      </a:cubicBezTo>
                      <a:cubicBezTo>
                        <a:pt x="6860" y="1170"/>
                        <a:pt x="5416" y="0"/>
                        <a:pt x="390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81" name="CustomShape 407"/>
                <p:cNvSpPr/>
                <p:nvPr/>
              </p:nvSpPr>
              <p:spPr>
                <a:xfrm>
                  <a:off x="6719400" y="2513880"/>
                  <a:ext cx="65160" cy="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2" h="3413">
                      <a:moveTo>
                        <a:pt x="1706" y="1"/>
                      </a:moveTo>
                      <a:cubicBezTo>
                        <a:pt x="763" y="1"/>
                        <a:pt x="1" y="763"/>
                        <a:pt x="1" y="1707"/>
                      </a:cubicBezTo>
                      <a:cubicBezTo>
                        <a:pt x="1" y="2650"/>
                        <a:pt x="763" y="3412"/>
                        <a:pt x="1706" y="3412"/>
                      </a:cubicBezTo>
                      <a:cubicBezTo>
                        <a:pt x="2650" y="3412"/>
                        <a:pt x="3412" y="2650"/>
                        <a:pt x="3412" y="1707"/>
                      </a:cubicBezTo>
                      <a:cubicBezTo>
                        <a:pt x="3412" y="763"/>
                        <a:pt x="2650" y="1"/>
                        <a:pt x="1706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382" name="Group 408"/>
              <p:cNvGrpSpPr/>
              <p:nvPr/>
            </p:nvGrpSpPr>
            <p:grpSpPr>
              <a:xfrm>
                <a:off x="6599880" y="2057760"/>
                <a:ext cx="92160" cy="81000"/>
                <a:chOff x="6599880" y="2057760"/>
                <a:chExt cx="92160" cy="81000"/>
              </a:xfrm>
            </p:grpSpPr>
            <p:sp>
              <p:nvSpPr>
                <p:cNvPr id="1383" name="CustomShape 409"/>
                <p:cNvSpPr/>
                <p:nvPr/>
              </p:nvSpPr>
              <p:spPr>
                <a:xfrm>
                  <a:off x="6599880" y="2057760"/>
                  <a:ext cx="92160" cy="8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26">
                      <a:moveTo>
                        <a:pt x="2742" y="1"/>
                      </a:moveTo>
                      <a:cubicBezTo>
                        <a:pt x="2238" y="1"/>
                        <a:pt x="1724" y="188"/>
                        <a:pt x="1307" y="606"/>
                      </a:cubicBezTo>
                      <a:cubicBezTo>
                        <a:pt x="0" y="1912"/>
                        <a:pt x="919" y="4126"/>
                        <a:pt x="2758" y="4126"/>
                      </a:cubicBezTo>
                      <a:cubicBezTo>
                        <a:pt x="3895" y="4114"/>
                        <a:pt x="4815" y="3194"/>
                        <a:pt x="4815" y="2069"/>
                      </a:cubicBezTo>
                      <a:cubicBezTo>
                        <a:pt x="4815" y="824"/>
                        <a:pt x="3799" y="1"/>
                        <a:pt x="274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84" name="CustomShape 410"/>
                <p:cNvSpPr/>
                <p:nvPr/>
              </p:nvSpPr>
              <p:spPr>
                <a:xfrm>
                  <a:off x="6631560" y="2082240"/>
                  <a:ext cx="367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>
                      <a:moveTo>
                        <a:pt x="1113" y="1"/>
                      </a:moveTo>
                      <a:cubicBezTo>
                        <a:pt x="375" y="1"/>
                        <a:pt x="0" y="896"/>
                        <a:pt x="520" y="1416"/>
                      </a:cubicBezTo>
                      <a:cubicBezTo>
                        <a:pt x="689" y="1585"/>
                        <a:pt x="898" y="1661"/>
                        <a:pt x="1103" y="1661"/>
                      </a:cubicBezTo>
                      <a:cubicBezTo>
                        <a:pt x="1528" y="1661"/>
                        <a:pt x="1936" y="1333"/>
                        <a:pt x="1936" y="835"/>
                      </a:cubicBezTo>
                      <a:cubicBezTo>
                        <a:pt x="1936" y="376"/>
                        <a:pt x="1573" y="1"/>
                        <a:pt x="111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385" name="Group 411"/>
              <p:cNvGrpSpPr/>
              <p:nvPr/>
            </p:nvGrpSpPr>
            <p:grpSpPr>
              <a:xfrm>
                <a:off x="7628760" y="1997640"/>
                <a:ext cx="92160" cy="81000"/>
                <a:chOff x="7628760" y="1997640"/>
                <a:chExt cx="92160" cy="81000"/>
              </a:xfrm>
            </p:grpSpPr>
            <p:sp>
              <p:nvSpPr>
                <p:cNvPr id="1386" name="CustomShape 412"/>
                <p:cNvSpPr/>
                <p:nvPr/>
              </p:nvSpPr>
              <p:spPr>
                <a:xfrm>
                  <a:off x="7628760" y="1997640"/>
                  <a:ext cx="92160" cy="8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26">
                      <a:moveTo>
                        <a:pt x="2742" y="0"/>
                      </a:moveTo>
                      <a:cubicBezTo>
                        <a:pt x="2238" y="0"/>
                        <a:pt x="1724" y="187"/>
                        <a:pt x="1307" y="605"/>
                      </a:cubicBezTo>
                      <a:cubicBezTo>
                        <a:pt x="0" y="1912"/>
                        <a:pt x="920" y="4125"/>
                        <a:pt x="2758" y="4125"/>
                      </a:cubicBezTo>
                      <a:cubicBezTo>
                        <a:pt x="3895" y="4113"/>
                        <a:pt x="4815" y="3194"/>
                        <a:pt x="4815" y="2069"/>
                      </a:cubicBezTo>
                      <a:cubicBezTo>
                        <a:pt x="4815" y="824"/>
                        <a:pt x="3800" y="0"/>
                        <a:pt x="274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87" name="CustomShape 413"/>
                <p:cNvSpPr/>
                <p:nvPr/>
              </p:nvSpPr>
              <p:spPr>
                <a:xfrm>
                  <a:off x="7660440" y="2022120"/>
                  <a:ext cx="367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>
                      <a:moveTo>
                        <a:pt x="1113" y="0"/>
                      </a:moveTo>
                      <a:cubicBezTo>
                        <a:pt x="375" y="0"/>
                        <a:pt x="0" y="895"/>
                        <a:pt x="520" y="1416"/>
                      </a:cubicBezTo>
                      <a:cubicBezTo>
                        <a:pt x="693" y="1585"/>
                        <a:pt x="903" y="1660"/>
                        <a:pt x="1108" y="1660"/>
                      </a:cubicBezTo>
                      <a:cubicBezTo>
                        <a:pt x="1533" y="1660"/>
                        <a:pt x="1936" y="1333"/>
                        <a:pt x="1936" y="835"/>
                      </a:cubicBezTo>
                      <a:cubicBezTo>
                        <a:pt x="1936" y="375"/>
                        <a:pt x="1573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388" name="Group 414"/>
              <p:cNvGrpSpPr/>
              <p:nvPr/>
            </p:nvGrpSpPr>
            <p:grpSpPr>
              <a:xfrm>
                <a:off x="5907600" y="2332440"/>
                <a:ext cx="112680" cy="99000"/>
                <a:chOff x="5907600" y="2332440"/>
                <a:chExt cx="112680" cy="99000"/>
              </a:xfrm>
            </p:grpSpPr>
            <p:sp>
              <p:nvSpPr>
                <p:cNvPr id="1389" name="CustomShape 415"/>
                <p:cNvSpPr/>
                <p:nvPr/>
              </p:nvSpPr>
              <p:spPr>
                <a:xfrm>
                  <a:off x="5907600" y="2332440"/>
                  <a:ext cx="11268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0" h="5036">
                      <a:moveTo>
                        <a:pt x="3345" y="0"/>
                      </a:moveTo>
                      <a:cubicBezTo>
                        <a:pt x="2727" y="0"/>
                        <a:pt x="2097" y="229"/>
                        <a:pt x="1585" y="741"/>
                      </a:cubicBezTo>
                      <a:cubicBezTo>
                        <a:pt x="0" y="2326"/>
                        <a:pt x="1125" y="5036"/>
                        <a:pt x="3363" y="5036"/>
                      </a:cubicBezTo>
                      <a:cubicBezTo>
                        <a:pt x="4754" y="5036"/>
                        <a:pt x="5879" y="3911"/>
                        <a:pt x="5879" y="2520"/>
                      </a:cubicBezTo>
                      <a:cubicBezTo>
                        <a:pt x="5879" y="1005"/>
                        <a:pt x="4638" y="0"/>
                        <a:pt x="334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90" name="CustomShape 416"/>
                <p:cNvSpPr/>
                <p:nvPr/>
              </p:nvSpPr>
              <p:spPr>
                <a:xfrm>
                  <a:off x="5939640" y="2356920"/>
                  <a:ext cx="57600" cy="50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3" h="2571">
                      <a:moveTo>
                        <a:pt x="1718" y="0"/>
                      </a:moveTo>
                      <a:cubicBezTo>
                        <a:pt x="569" y="0"/>
                        <a:pt x="0" y="1379"/>
                        <a:pt x="811" y="2190"/>
                      </a:cubicBezTo>
                      <a:cubicBezTo>
                        <a:pt x="1074" y="2453"/>
                        <a:pt x="1398" y="2571"/>
                        <a:pt x="1715" y="2571"/>
                      </a:cubicBezTo>
                      <a:cubicBezTo>
                        <a:pt x="2377" y="2571"/>
                        <a:pt x="3013" y="2059"/>
                        <a:pt x="3013" y="1283"/>
                      </a:cubicBezTo>
                      <a:cubicBezTo>
                        <a:pt x="3013" y="581"/>
                        <a:pt x="2432" y="0"/>
                        <a:pt x="1718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391" name="Group 417"/>
              <p:cNvGrpSpPr/>
              <p:nvPr/>
            </p:nvGrpSpPr>
            <p:grpSpPr>
              <a:xfrm>
                <a:off x="5725080" y="2292120"/>
                <a:ext cx="92160" cy="81000"/>
                <a:chOff x="5725080" y="2292120"/>
                <a:chExt cx="92160" cy="81000"/>
              </a:xfrm>
            </p:grpSpPr>
            <p:sp>
              <p:nvSpPr>
                <p:cNvPr id="1392" name="CustomShape 418"/>
                <p:cNvSpPr/>
                <p:nvPr/>
              </p:nvSpPr>
              <p:spPr>
                <a:xfrm>
                  <a:off x="5725080" y="2292120"/>
                  <a:ext cx="92160" cy="8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3">
                      <a:moveTo>
                        <a:pt x="2738" y="1"/>
                      </a:moveTo>
                      <a:cubicBezTo>
                        <a:pt x="2231" y="1"/>
                        <a:pt x="1715" y="191"/>
                        <a:pt x="1295" y="614"/>
                      </a:cubicBezTo>
                      <a:cubicBezTo>
                        <a:pt x="1" y="1909"/>
                        <a:pt x="920" y="4122"/>
                        <a:pt x="2747" y="4122"/>
                      </a:cubicBezTo>
                      <a:cubicBezTo>
                        <a:pt x="3884" y="4122"/>
                        <a:pt x="4803" y="3203"/>
                        <a:pt x="4803" y="2066"/>
                      </a:cubicBezTo>
                      <a:cubicBezTo>
                        <a:pt x="4803" y="824"/>
                        <a:pt x="3793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93" name="CustomShape 419"/>
                <p:cNvSpPr/>
                <p:nvPr/>
              </p:nvSpPr>
              <p:spPr>
                <a:xfrm>
                  <a:off x="5762160" y="2316600"/>
                  <a:ext cx="313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>
                      <a:moveTo>
                        <a:pt x="823" y="0"/>
                      </a:moveTo>
                      <a:cubicBezTo>
                        <a:pt x="363" y="0"/>
                        <a:pt x="0" y="375"/>
                        <a:pt x="0" y="835"/>
                      </a:cubicBezTo>
                      <a:cubicBezTo>
                        <a:pt x="0" y="1295"/>
                        <a:pt x="363" y="1657"/>
                        <a:pt x="823" y="1657"/>
                      </a:cubicBezTo>
                      <a:cubicBezTo>
                        <a:pt x="1282" y="1657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394" name="Group 420"/>
              <p:cNvGrpSpPr/>
              <p:nvPr/>
            </p:nvGrpSpPr>
            <p:grpSpPr>
              <a:xfrm>
                <a:off x="5935680" y="1802520"/>
                <a:ext cx="92160" cy="81000"/>
                <a:chOff x="5935680" y="1802520"/>
                <a:chExt cx="92160" cy="81000"/>
              </a:xfrm>
            </p:grpSpPr>
            <p:sp>
              <p:nvSpPr>
                <p:cNvPr id="1395" name="CustomShape 421"/>
                <p:cNvSpPr/>
                <p:nvPr/>
              </p:nvSpPr>
              <p:spPr>
                <a:xfrm>
                  <a:off x="5935680" y="1802520"/>
                  <a:ext cx="92160" cy="8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6">
                      <a:moveTo>
                        <a:pt x="2739" y="0"/>
                      </a:moveTo>
                      <a:cubicBezTo>
                        <a:pt x="2233" y="0"/>
                        <a:pt x="1717" y="188"/>
                        <a:pt x="1295" y="605"/>
                      </a:cubicBezTo>
                      <a:cubicBezTo>
                        <a:pt x="1" y="1900"/>
                        <a:pt x="920" y="4126"/>
                        <a:pt x="2759" y="4126"/>
                      </a:cubicBezTo>
                      <a:cubicBezTo>
                        <a:pt x="3884" y="4113"/>
                        <a:pt x="4803" y="3206"/>
                        <a:pt x="4815" y="2069"/>
                      </a:cubicBezTo>
                      <a:cubicBezTo>
                        <a:pt x="4815" y="824"/>
                        <a:pt x="3800" y="0"/>
                        <a:pt x="273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96" name="CustomShape 422"/>
                <p:cNvSpPr/>
                <p:nvPr/>
              </p:nvSpPr>
              <p:spPr>
                <a:xfrm>
                  <a:off x="5967360" y="1827360"/>
                  <a:ext cx="367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3" h="1654">
                      <a:moveTo>
                        <a:pt x="1131" y="0"/>
                      </a:moveTo>
                      <a:cubicBezTo>
                        <a:pt x="1124" y="0"/>
                        <a:pt x="1117" y="0"/>
                        <a:pt x="1110" y="1"/>
                      </a:cubicBezTo>
                      <a:cubicBezTo>
                        <a:pt x="1105" y="0"/>
                        <a:pt x="1100" y="0"/>
                        <a:pt x="1095" y="0"/>
                      </a:cubicBezTo>
                      <a:cubicBezTo>
                        <a:pt x="367" y="0"/>
                        <a:pt x="0" y="887"/>
                        <a:pt x="517" y="1404"/>
                      </a:cubicBezTo>
                      <a:cubicBezTo>
                        <a:pt x="686" y="1577"/>
                        <a:pt x="895" y="1654"/>
                        <a:pt x="1100" y="1654"/>
                      </a:cubicBezTo>
                      <a:cubicBezTo>
                        <a:pt x="1525" y="1654"/>
                        <a:pt x="1932" y="1321"/>
                        <a:pt x="1932" y="823"/>
                      </a:cubicBezTo>
                      <a:cubicBezTo>
                        <a:pt x="1932" y="371"/>
                        <a:pt x="1569" y="0"/>
                        <a:pt x="113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397" name="Group 423"/>
              <p:cNvGrpSpPr/>
              <p:nvPr/>
            </p:nvGrpSpPr>
            <p:grpSpPr>
              <a:xfrm>
                <a:off x="5740920" y="2090880"/>
                <a:ext cx="92160" cy="81000"/>
                <a:chOff x="5740920" y="2090880"/>
                <a:chExt cx="92160" cy="81000"/>
              </a:xfrm>
            </p:grpSpPr>
            <p:sp>
              <p:nvSpPr>
                <p:cNvPr id="1398" name="CustomShape 424"/>
                <p:cNvSpPr/>
                <p:nvPr/>
              </p:nvSpPr>
              <p:spPr>
                <a:xfrm>
                  <a:off x="5740920" y="2090880"/>
                  <a:ext cx="92160" cy="8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>
                      <a:moveTo>
                        <a:pt x="2730" y="1"/>
                      </a:moveTo>
                      <a:cubicBezTo>
                        <a:pt x="2226" y="1"/>
                        <a:pt x="1712" y="188"/>
                        <a:pt x="1295" y="606"/>
                      </a:cubicBezTo>
                      <a:cubicBezTo>
                        <a:pt x="0" y="1912"/>
                        <a:pt x="920" y="4126"/>
                        <a:pt x="2758" y="4126"/>
                      </a:cubicBezTo>
                      <a:cubicBezTo>
                        <a:pt x="3883" y="4114"/>
                        <a:pt x="4803" y="3195"/>
                        <a:pt x="4803" y="2070"/>
                      </a:cubicBezTo>
                      <a:cubicBezTo>
                        <a:pt x="4803" y="824"/>
                        <a:pt x="3787" y="1"/>
                        <a:pt x="273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99" name="CustomShape 425"/>
                <p:cNvSpPr/>
                <p:nvPr/>
              </p:nvSpPr>
              <p:spPr>
                <a:xfrm>
                  <a:off x="5778000" y="2115000"/>
                  <a:ext cx="313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>
                      <a:moveTo>
                        <a:pt x="823" y="1"/>
                      </a:moveTo>
                      <a:cubicBezTo>
                        <a:pt x="376" y="1"/>
                        <a:pt x="1" y="376"/>
                        <a:pt x="1" y="836"/>
                      </a:cubicBezTo>
                      <a:cubicBezTo>
                        <a:pt x="1" y="1295"/>
                        <a:pt x="376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6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400" name="Group 426"/>
              <p:cNvGrpSpPr/>
              <p:nvPr/>
            </p:nvGrpSpPr>
            <p:grpSpPr>
              <a:xfrm>
                <a:off x="6318720" y="2189520"/>
                <a:ext cx="128880" cy="113400"/>
                <a:chOff x="6318720" y="2189520"/>
                <a:chExt cx="128880" cy="113400"/>
              </a:xfrm>
            </p:grpSpPr>
            <p:sp>
              <p:nvSpPr>
                <p:cNvPr id="1401" name="CustomShape 427"/>
                <p:cNvSpPr/>
                <p:nvPr/>
              </p:nvSpPr>
              <p:spPr>
                <a:xfrm>
                  <a:off x="6318720" y="2189520"/>
                  <a:ext cx="128880" cy="11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5" h="5762">
                      <a:moveTo>
                        <a:pt x="3823" y="1"/>
                      </a:moveTo>
                      <a:cubicBezTo>
                        <a:pt x="3117" y="1"/>
                        <a:pt x="2398" y="263"/>
                        <a:pt x="1815" y="851"/>
                      </a:cubicBezTo>
                      <a:cubicBezTo>
                        <a:pt x="1" y="2665"/>
                        <a:pt x="1283" y="5762"/>
                        <a:pt x="3847" y="5762"/>
                      </a:cubicBezTo>
                      <a:cubicBezTo>
                        <a:pt x="5432" y="5762"/>
                        <a:pt x="6714" y="4468"/>
                        <a:pt x="6714" y="2883"/>
                      </a:cubicBezTo>
                      <a:cubicBezTo>
                        <a:pt x="6714" y="1148"/>
                        <a:pt x="5298" y="1"/>
                        <a:pt x="382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02" name="CustomShape 428"/>
                <p:cNvSpPr/>
                <p:nvPr/>
              </p:nvSpPr>
              <p:spPr>
                <a:xfrm>
                  <a:off x="6350400" y="2214000"/>
                  <a:ext cx="73440" cy="64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" h="3295">
                      <a:moveTo>
                        <a:pt x="2202" y="1"/>
                      </a:moveTo>
                      <a:cubicBezTo>
                        <a:pt x="727" y="1"/>
                        <a:pt x="1" y="1779"/>
                        <a:pt x="1029" y="2807"/>
                      </a:cubicBezTo>
                      <a:cubicBezTo>
                        <a:pt x="1365" y="3144"/>
                        <a:pt x="1779" y="3294"/>
                        <a:pt x="2185" y="3294"/>
                      </a:cubicBezTo>
                      <a:cubicBezTo>
                        <a:pt x="3034" y="3294"/>
                        <a:pt x="3847" y="2636"/>
                        <a:pt x="3847" y="1646"/>
                      </a:cubicBezTo>
                      <a:cubicBezTo>
                        <a:pt x="3847" y="739"/>
                        <a:pt x="3110" y="1"/>
                        <a:pt x="220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403" name="Group 429"/>
              <p:cNvGrpSpPr/>
              <p:nvPr/>
            </p:nvGrpSpPr>
            <p:grpSpPr>
              <a:xfrm>
                <a:off x="6129360" y="2718360"/>
                <a:ext cx="76320" cy="67320"/>
                <a:chOff x="6129360" y="2718360"/>
                <a:chExt cx="76320" cy="67320"/>
              </a:xfrm>
            </p:grpSpPr>
            <p:sp>
              <p:nvSpPr>
                <p:cNvPr id="1404" name="CustomShape 430"/>
                <p:cNvSpPr/>
                <p:nvPr/>
              </p:nvSpPr>
              <p:spPr>
                <a:xfrm>
                  <a:off x="6129360" y="2718360"/>
                  <a:ext cx="76320" cy="67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>
                      <a:moveTo>
                        <a:pt x="2272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50" y="3432"/>
                        <a:pt x="2274" y="3432"/>
                      </a:cubicBezTo>
                      <a:cubicBezTo>
                        <a:pt x="3218" y="3432"/>
                        <a:pt x="3992" y="2658"/>
                        <a:pt x="3992" y="1714"/>
                      </a:cubicBezTo>
                      <a:cubicBezTo>
                        <a:pt x="3992" y="683"/>
                        <a:pt x="3150" y="0"/>
                        <a:pt x="227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05" name="CustomShape 431"/>
                <p:cNvSpPr/>
                <p:nvPr/>
              </p:nvSpPr>
              <p:spPr>
                <a:xfrm>
                  <a:off x="6161040" y="2742480"/>
                  <a:ext cx="20880" cy="18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6">
                      <a:moveTo>
                        <a:pt x="641" y="0"/>
                      </a:moveTo>
                      <a:cubicBezTo>
                        <a:pt x="218" y="0"/>
                        <a:pt x="0" y="520"/>
                        <a:pt x="303" y="835"/>
                      </a:cubicBezTo>
                      <a:cubicBezTo>
                        <a:pt x="400" y="932"/>
                        <a:pt x="519" y="975"/>
                        <a:pt x="636" y="975"/>
                      </a:cubicBezTo>
                      <a:cubicBezTo>
                        <a:pt x="885" y="975"/>
                        <a:pt x="1125" y="780"/>
                        <a:pt x="1125" y="484"/>
                      </a:cubicBezTo>
                      <a:cubicBezTo>
                        <a:pt x="1125" y="218"/>
                        <a:pt x="907" y="0"/>
                        <a:pt x="64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406" name="Group 432"/>
              <p:cNvGrpSpPr/>
              <p:nvPr/>
            </p:nvGrpSpPr>
            <p:grpSpPr>
              <a:xfrm>
                <a:off x="6324840" y="2811240"/>
                <a:ext cx="98280" cy="86040"/>
                <a:chOff x="6324840" y="2811240"/>
                <a:chExt cx="98280" cy="86040"/>
              </a:xfrm>
            </p:grpSpPr>
            <p:sp>
              <p:nvSpPr>
                <p:cNvPr id="1407" name="CustomShape 433"/>
                <p:cNvSpPr/>
                <p:nvPr/>
              </p:nvSpPr>
              <p:spPr>
                <a:xfrm>
                  <a:off x="6324840" y="2811240"/>
                  <a:ext cx="98280" cy="86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" h="4383">
                      <a:moveTo>
                        <a:pt x="2908" y="0"/>
                      </a:moveTo>
                      <a:cubicBezTo>
                        <a:pt x="2371" y="0"/>
                        <a:pt x="1825" y="200"/>
                        <a:pt x="1379" y="645"/>
                      </a:cubicBezTo>
                      <a:cubicBezTo>
                        <a:pt x="0" y="2024"/>
                        <a:pt x="968" y="4383"/>
                        <a:pt x="2915" y="4383"/>
                      </a:cubicBezTo>
                      <a:cubicBezTo>
                        <a:pt x="4125" y="4383"/>
                        <a:pt x="5105" y="3403"/>
                        <a:pt x="5117" y="2193"/>
                      </a:cubicBezTo>
                      <a:cubicBezTo>
                        <a:pt x="5109" y="875"/>
                        <a:pt x="4031" y="0"/>
                        <a:pt x="290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08" name="CustomShape 434"/>
                <p:cNvSpPr/>
                <p:nvPr/>
              </p:nvSpPr>
              <p:spPr>
                <a:xfrm>
                  <a:off x="6356520" y="2835360"/>
                  <a:ext cx="42840" cy="37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1" h="1931">
                      <a:moveTo>
                        <a:pt x="1295" y="1"/>
                      </a:moveTo>
                      <a:cubicBezTo>
                        <a:pt x="436" y="1"/>
                        <a:pt x="0" y="1041"/>
                        <a:pt x="605" y="1646"/>
                      </a:cubicBezTo>
                      <a:cubicBezTo>
                        <a:pt x="801" y="1842"/>
                        <a:pt x="1043" y="1930"/>
                        <a:pt x="1281" y="1930"/>
                      </a:cubicBezTo>
                      <a:cubicBezTo>
                        <a:pt x="1775" y="1930"/>
                        <a:pt x="2250" y="1549"/>
                        <a:pt x="2250" y="968"/>
                      </a:cubicBezTo>
                      <a:cubicBezTo>
                        <a:pt x="2250" y="436"/>
                        <a:pt x="1827" y="1"/>
                        <a:pt x="129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409" name="Group 435"/>
              <p:cNvGrpSpPr/>
              <p:nvPr/>
            </p:nvGrpSpPr>
            <p:grpSpPr>
              <a:xfrm>
                <a:off x="6248880" y="2935080"/>
                <a:ext cx="76320" cy="66960"/>
                <a:chOff x="6248880" y="2935080"/>
                <a:chExt cx="76320" cy="66960"/>
              </a:xfrm>
            </p:grpSpPr>
            <p:sp>
              <p:nvSpPr>
                <p:cNvPr id="1410" name="CustomShape 436"/>
                <p:cNvSpPr/>
                <p:nvPr/>
              </p:nvSpPr>
              <p:spPr>
                <a:xfrm>
                  <a:off x="6248880" y="2935080"/>
                  <a:ext cx="76320" cy="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1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1" y="1582"/>
                        <a:pt x="763" y="3420"/>
                        <a:pt x="2287" y="3420"/>
                      </a:cubicBezTo>
                      <a:cubicBezTo>
                        <a:pt x="3230" y="3420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11" name="CustomShape 437"/>
                <p:cNvSpPr/>
                <p:nvPr/>
              </p:nvSpPr>
              <p:spPr>
                <a:xfrm>
                  <a:off x="6280200" y="2959200"/>
                  <a:ext cx="2124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>
                      <a:moveTo>
                        <a:pt x="654" y="1"/>
                      </a:moveTo>
                      <a:cubicBezTo>
                        <a:pt x="218" y="1"/>
                        <a:pt x="1" y="521"/>
                        <a:pt x="303" y="823"/>
                      </a:cubicBezTo>
                      <a:cubicBezTo>
                        <a:pt x="406" y="922"/>
                        <a:pt x="531" y="967"/>
                        <a:pt x="652" y="967"/>
                      </a:cubicBezTo>
                      <a:cubicBezTo>
                        <a:pt x="902" y="967"/>
                        <a:pt x="1138" y="778"/>
                        <a:pt x="1138" y="485"/>
                      </a:cubicBezTo>
                      <a:cubicBezTo>
                        <a:pt x="1138" y="219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412" name="Group 438"/>
              <p:cNvGrpSpPr/>
              <p:nvPr/>
            </p:nvGrpSpPr>
            <p:grpSpPr>
              <a:xfrm>
                <a:off x="6414840" y="2823120"/>
                <a:ext cx="93240" cy="81720"/>
                <a:chOff x="6414840" y="2823120"/>
                <a:chExt cx="93240" cy="81720"/>
              </a:xfrm>
            </p:grpSpPr>
            <p:sp>
              <p:nvSpPr>
                <p:cNvPr id="1413" name="CustomShape 439"/>
                <p:cNvSpPr/>
                <p:nvPr/>
              </p:nvSpPr>
              <p:spPr>
                <a:xfrm>
                  <a:off x="6414840" y="2823120"/>
                  <a:ext cx="93240" cy="81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4" h="4167">
                      <a:moveTo>
                        <a:pt x="2767" y="1"/>
                      </a:moveTo>
                      <a:cubicBezTo>
                        <a:pt x="2259" y="1"/>
                        <a:pt x="1740" y="189"/>
                        <a:pt x="1319" y="611"/>
                      </a:cubicBezTo>
                      <a:cubicBezTo>
                        <a:pt x="0" y="1929"/>
                        <a:pt x="932" y="4167"/>
                        <a:pt x="2783" y="4167"/>
                      </a:cubicBezTo>
                      <a:cubicBezTo>
                        <a:pt x="3932" y="4167"/>
                        <a:pt x="4863" y="3236"/>
                        <a:pt x="4863" y="2086"/>
                      </a:cubicBezTo>
                      <a:cubicBezTo>
                        <a:pt x="4863" y="833"/>
                        <a:pt x="3836" y="1"/>
                        <a:pt x="276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14" name="CustomShape 440"/>
                <p:cNvSpPr/>
                <p:nvPr/>
              </p:nvSpPr>
              <p:spPr>
                <a:xfrm>
                  <a:off x="6446880" y="2847600"/>
                  <a:ext cx="37440" cy="33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5" h="1702">
                      <a:moveTo>
                        <a:pt x="1138" y="1"/>
                      </a:moveTo>
                      <a:cubicBezTo>
                        <a:pt x="388" y="1"/>
                        <a:pt x="1" y="908"/>
                        <a:pt x="533" y="1452"/>
                      </a:cubicBezTo>
                      <a:cubicBezTo>
                        <a:pt x="709" y="1624"/>
                        <a:pt x="923" y="1702"/>
                        <a:pt x="1132" y="1702"/>
                      </a:cubicBezTo>
                      <a:cubicBezTo>
                        <a:pt x="1569" y="1702"/>
                        <a:pt x="1984" y="1363"/>
                        <a:pt x="1984" y="847"/>
                      </a:cubicBezTo>
                      <a:cubicBezTo>
                        <a:pt x="1984" y="376"/>
                        <a:pt x="1609" y="1"/>
                        <a:pt x="1138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415" name="Group 441"/>
              <p:cNvGrpSpPr/>
              <p:nvPr/>
            </p:nvGrpSpPr>
            <p:grpSpPr>
              <a:xfrm>
                <a:off x="6458760" y="2941200"/>
                <a:ext cx="76680" cy="67320"/>
                <a:chOff x="6458760" y="2941200"/>
                <a:chExt cx="76680" cy="67320"/>
              </a:xfrm>
            </p:grpSpPr>
            <p:sp>
              <p:nvSpPr>
                <p:cNvPr id="1416" name="CustomShape 442"/>
                <p:cNvSpPr/>
                <p:nvPr/>
              </p:nvSpPr>
              <p:spPr>
                <a:xfrm>
                  <a:off x="6458760" y="2941200"/>
                  <a:ext cx="76680" cy="67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9">
                      <a:moveTo>
                        <a:pt x="2274" y="0"/>
                      </a:moveTo>
                      <a:cubicBezTo>
                        <a:pt x="1855" y="0"/>
                        <a:pt x="1427" y="155"/>
                        <a:pt x="1077" y="501"/>
                      </a:cubicBezTo>
                      <a:cubicBezTo>
                        <a:pt x="1" y="1578"/>
                        <a:pt x="763" y="3429"/>
                        <a:pt x="2287" y="3429"/>
                      </a:cubicBezTo>
                      <a:cubicBezTo>
                        <a:pt x="3230" y="3429"/>
                        <a:pt x="3993" y="2667"/>
                        <a:pt x="4005" y="1723"/>
                      </a:cubicBezTo>
                      <a:cubicBezTo>
                        <a:pt x="4005" y="689"/>
                        <a:pt x="3158" y="0"/>
                        <a:pt x="227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17" name="CustomShape 443"/>
                <p:cNvSpPr/>
                <p:nvPr/>
              </p:nvSpPr>
              <p:spPr>
                <a:xfrm>
                  <a:off x="6490800" y="2965680"/>
                  <a:ext cx="2088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>
                      <a:moveTo>
                        <a:pt x="642" y="0"/>
                      </a:moveTo>
                      <a:cubicBezTo>
                        <a:pt x="206" y="0"/>
                        <a:pt x="1" y="521"/>
                        <a:pt x="303" y="823"/>
                      </a:cubicBezTo>
                      <a:cubicBezTo>
                        <a:pt x="402" y="922"/>
                        <a:pt x="524" y="966"/>
                        <a:pt x="644" y="966"/>
                      </a:cubicBezTo>
                      <a:cubicBezTo>
                        <a:pt x="890" y="966"/>
                        <a:pt x="1126" y="777"/>
                        <a:pt x="1126" y="484"/>
                      </a:cubicBezTo>
                      <a:cubicBezTo>
                        <a:pt x="1126" y="218"/>
                        <a:pt x="908" y="0"/>
                        <a:pt x="64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418" name="Group 444"/>
              <p:cNvGrpSpPr/>
              <p:nvPr/>
            </p:nvGrpSpPr>
            <p:grpSpPr>
              <a:xfrm>
                <a:off x="6541200" y="2918520"/>
                <a:ext cx="76680" cy="67320"/>
                <a:chOff x="6541200" y="2918520"/>
                <a:chExt cx="76680" cy="67320"/>
              </a:xfrm>
            </p:grpSpPr>
            <p:sp>
              <p:nvSpPr>
                <p:cNvPr id="1419" name="CustomShape 445"/>
                <p:cNvSpPr/>
                <p:nvPr/>
              </p:nvSpPr>
              <p:spPr>
                <a:xfrm>
                  <a:off x="6541200" y="2918520"/>
                  <a:ext cx="76680" cy="67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9">
                      <a:moveTo>
                        <a:pt x="2281" y="1"/>
                      </a:moveTo>
                      <a:cubicBezTo>
                        <a:pt x="1858" y="1"/>
                        <a:pt x="1428" y="159"/>
                        <a:pt x="1077" y="513"/>
                      </a:cubicBezTo>
                      <a:cubicBezTo>
                        <a:pt x="1" y="1590"/>
                        <a:pt x="775" y="3429"/>
                        <a:pt x="2299" y="3429"/>
                      </a:cubicBezTo>
                      <a:cubicBezTo>
                        <a:pt x="3231" y="3417"/>
                        <a:pt x="3993" y="2655"/>
                        <a:pt x="4005" y="1711"/>
                      </a:cubicBezTo>
                      <a:cubicBezTo>
                        <a:pt x="3997" y="682"/>
                        <a:pt x="3157" y="1"/>
                        <a:pt x="228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20" name="CustomShape 446"/>
                <p:cNvSpPr/>
                <p:nvPr/>
              </p:nvSpPr>
              <p:spPr>
                <a:xfrm>
                  <a:off x="6576480" y="2943000"/>
                  <a:ext cx="1800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421" name="Group 447"/>
              <p:cNvGrpSpPr/>
              <p:nvPr/>
            </p:nvGrpSpPr>
            <p:grpSpPr>
              <a:xfrm>
                <a:off x="6597720" y="2994480"/>
                <a:ext cx="76680" cy="66960"/>
                <a:chOff x="6597720" y="2994480"/>
                <a:chExt cx="76680" cy="66960"/>
              </a:xfrm>
            </p:grpSpPr>
            <p:sp>
              <p:nvSpPr>
                <p:cNvPr id="1422" name="CustomShape 448"/>
                <p:cNvSpPr/>
                <p:nvPr/>
              </p:nvSpPr>
              <p:spPr>
                <a:xfrm>
                  <a:off x="6597720" y="2994480"/>
                  <a:ext cx="76680" cy="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>
                      <a:moveTo>
                        <a:pt x="2284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19"/>
                        <a:pt x="2298" y="3419"/>
                      </a:cubicBezTo>
                      <a:cubicBezTo>
                        <a:pt x="3242" y="3419"/>
                        <a:pt x="4004" y="2657"/>
                        <a:pt x="4004" y="1714"/>
                      </a:cubicBezTo>
                      <a:cubicBezTo>
                        <a:pt x="4004" y="682"/>
                        <a:pt x="3162" y="0"/>
                        <a:pt x="228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23" name="CustomShape 449"/>
                <p:cNvSpPr/>
                <p:nvPr/>
              </p:nvSpPr>
              <p:spPr>
                <a:xfrm>
                  <a:off x="6629400" y="3018960"/>
                  <a:ext cx="2088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>
                      <a:moveTo>
                        <a:pt x="653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9"/>
                        <a:pt x="920" y="1"/>
                        <a:pt x="65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424" name="Group 450"/>
              <p:cNvGrpSpPr/>
              <p:nvPr/>
            </p:nvGrpSpPr>
            <p:grpSpPr>
              <a:xfrm>
                <a:off x="6393600" y="3004200"/>
                <a:ext cx="76320" cy="66960"/>
                <a:chOff x="6393600" y="3004200"/>
                <a:chExt cx="76320" cy="66960"/>
              </a:xfrm>
            </p:grpSpPr>
            <p:sp>
              <p:nvSpPr>
                <p:cNvPr id="1425" name="CustomShape 451"/>
                <p:cNvSpPr/>
                <p:nvPr/>
              </p:nvSpPr>
              <p:spPr>
                <a:xfrm>
                  <a:off x="6393600" y="3004200"/>
                  <a:ext cx="76320" cy="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>
                      <a:moveTo>
                        <a:pt x="2271" y="0"/>
                      </a:moveTo>
                      <a:cubicBezTo>
                        <a:pt x="1852" y="0"/>
                        <a:pt x="1425" y="156"/>
                        <a:pt x="1077" y="504"/>
                      </a:cubicBezTo>
                      <a:cubicBezTo>
                        <a:pt x="1" y="1581"/>
                        <a:pt x="751" y="3419"/>
                        <a:pt x="2287" y="3419"/>
                      </a:cubicBezTo>
                      <a:cubicBezTo>
                        <a:pt x="3218" y="3419"/>
                        <a:pt x="3992" y="2657"/>
                        <a:pt x="3992" y="1726"/>
                      </a:cubicBezTo>
                      <a:cubicBezTo>
                        <a:pt x="3992" y="686"/>
                        <a:pt x="3150" y="0"/>
                        <a:pt x="227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26" name="CustomShape 452"/>
                <p:cNvSpPr/>
                <p:nvPr/>
              </p:nvSpPr>
              <p:spPr>
                <a:xfrm>
                  <a:off x="6424920" y="3028680"/>
                  <a:ext cx="21240" cy="18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7">
                      <a:moveTo>
                        <a:pt x="654" y="1"/>
                      </a:moveTo>
                      <a:cubicBezTo>
                        <a:pt x="218" y="1"/>
                        <a:pt x="1" y="533"/>
                        <a:pt x="303" y="835"/>
                      </a:cubicBezTo>
                      <a:cubicBezTo>
                        <a:pt x="404" y="933"/>
                        <a:pt x="527" y="976"/>
                        <a:pt x="647" y="976"/>
                      </a:cubicBezTo>
                      <a:cubicBezTo>
                        <a:pt x="899" y="976"/>
                        <a:pt x="1138" y="784"/>
                        <a:pt x="1138" y="497"/>
                      </a:cubicBezTo>
                      <a:cubicBezTo>
                        <a:pt x="1138" y="218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427" name="Group 453"/>
              <p:cNvGrpSpPr/>
              <p:nvPr/>
            </p:nvGrpSpPr>
            <p:grpSpPr>
              <a:xfrm>
                <a:off x="6420960" y="3119400"/>
                <a:ext cx="76680" cy="67320"/>
                <a:chOff x="6420960" y="3119400"/>
                <a:chExt cx="76680" cy="67320"/>
              </a:xfrm>
            </p:grpSpPr>
            <p:sp>
              <p:nvSpPr>
                <p:cNvPr id="1428" name="CustomShape 454"/>
                <p:cNvSpPr/>
                <p:nvPr/>
              </p:nvSpPr>
              <p:spPr>
                <a:xfrm>
                  <a:off x="6420960" y="3119400"/>
                  <a:ext cx="76680" cy="67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>
                      <a:moveTo>
                        <a:pt x="2276" y="0"/>
                      </a:moveTo>
                      <a:cubicBezTo>
                        <a:pt x="1855" y="0"/>
                        <a:pt x="1426" y="156"/>
                        <a:pt x="1078" y="504"/>
                      </a:cubicBezTo>
                      <a:cubicBezTo>
                        <a:pt x="1" y="1581"/>
                        <a:pt x="763" y="3432"/>
                        <a:pt x="2287" y="3432"/>
                      </a:cubicBezTo>
                      <a:cubicBezTo>
                        <a:pt x="3231" y="3432"/>
                        <a:pt x="3993" y="2658"/>
                        <a:pt x="4005" y="1714"/>
                      </a:cubicBezTo>
                      <a:cubicBezTo>
                        <a:pt x="4005" y="683"/>
                        <a:pt x="3158" y="0"/>
                        <a:pt x="227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29" name="CustomShape 455"/>
                <p:cNvSpPr/>
                <p:nvPr/>
              </p:nvSpPr>
              <p:spPr>
                <a:xfrm>
                  <a:off x="6452640" y="3143520"/>
                  <a:ext cx="20880" cy="18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6">
                      <a:moveTo>
                        <a:pt x="641" y="0"/>
                      </a:moveTo>
                      <a:cubicBezTo>
                        <a:pt x="206" y="0"/>
                        <a:pt x="0" y="520"/>
                        <a:pt x="303" y="835"/>
                      </a:cubicBezTo>
                      <a:cubicBezTo>
                        <a:pt x="399" y="932"/>
                        <a:pt x="519" y="975"/>
                        <a:pt x="636" y="975"/>
                      </a:cubicBezTo>
                      <a:cubicBezTo>
                        <a:pt x="885" y="975"/>
                        <a:pt x="1125" y="780"/>
                        <a:pt x="1125" y="484"/>
                      </a:cubicBezTo>
                      <a:cubicBezTo>
                        <a:pt x="1125" y="218"/>
                        <a:pt x="907" y="0"/>
                        <a:pt x="64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430" name="Group 456"/>
              <p:cNvGrpSpPr/>
              <p:nvPr/>
            </p:nvGrpSpPr>
            <p:grpSpPr>
              <a:xfrm>
                <a:off x="6319080" y="3085200"/>
                <a:ext cx="76680" cy="66960"/>
                <a:chOff x="6319080" y="3085200"/>
                <a:chExt cx="76680" cy="66960"/>
              </a:xfrm>
            </p:grpSpPr>
            <p:sp>
              <p:nvSpPr>
                <p:cNvPr id="1431" name="CustomShape 457"/>
                <p:cNvSpPr/>
                <p:nvPr/>
              </p:nvSpPr>
              <p:spPr>
                <a:xfrm>
                  <a:off x="6319080" y="3085200"/>
                  <a:ext cx="76680" cy="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1" h="3420">
                      <a:moveTo>
                        <a:pt x="2276" y="1"/>
                      </a:moveTo>
                      <a:cubicBezTo>
                        <a:pt x="1855" y="1"/>
                        <a:pt x="1426" y="156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3993" y="2658"/>
                        <a:pt x="3993" y="1714"/>
                      </a:cubicBezTo>
                      <a:cubicBezTo>
                        <a:pt x="4001" y="683"/>
                        <a:pt x="3156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32" name="CustomShape 458"/>
                <p:cNvSpPr/>
                <p:nvPr/>
              </p:nvSpPr>
              <p:spPr>
                <a:xfrm>
                  <a:off x="6354000" y="3109680"/>
                  <a:ext cx="1800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433" name="Group 459"/>
              <p:cNvGrpSpPr/>
              <p:nvPr/>
            </p:nvGrpSpPr>
            <p:grpSpPr>
              <a:xfrm>
                <a:off x="6774120" y="2708640"/>
                <a:ext cx="76320" cy="67320"/>
                <a:chOff x="6774120" y="2708640"/>
                <a:chExt cx="76320" cy="67320"/>
              </a:xfrm>
            </p:grpSpPr>
            <p:sp>
              <p:nvSpPr>
                <p:cNvPr id="1434" name="CustomShape 460"/>
                <p:cNvSpPr/>
                <p:nvPr/>
              </p:nvSpPr>
              <p:spPr>
                <a:xfrm>
                  <a:off x="6774120" y="2708640"/>
                  <a:ext cx="76320" cy="67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>
                      <a:moveTo>
                        <a:pt x="2272" y="1"/>
                      </a:moveTo>
                      <a:cubicBezTo>
                        <a:pt x="1853" y="1"/>
                        <a:pt x="1425" y="156"/>
                        <a:pt x="1077" y="505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32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35" name="CustomShape 461"/>
                <p:cNvSpPr/>
                <p:nvPr/>
              </p:nvSpPr>
              <p:spPr>
                <a:xfrm>
                  <a:off x="6808680" y="2733120"/>
                  <a:ext cx="1800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>
                      <a:moveTo>
                        <a:pt x="484" y="0"/>
                      </a:moveTo>
                      <a:cubicBezTo>
                        <a:pt x="218" y="0"/>
                        <a:pt x="1" y="218"/>
                        <a:pt x="1" y="484"/>
                      </a:cubicBezTo>
                      <a:cubicBezTo>
                        <a:pt x="1" y="750"/>
                        <a:pt x="218" y="968"/>
                        <a:pt x="484" y="968"/>
                      </a:cubicBezTo>
                      <a:cubicBezTo>
                        <a:pt x="751" y="968"/>
                        <a:pt x="968" y="750"/>
                        <a:pt x="968" y="484"/>
                      </a:cubicBezTo>
                      <a:cubicBezTo>
                        <a:pt x="968" y="218"/>
                        <a:pt x="751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436" name="Group 462"/>
              <p:cNvGrpSpPr/>
              <p:nvPr/>
            </p:nvGrpSpPr>
            <p:grpSpPr>
              <a:xfrm>
                <a:off x="6800760" y="2985120"/>
                <a:ext cx="76680" cy="67320"/>
                <a:chOff x="6800760" y="2985120"/>
                <a:chExt cx="76680" cy="67320"/>
              </a:xfrm>
            </p:grpSpPr>
            <p:sp>
              <p:nvSpPr>
                <p:cNvPr id="1437" name="CustomShape 463"/>
                <p:cNvSpPr/>
                <p:nvPr/>
              </p:nvSpPr>
              <p:spPr>
                <a:xfrm>
                  <a:off x="6800760" y="2985120"/>
                  <a:ext cx="76680" cy="67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>
                      <a:moveTo>
                        <a:pt x="2275" y="0"/>
                      </a:moveTo>
                      <a:cubicBezTo>
                        <a:pt x="1854" y="0"/>
                        <a:pt x="1425" y="156"/>
                        <a:pt x="1077" y="504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20"/>
                        <a:pt x="3992" y="2657"/>
                        <a:pt x="4004" y="1714"/>
                      </a:cubicBezTo>
                      <a:cubicBezTo>
                        <a:pt x="4004" y="683"/>
                        <a:pt x="3157" y="0"/>
                        <a:pt x="227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38" name="CustomShape 464"/>
                <p:cNvSpPr/>
                <p:nvPr/>
              </p:nvSpPr>
              <p:spPr>
                <a:xfrm>
                  <a:off x="6832440" y="3009240"/>
                  <a:ext cx="20880" cy="18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3">
                      <a:moveTo>
                        <a:pt x="641" y="1"/>
                      </a:moveTo>
                      <a:cubicBezTo>
                        <a:pt x="206" y="1"/>
                        <a:pt x="0" y="521"/>
                        <a:pt x="303" y="824"/>
                      </a:cubicBezTo>
                      <a:cubicBezTo>
                        <a:pt x="402" y="926"/>
                        <a:pt x="524" y="972"/>
                        <a:pt x="644" y="972"/>
                      </a:cubicBezTo>
                      <a:cubicBezTo>
                        <a:pt x="890" y="972"/>
                        <a:pt x="1125" y="778"/>
                        <a:pt x="1125" y="485"/>
                      </a:cubicBezTo>
                      <a:cubicBezTo>
                        <a:pt x="1125" y="219"/>
                        <a:pt x="908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439" name="Group 465"/>
              <p:cNvGrpSpPr/>
              <p:nvPr/>
            </p:nvGrpSpPr>
            <p:grpSpPr>
              <a:xfrm>
                <a:off x="6800760" y="3054240"/>
                <a:ext cx="76680" cy="67320"/>
                <a:chOff x="6800760" y="3054240"/>
                <a:chExt cx="76680" cy="67320"/>
              </a:xfrm>
            </p:grpSpPr>
            <p:sp>
              <p:nvSpPr>
                <p:cNvPr id="1440" name="CustomShape 466"/>
                <p:cNvSpPr/>
                <p:nvPr/>
              </p:nvSpPr>
              <p:spPr>
                <a:xfrm>
                  <a:off x="6800760" y="3054240"/>
                  <a:ext cx="76680" cy="67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>
                      <a:moveTo>
                        <a:pt x="2275" y="0"/>
                      </a:moveTo>
                      <a:cubicBezTo>
                        <a:pt x="1854" y="0"/>
                        <a:pt x="1425" y="156"/>
                        <a:pt x="1077" y="504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19"/>
                        <a:pt x="3992" y="2657"/>
                        <a:pt x="4004" y="1714"/>
                      </a:cubicBezTo>
                      <a:cubicBezTo>
                        <a:pt x="4004" y="683"/>
                        <a:pt x="3157" y="0"/>
                        <a:pt x="227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41" name="CustomShape 467"/>
                <p:cNvSpPr/>
                <p:nvPr/>
              </p:nvSpPr>
              <p:spPr>
                <a:xfrm>
                  <a:off x="6832440" y="3078720"/>
                  <a:ext cx="2088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>
                      <a:moveTo>
                        <a:pt x="641" y="1"/>
                      </a:moveTo>
                      <a:cubicBezTo>
                        <a:pt x="206" y="1"/>
                        <a:pt x="0" y="521"/>
                        <a:pt x="303" y="824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9"/>
                        <a:pt x="908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442" name="Group 468"/>
              <p:cNvGrpSpPr/>
              <p:nvPr/>
            </p:nvGrpSpPr>
            <p:grpSpPr>
              <a:xfrm>
                <a:off x="6895440" y="3273480"/>
                <a:ext cx="76320" cy="67320"/>
                <a:chOff x="6895440" y="3273480"/>
                <a:chExt cx="76320" cy="67320"/>
              </a:xfrm>
            </p:grpSpPr>
            <p:sp>
              <p:nvSpPr>
                <p:cNvPr id="1443" name="CustomShape 469"/>
                <p:cNvSpPr/>
                <p:nvPr/>
              </p:nvSpPr>
              <p:spPr>
                <a:xfrm>
                  <a:off x="6895440" y="3273480"/>
                  <a:ext cx="76320" cy="67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3" y="3432"/>
                        <a:pt x="2287" y="3432"/>
                      </a:cubicBezTo>
                      <a:cubicBezTo>
                        <a:pt x="3230" y="3432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44" name="CustomShape 470"/>
                <p:cNvSpPr/>
                <p:nvPr/>
              </p:nvSpPr>
              <p:spPr>
                <a:xfrm>
                  <a:off x="6927120" y="3297960"/>
                  <a:ext cx="2124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2">
                      <a:moveTo>
                        <a:pt x="654" y="0"/>
                      </a:moveTo>
                      <a:cubicBezTo>
                        <a:pt x="218" y="0"/>
                        <a:pt x="1" y="521"/>
                        <a:pt x="303" y="823"/>
                      </a:cubicBezTo>
                      <a:cubicBezTo>
                        <a:pt x="406" y="926"/>
                        <a:pt x="531" y="972"/>
                        <a:pt x="652" y="972"/>
                      </a:cubicBezTo>
                      <a:cubicBezTo>
                        <a:pt x="902" y="972"/>
                        <a:pt x="1138" y="777"/>
                        <a:pt x="1138" y="484"/>
                      </a:cubicBezTo>
                      <a:cubicBezTo>
                        <a:pt x="1138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445" name="Group 471"/>
              <p:cNvGrpSpPr/>
              <p:nvPr/>
            </p:nvGrpSpPr>
            <p:grpSpPr>
              <a:xfrm>
                <a:off x="7080120" y="2994480"/>
                <a:ext cx="76680" cy="66960"/>
                <a:chOff x="7080120" y="2994480"/>
                <a:chExt cx="76680" cy="66960"/>
              </a:xfrm>
            </p:grpSpPr>
            <p:sp>
              <p:nvSpPr>
                <p:cNvPr id="1446" name="CustomShape 472"/>
                <p:cNvSpPr/>
                <p:nvPr/>
              </p:nvSpPr>
              <p:spPr>
                <a:xfrm>
                  <a:off x="7080120" y="2994480"/>
                  <a:ext cx="76680" cy="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>
                      <a:moveTo>
                        <a:pt x="2276" y="0"/>
                      </a:moveTo>
                      <a:cubicBezTo>
                        <a:pt x="1855" y="0"/>
                        <a:pt x="1426" y="156"/>
                        <a:pt x="1078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4005" y="2657"/>
                        <a:pt x="4005" y="1714"/>
                      </a:cubicBezTo>
                      <a:cubicBezTo>
                        <a:pt x="4005" y="682"/>
                        <a:pt x="3158" y="0"/>
                        <a:pt x="227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47" name="CustomShape 473"/>
                <p:cNvSpPr/>
                <p:nvPr/>
              </p:nvSpPr>
              <p:spPr>
                <a:xfrm>
                  <a:off x="7111800" y="3018960"/>
                  <a:ext cx="2088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0" y="921"/>
                        <a:pt x="520" y="964"/>
                        <a:pt x="638" y="964"/>
                      </a:cubicBezTo>
                      <a:cubicBezTo>
                        <a:pt x="886" y="964"/>
                        <a:pt x="1125" y="772"/>
                        <a:pt x="1125" y="485"/>
                      </a:cubicBezTo>
                      <a:cubicBezTo>
                        <a:pt x="1125" y="219"/>
                        <a:pt x="907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448" name="Group 474"/>
              <p:cNvGrpSpPr/>
              <p:nvPr/>
            </p:nvGrpSpPr>
            <p:grpSpPr>
              <a:xfrm>
                <a:off x="7185600" y="3097800"/>
                <a:ext cx="76680" cy="66960"/>
                <a:chOff x="7185600" y="3097800"/>
                <a:chExt cx="76680" cy="66960"/>
              </a:xfrm>
            </p:grpSpPr>
            <p:sp>
              <p:nvSpPr>
                <p:cNvPr id="1449" name="CustomShape 475"/>
                <p:cNvSpPr/>
                <p:nvPr/>
              </p:nvSpPr>
              <p:spPr>
                <a:xfrm>
                  <a:off x="7185600" y="3097800"/>
                  <a:ext cx="76680" cy="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>
                      <a:moveTo>
                        <a:pt x="2281" y="1"/>
                      </a:moveTo>
                      <a:cubicBezTo>
                        <a:pt x="1860" y="1"/>
                        <a:pt x="1429" y="157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4005" y="2658"/>
                        <a:pt x="4005" y="1714"/>
                      </a:cubicBezTo>
                      <a:cubicBezTo>
                        <a:pt x="4005" y="683"/>
                        <a:pt x="3163" y="1"/>
                        <a:pt x="228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50" name="CustomShape 476"/>
                <p:cNvSpPr/>
                <p:nvPr/>
              </p:nvSpPr>
              <p:spPr>
                <a:xfrm>
                  <a:off x="7217280" y="3122280"/>
                  <a:ext cx="2088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>
                      <a:moveTo>
                        <a:pt x="642" y="1"/>
                      </a:moveTo>
                      <a:cubicBezTo>
                        <a:pt x="219" y="1"/>
                        <a:pt x="1" y="521"/>
                        <a:pt x="303" y="823"/>
                      </a:cubicBezTo>
                      <a:cubicBezTo>
                        <a:pt x="402" y="922"/>
                        <a:pt x="524" y="967"/>
                        <a:pt x="644" y="967"/>
                      </a:cubicBezTo>
                      <a:cubicBezTo>
                        <a:pt x="890" y="967"/>
                        <a:pt x="1126" y="778"/>
                        <a:pt x="1126" y="484"/>
                      </a:cubicBezTo>
                      <a:cubicBezTo>
                        <a:pt x="1126" y="218"/>
                        <a:pt x="908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451" name="Group 477"/>
              <p:cNvGrpSpPr/>
              <p:nvPr/>
            </p:nvGrpSpPr>
            <p:grpSpPr>
              <a:xfrm>
                <a:off x="7229520" y="3214800"/>
                <a:ext cx="76320" cy="66960"/>
                <a:chOff x="7229520" y="3214800"/>
                <a:chExt cx="76320" cy="66960"/>
              </a:xfrm>
            </p:grpSpPr>
            <p:sp>
              <p:nvSpPr>
                <p:cNvPr id="1452" name="CustomShape 478"/>
                <p:cNvSpPr/>
                <p:nvPr/>
              </p:nvSpPr>
              <p:spPr>
                <a:xfrm>
                  <a:off x="7229520" y="3214800"/>
                  <a:ext cx="76320" cy="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6">
                      <a:moveTo>
                        <a:pt x="2273" y="1"/>
                      </a:moveTo>
                      <a:cubicBezTo>
                        <a:pt x="1854" y="1"/>
                        <a:pt x="1426" y="158"/>
                        <a:pt x="1077" y="510"/>
                      </a:cubicBezTo>
                      <a:cubicBezTo>
                        <a:pt x="1" y="1587"/>
                        <a:pt x="763" y="3425"/>
                        <a:pt x="2287" y="3425"/>
                      </a:cubicBezTo>
                      <a:cubicBezTo>
                        <a:pt x="3231" y="3425"/>
                        <a:pt x="3993" y="2663"/>
                        <a:pt x="3993" y="1720"/>
                      </a:cubicBezTo>
                      <a:cubicBezTo>
                        <a:pt x="3993" y="688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53" name="CustomShape 479"/>
                <p:cNvSpPr/>
                <p:nvPr/>
              </p:nvSpPr>
              <p:spPr>
                <a:xfrm>
                  <a:off x="7264440" y="3238920"/>
                  <a:ext cx="1800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63"/>
                        <a:pt x="218" y="968"/>
                        <a:pt x="484" y="968"/>
                      </a:cubicBezTo>
                      <a:cubicBezTo>
                        <a:pt x="750" y="968"/>
                        <a:pt x="968" y="763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454" name="Group 480"/>
              <p:cNvGrpSpPr/>
              <p:nvPr/>
            </p:nvGrpSpPr>
            <p:grpSpPr>
              <a:xfrm>
                <a:off x="7346520" y="3214440"/>
                <a:ext cx="76320" cy="67320"/>
                <a:chOff x="7346520" y="3214440"/>
                <a:chExt cx="76320" cy="67320"/>
              </a:xfrm>
            </p:grpSpPr>
            <p:sp>
              <p:nvSpPr>
                <p:cNvPr id="1455" name="CustomShape 481"/>
                <p:cNvSpPr/>
                <p:nvPr/>
              </p:nvSpPr>
              <p:spPr>
                <a:xfrm>
                  <a:off x="7346520" y="3214440"/>
                  <a:ext cx="76320" cy="67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0">
                      <a:moveTo>
                        <a:pt x="2266" y="1"/>
                      </a:moveTo>
                      <a:cubicBezTo>
                        <a:pt x="1848" y="1"/>
                        <a:pt x="1423" y="156"/>
                        <a:pt x="1077" y="502"/>
                      </a:cubicBezTo>
                      <a:cubicBezTo>
                        <a:pt x="0" y="1578"/>
                        <a:pt x="762" y="3429"/>
                        <a:pt x="2287" y="3429"/>
                      </a:cubicBezTo>
                      <a:cubicBezTo>
                        <a:pt x="3230" y="3429"/>
                        <a:pt x="3992" y="2667"/>
                        <a:pt x="3992" y="1724"/>
                      </a:cubicBezTo>
                      <a:cubicBezTo>
                        <a:pt x="3992" y="690"/>
                        <a:pt x="3146" y="1"/>
                        <a:pt x="226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56" name="CustomShape 482"/>
                <p:cNvSpPr/>
                <p:nvPr/>
              </p:nvSpPr>
              <p:spPr>
                <a:xfrm>
                  <a:off x="7378200" y="3239280"/>
                  <a:ext cx="2124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5">
                      <a:moveTo>
                        <a:pt x="654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4" y="921"/>
                        <a:pt x="527" y="964"/>
                        <a:pt x="646" y="964"/>
                      </a:cubicBezTo>
                      <a:cubicBezTo>
                        <a:pt x="898" y="964"/>
                        <a:pt x="1138" y="772"/>
                        <a:pt x="1138" y="485"/>
                      </a:cubicBezTo>
                      <a:cubicBezTo>
                        <a:pt x="1138" y="206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457" name="Group 483"/>
              <p:cNvGrpSpPr/>
              <p:nvPr/>
            </p:nvGrpSpPr>
            <p:grpSpPr>
              <a:xfrm>
                <a:off x="6642360" y="2348280"/>
                <a:ext cx="76320" cy="67320"/>
                <a:chOff x="6642360" y="2348280"/>
                <a:chExt cx="76320" cy="67320"/>
              </a:xfrm>
            </p:grpSpPr>
            <p:sp>
              <p:nvSpPr>
                <p:cNvPr id="1458" name="CustomShape 484"/>
                <p:cNvSpPr/>
                <p:nvPr/>
              </p:nvSpPr>
              <p:spPr>
                <a:xfrm>
                  <a:off x="6642360" y="2348280"/>
                  <a:ext cx="76320" cy="67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1" y="1581"/>
                        <a:pt x="763" y="3431"/>
                        <a:pt x="2287" y="3431"/>
                      </a:cubicBezTo>
                      <a:cubicBezTo>
                        <a:pt x="3230" y="3431"/>
                        <a:pt x="3993" y="2657"/>
                        <a:pt x="3993" y="1714"/>
                      </a:cubicBezTo>
                      <a:cubicBezTo>
                        <a:pt x="3993" y="682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59" name="CustomShape 485"/>
                <p:cNvSpPr/>
                <p:nvPr/>
              </p:nvSpPr>
              <p:spPr>
                <a:xfrm>
                  <a:off x="6673680" y="2372760"/>
                  <a:ext cx="2124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>
                      <a:moveTo>
                        <a:pt x="654" y="1"/>
                      </a:moveTo>
                      <a:cubicBezTo>
                        <a:pt x="218" y="1"/>
                        <a:pt x="1" y="521"/>
                        <a:pt x="315" y="823"/>
                      </a:cubicBezTo>
                      <a:cubicBezTo>
                        <a:pt x="414" y="922"/>
                        <a:pt x="536" y="967"/>
                        <a:pt x="656" y="967"/>
                      </a:cubicBezTo>
                      <a:cubicBezTo>
                        <a:pt x="902" y="967"/>
                        <a:pt x="1138" y="778"/>
                        <a:pt x="1138" y="485"/>
                      </a:cubicBezTo>
                      <a:cubicBezTo>
                        <a:pt x="1138" y="219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460" name="Group 486"/>
              <p:cNvGrpSpPr/>
              <p:nvPr/>
            </p:nvGrpSpPr>
            <p:grpSpPr>
              <a:xfrm>
                <a:off x="6204600" y="2769840"/>
                <a:ext cx="76320" cy="67320"/>
                <a:chOff x="6204600" y="2769840"/>
                <a:chExt cx="76320" cy="67320"/>
              </a:xfrm>
            </p:grpSpPr>
            <p:sp>
              <p:nvSpPr>
                <p:cNvPr id="1461" name="CustomShape 487"/>
                <p:cNvSpPr/>
                <p:nvPr/>
              </p:nvSpPr>
              <p:spPr>
                <a:xfrm>
                  <a:off x="6204600" y="2769840"/>
                  <a:ext cx="76320" cy="67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9">
                      <a:moveTo>
                        <a:pt x="2266" y="0"/>
                      </a:moveTo>
                      <a:cubicBezTo>
                        <a:pt x="1848" y="0"/>
                        <a:pt x="1423" y="155"/>
                        <a:pt x="1077" y="501"/>
                      </a:cubicBezTo>
                      <a:cubicBezTo>
                        <a:pt x="0" y="1578"/>
                        <a:pt x="762" y="3429"/>
                        <a:pt x="2287" y="3429"/>
                      </a:cubicBezTo>
                      <a:cubicBezTo>
                        <a:pt x="3230" y="3429"/>
                        <a:pt x="3992" y="2667"/>
                        <a:pt x="3992" y="1723"/>
                      </a:cubicBezTo>
                      <a:cubicBezTo>
                        <a:pt x="3992" y="689"/>
                        <a:pt x="3146" y="0"/>
                        <a:pt x="226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62" name="CustomShape 488"/>
                <p:cNvSpPr/>
                <p:nvPr/>
              </p:nvSpPr>
              <p:spPr>
                <a:xfrm>
                  <a:off x="6236280" y="2794320"/>
                  <a:ext cx="20880" cy="18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6">
                      <a:moveTo>
                        <a:pt x="642" y="0"/>
                      </a:moveTo>
                      <a:cubicBezTo>
                        <a:pt x="218" y="12"/>
                        <a:pt x="0" y="520"/>
                        <a:pt x="303" y="835"/>
                      </a:cubicBezTo>
                      <a:cubicBezTo>
                        <a:pt x="400" y="932"/>
                        <a:pt x="520" y="976"/>
                        <a:pt x="638" y="976"/>
                      </a:cubicBezTo>
                      <a:cubicBezTo>
                        <a:pt x="886" y="976"/>
                        <a:pt x="1125" y="783"/>
                        <a:pt x="1125" y="496"/>
                      </a:cubicBezTo>
                      <a:cubicBezTo>
                        <a:pt x="1125" y="218"/>
                        <a:pt x="908" y="0"/>
                        <a:pt x="64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463" name="Group 489"/>
              <p:cNvGrpSpPr/>
              <p:nvPr/>
            </p:nvGrpSpPr>
            <p:grpSpPr>
              <a:xfrm>
                <a:off x="6120000" y="2802600"/>
                <a:ext cx="76320" cy="67320"/>
                <a:chOff x="6120000" y="2802600"/>
                <a:chExt cx="76320" cy="67320"/>
              </a:xfrm>
            </p:grpSpPr>
            <p:sp>
              <p:nvSpPr>
                <p:cNvPr id="1464" name="CustomShape 490"/>
                <p:cNvSpPr/>
                <p:nvPr/>
              </p:nvSpPr>
              <p:spPr>
                <a:xfrm>
                  <a:off x="6120000" y="2802600"/>
                  <a:ext cx="76320" cy="67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>
                      <a:moveTo>
                        <a:pt x="2273" y="1"/>
                      </a:moveTo>
                      <a:cubicBezTo>
                        <a:pt x="1853" y="1"/>
                        <a:pt x="1425" y="156"/>
                        <a:pt x="1077" y="505"/>
                      </a:cubicBezTo>
                      <a:cubicBezTo>
                        <a:pt x="0" y="1581"/>
                        <a:pt x="762" y="3420"/>
                        <a:pt x="2287" y="3432"/>
                      </a:cubicBezTo>
                      <a:cubicBezTo>
                        <a:pt x="3230" y="3432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65" name="CustomShape 491"/>
                <p:cNvSpPr/>
                <p:nvPr/>
              </p:nvSpPr>
              <p:spPr>
                <a:xfrm>
                  <a:off x="6151680" y="2827440"/>
                  <a:ext cx="2088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>
                      <a:moveTo>
                        <a:pt x="664" y="1"/>
                      </a:moveTo>
                      <a:cubicBezTo>
                        <a:pt x="656" y="1"/>
                        <a:pt x="649" y="1"/>
                        <a:pt x="641" y="1"/>
                      </a:cubicBezTo>
                      <a:cubicBezTo>
                        <a:pt x="218" y="1"/>
                        <a:pt x="0" y="522"/>
                        <a:pt x="303" y="824"/>
                      </a:cubicBezTo>
                      <a:cubicBezTo>
                        <a:pt x="400" y="921"/>
                        <a:pt x="520" y="965"/>
                        <a:pt x="638" y="965"/>
                      </a:cubicBezTo>
                      <a:cubicBezTo>
                        <a:pt x="886" y="965"/>
                        <a:pt x="1125" y="772"/>
                        <a:pt x="1125" y="485"/>
                      </a:cubicBezTo>
                      <a:cubicBezTo>
                        <a:pt x="1125" y="215"/>
                        <a:pt x="931" y="1"/>
                        <a:pt x="66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466" name="Group 492"/>
              <p:cNvGrpSpPr/>
              <p:nvPr/>
            </p:nvGrpSpPr>
            <p:grpSpPr>
              <a:xfrm>
                <a:off x="6968880" y="2600640"/>
                <a:ext cx="76320" cy="67320"/>
                <a:chOff x="6968880" y="2600640"/>
                <a:chExt cx="76320" cy="67320"/>
              </a:xfrm>
            </p:grpSpPr>
            <p:sp>
              <p:nvSpPr>
                <p:cNvPr id="1467" name="CustomShape 493"/>
                <p:cNvSpPr/>
                <p:nvPr/>
              </p:nvSpPr>
              <p:spPr>
                <a:xfrm>
                  <a:off x="6968880" y="2600640"/>
                  <a:ext cx="76320" cy="67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>
                      <a:moveTo>
                        <a:pt x="2273" y="1"/>
                      </a:moveTo>
                      <a:cubicBezTo>
                        <a:pt x="1853" y="1"/>
                        <a:pt x="1426" y="157"/>
                        <a:pt x="1077" y="505"/>
                      </a:cubicBezTo>
                      <a:cubicBezTo>
                        <a:pt x="1" y="1582"/>
                        <a:pt x="763" y="3432"/>
                        <a:pt x="2287" y="3432"/>
                      </a:cubicBezTo>
                      <a:cubicBezTo>
                        <a:pt x="3231" y="3420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68" name="CustomShape 494"/>
                <p:cNvSpPr/>
                <p:nvPr/>
              </p:nvSpPr>
              <p:spPr>
                <a:xfrm>
                  <a:off x="7003800" y="2624760"/>
                  <a:ext cx="1800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sp>
            <p:nvSpPr>
              <p:cNvPr id="1469" name="CustomShape 495"/>
              <p:cNvSpPr/>
              <p:nvPr/>
            </p:nvSpPr>
            <p:spPr>
              <a:xfrm>
                <a:off x="6857640" y="2102040"/>
                <a:ext cx="103680" cy="91080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4644">
                    <a:moveTo>
                      <a:pt x="3085" y="1"/>
                    </a:moveTo>
                    <a:cubicBezTo>
                      <a:pt x="2516" y="1"/>
                      <a:pt x="1935" y="213"/>
                      <a:pt x="1465" y="688"/>
                    </a:cubicBezTo>
                    <a:cubicBezTo>
                      <a:pt x="1" y="2140"/>
                      <a:pt x="1029" y="4632"/>
                      <a:pt x="3098" y="4644"/>
                    </a:cubicBezTo>
                    <a:cubicBezTo>
                      <a:pt x="4380" y="4632"/>
                      <a:pt x="5408" y="3603"/>
                      <a:pt x="5408" y="2321"/>
                    </a:cubicBezTo>
                    <a:cubicBezTo>
                      <a:pt x="5408" y="923"/>
                      <a:pt x="4270" y="1"/>
                      <a:pt x="3085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70" name="CustomShape 496"/>
              <p:cNvSpPr/>
              <p:nvPr/>
            </p:nvSpPr>
            <p:spPr>
              <a:xfrm>
                <a:off x="6896520" y="2126520"/>
                <a:ext cx="41400" cy="42480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2178">
                    <a:moveTo>
                      <a:pt x="1090" y="0"/>
                    </a:moveTo>
                    <a:cubicBezTo>
                      <a:pt x="485" y="0"/>
                      <a:pt x="1" y="484"/>
                      <a:pt x="1" y="1089"/>
                    </a:cubicBezTo>
                    <a:cubicBezTo>
                      <a:pt x="1" y="1694"/>
                      <a:pt x="485" y="2178"/>
                      <a:pt x="1090" y="2178"/>
                    </a:cubicBezTo>
                    <a:cubicBezTo>
                      <a:pt x="1694" y="2178"/>
                      <a:pt x="2178" y="1694"/>
                      <a:pt x="2178" y="1089"/>
                    </a:cubicBezTo>
                    <a:cubicBezTo>
                      <a:pt x="2178" y="484"/>
                      <a:pt x="1694" y="0"/>
                      <a:pt x="1090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1471" name="Group 497"/>
              <p:cNvGrpSpPr/>
              <p:nvPr/>
            </p:nvGrpSpPr>
            <p:grpSpPr>
              <a:xfrm>
                <a:off x="7168680" y="1835640"/>
                <a:ext cx="98280" cy="86040"/>
                <a:chOff x="7168680" y="1835640"/>
                <a:chExt cx="98280" cy="86040"/>
              </a:xfrm>
            </p:grpSpPr>
            <p:sp>
              <p:nvSpPr>
                <p:cNvPr id="1472" name="CustomShape 498"/>
                <p:cNvSpPr/>
                <p:nvPr/>
              </p:nvSpPr>
              <p:spPr>
                <a:xfrm>
                  <a:off x="7168680" y="1835640"/>
                  <a:ext cx="98280" cy="86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" h="4374">
                      <a:moveTo>
                        <a:pt x="2915" y="0"/>
                      </a:moveTo>
                      <a:cubicBezTo>
                        <a:pt x="2376" y="0"/>
                        <a:pt x="1827" y="201"/>
                        <a:pt x="1380" y="648"/>
                      </a:cubicBezTo>
                      <a:cubicBezTo>
                        <a:pt x="1" y="2015"/>
                        <a:pt x="980" y="4374"/>
                        <a:pt x="2928" y="4374"/>
                      </a:cubicBezTo>
                      <a:cubicBezTo>
                        <a:pt x="4126" y="4374"/>
                        <a:pt x="5105" y="3394"/>
                        <a:pt x="5118" y="2184"/>
                      </a:cubicBezTo>
                      <a:cubicBezTo>
                        <a:pt x="5109" y="869"/>
                        <a:pt x="4036" y="0"/>
                        <a:pt x="291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73" name="CustomShape 499"/>
                <p:cNvSpPr/>
                <p:nvPr/>
              </p:nvSpPr>
              <p:spPr>
                <a:xfrm>
                  <a:off x="7206480" y="1859760"/>
                  <a:ext cx="36360" cy="37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4" h="1925">
                      <a:moveTo>
                        <a:pt x="968" y="1"/>
                      </a:moveTo>
                      <a:cubicBezTo>
                        <a:pt x="436" y="1"/>
                        <a:pt x="0" y="436"/>
                        <a:pt x="0" y="956"/>
                      </a:cubicBezTo>
                      <a:cubicBezTo>
                        <a:pt x="0" y="1489"/>
                        <a:pt x="436" y="1924"/>
                        <a:pt x="968" y="1924"/>
                      </a:cubicBezTo>
                      <a:cubicBezTo>
                        <a:pt x="1500" y="1924"/>
                        <a:pt x="1924" y="1489"/>
                        <a:pt x="1924" y="956"/>
                      </a:cubicBezTo>
                      <a:cubicBezTo>
                        <a:pt x="1924" y="436"/>
                        <a:pt x="1500" y="1"/>
                        <a:pt x="968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474" name="Group 500"/>
              <p:cNvGrpSpPr/>
              <p:nvPr/>
            </p:nvGrpSpPr>
            <p:grpSpPr>
              <a:xfrm>
                <a:off x="7311240" y="2269800"/>
                <a:ext cx="121680" cy="106920"/>
                <a:chOff x="7311240" y="2269800"/>
                <a:chExt cx="121680" cy="106920"/>
              </a:xfrm>
            </p:grpSpPr>
            <p:sp>
              <p:nvSpPr>
                <p:cNvPr id="1475" name="CustomShape 501"/>
                <p:cNvSpPr/>
                <p:nvPr/>
              </p:nvSpPr>
              <p:spPr>
                <a:xfrm>
                  <a:off x="7311240" y="2269800"/>
                  <a:ext cx="121680" cy="106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0" h="5432">
                      <a:moveTo>
                        <a:pt x="3602" y="1"/>
                      </a:moveTo>
                      <a:cubicBezTo>
                        <a:pt x="2936" y="1"/>
                        <a:pt x="2257" y="248"/>
                        <a:pt x="1706" y="799"/>
                      </a:cubicBezTo>
                      <a:cubicBezTo>
                        <a:pt x="1" y="2504"/>
                        <a:pt x="1210" y="5432"/>
                        <a:pt x="3630" y="5432"/>
                      </a:cubicBezTo>
                      <a:cubicBezTo>
                        <a:pt x="5118" y="5432"/>
                        <a:pt x="6339" y="4222"/>
                        <a:pt x="6339" y="2722"/>
                      </a:cubicBezTo>
                      <a:cubicBezTo>
                        <a:pt x="6339" y="1084"/>
                        <a:pt x="4998" y="1"/>
                        <a:pt x="360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76" name="CustomShape 502"/>
                <p:cNvSpPr/>
                <p:nvPr/>
              </p:nvSpPr>
              <p:spPr>
                <a:xfrm>
                  <a:off x="7342920" y="2294280"/>
                  <a:ext cx="66240" cy="58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3" h="2976">
                      <a:moveTo>
                        <a:pt x="1985" y="0"/>
                      </a:moveTo>
                      <a:cubicBezTo>
                        <a:pt x="666" y="0"/>
                        <a:pt x="1" y="1597"/>
                        <a:pt x="944" y="2540"/>
                      </a:cubicBezTo>
                      <a:cubicBezTo>
                        <a:pt x="1245" y="2841"/>
                        <a:pt x="1614" y="2975"/>
                        <a:pt x="1977" y="2975"/>
                      </a:cubicBezTo>
                      <a:cubicBezTo>
                        <a:pt x="2739" y="2975"/>
                        <a:pt x="3473" y="2381"/>
                        <a:pt x="3473" y="1488"/>
                      </a:cubicBezTo>
                      <a:cubicBezTo>
                        <a:pt x="3473" y="665"/>
                        <a:pt x="2807" y="0"/>
                        <a:pt x="19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sp>
            <p:nvSpPr>
              <p:cNvPr id="1477" name="CustomShape 503"/>
              <p:cNvSpPr/>
              <p:nvPr/>
            </p:nvSpPr>
            <p:spPr>
              <a:xfrm>
                <a:off x="7220160" y="2840040"/>
                <a:ext cx="76320" cy="66960"/>
              </a:xfrm>
              <a:custGeom>
                <a:avLst/>
                <a:gdLst/>
                <a:ahLst/>
                <a:cxnLst/>
                <a:rect l="l" t="t" r="r" b="b"/>
                <a:pathLst>
                  <a:path w="3992" h="3420">
                    <a:moveTo>
                      <a:pt x="2272" y="1"/>
                    </a:moveTo>
                    <a:cubicBezTo>
                      <a:pt x="1853" y="1"/>
                      <a:pt x="1425" y="156"/>
                      <a:pt x="1077" y="505"/>
                    </a:cubicBezTo>
                    <a:cubicBezTo>
                      <a:pt x="0" y="1581"/>
                      <a:pt x="762" y="3420"/>
                      <a:pt x="2286" y="3420"/>
                    </a:cubicBezTo>
                    <a:cubicBezTo>
                      <a:pt x="3230" y="3420"/>
                      <a:pt x="3992" y="2658"/>
                      <a:pt x="3992" y="1714"/>
                    </a:cubicBezTo>
                    <a:cubicBezTo>
                      <a:pt x="3992" y="683"/>
                      <a:pt x="3150" y="1"/>
                      <a:pt x="2272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78" name="CustomShape 504"/>
              <p:cNvSpPr/>
              <p:nvPr/>
            </p:nvSpPr>
            <p:spPr>
              <a:xfrm>
                <a:off x="7255080" y="2864160"/>
                <a:ext cx="18000" cy="18360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9">
                    <a:moveTo>
                      <a:pt x="484" y="0"/>
                    </a:moveTo>
                    <a:cubicBezTo>
                      <a:pt x="218" y="0"/>
                      <a:pt x="0" y="218"/>
                      <a:pt x="0" y="484"/>
                    </a:cubicBezTo>
                    <a:cubicBezTo>
                      <a:pt x="0" y="750"/>
                      <a:pt x="218" y="968"/>
                      <a:pt x="484" y="968"/>
                    </a:cubicBezTo>
                    <a:cubicBezTo>
                      <a:pt x="750" y="968"/>
                      <a:pt x="968" y="750"/>
                      <a:pt x="968" y="484"/>
                    </a:cubicBezTo>
                    <a:cubicBezTo>
                      <a:pt x="968" y="218"/>
                      <a:pt x="750" y="0"/>
                      <a:pt x="484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1479" name="Group 505"/>
              <p:cNvGrpSpPr/>
              <p:nvPr/>
            </p:nvGrpSpPr>
            <p:grpSpPr>
              <a:xfrm>
                <a:off x="7346520" y="3023280"/>
                <a:ext cx="76320" cy="66960"/>
                <a:chOff x="7346520" y="3023280"/>
                <a:chExt cx="76320" cy="66960"/>
              </a:xfrm>
            </p:grpSpPr>
            <p:sp>
              <p:nvSpPr>
                <p:cNvPr id="1480" name="CustomShape 506"/>
                <p:cNvSpPr/>
                <p:nvPr/>
              </p:nvSpPr>
              <p:spPr>
                <a:xfrm>
                  <a:off x="7346520" y="3023280"/>
                  <a:ext cx="76320" cy="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81" name="CustomShape 507"/>
                <p:cNvSpPr/>
                <p:nvPr/>
              </p:nvSpPr>
              <p:spPr>
                <a:xfrm>
                  <a:off x="7378200" y="3047760"/>
                  <a:ext cx="2124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>
                      <a:moveTo>
                        <a:pt x="654" y="0"/>
                      </a:moveTo>
                      <a:cubicBezTo>
                        <a:pt x="218" y="0"/>
                        <a:pt x="0" y="521"/>
                        <a:pt x="303" y="823"/>
                      </a:cubicBezTo>
                      <a:cubicBezTo>
                        <a:pt x="402" y="922"/>
                        <a:pt x="525" y="966"/>
                        <a:pt x="646" y="966"/>
                      </a:cubicBezTo>
                      <a:cubicBezTo>
                        <a:pt x="896" y="966"/>
                        <a:pt x="1138" y="777"/>
                        <a:pt x="1138" y="484"/>
                      </a:cubicBezTo>
                      <a:cubicBezTo>
                        <a:pt x="1138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482" name="Group 508"/>
              <p:cNvGrpSpPr/>
              <p:nvPr/>
            </p:nvGrpSpPr>
            <p:grpSpPr>
              <a:xfrm>
                <a:off x="7585560" y="2830320"/>
                <a:ext cx="76320" cy="66960"/>
                <a:chOff x="7585560" y="2830320"/>
                <a:chExt cx="76320" cy="66960"/>
              </a:xfrm>
            </p:grpSpPr>
            <p:sp>
              <p:nvSpPr>
                <p:cNvPr id="1483" name="CustomShape 509"/>
                <p:cNvSpPr/>
                <p:nvPr/>
              </p:nvSpPr>
              <p:spPr>
                <a:xfrm>
                  <a:off x="7585560" y="2830320"/>
                  <a:ext cx="76320" cy="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84" name="CustomShape 510"/>
                <p:cNvSpPr/>
                <p:nvPr/>
              </p:nvSpPr>
              <p:spPr>
                <a:xfrm>
                  <a:off x="7620480" y="2854800"/>
                  <a:ext cx="1800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485" name="Group 511"/>
              <p:cNvGrpSpPr/>
              <p:nvPr/>
            </p:nvGrpSpPr>
            <p:grpSpPr>
              <a:xfrm>
                <a:off x="7520040" y="2636640"/>
                <a:ext cx="76680" cy="67320"/>
                <a:chOff x="7520040" y="2636640"/>
                <a:chExt cx="76680" cy="67320"/>
              </a:xfrm>
            </p:grpSpPr>
            <p:sp>
              <p:nvSpPr>
                <p:cNvPr id="1486" name="CustomShape 512"/>
                <p:cNvSpPr/>
                <p:nvPr/>
              </p:nvSpPr>
              <p:spPr>
                <a:xfrm>
                  <a:off x="7520040" y="2636640"/>
                  <a:ext cx="76680" cy="67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32"/>
                        <a:pt x="2299" y="3432"/>
                      </a:cubicBezTo>
                      <a:cubicBezTo>
                        <a:pt x="3242" y="3432"/>
                        <a:pt x="4004" y="2658"/>
                        <a:pt x="4004" y="1714"/>
                      </a:cubicBezTo>
                      <a:cubicBezTo>
                        <a:pt x="4004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87" name="CustomShape 513"/>
                <p:cNvSpPr/>
                <p:nvPr/>
              </p:nvSpPr>
              <p:spPr>
                <a:xfrm>
                  <a:off x="7555320" y="2661120"/>
                  <a:ext cx="1764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" h="956">
                      <a:moveTo>
                        <a:pt x="485" y="0"/>
                      </a:moveTo>
                      <a:cubicBezTo>
                        <a:pt x="206" y="0"/>
                        <a:pt x="1" y="206"/>
                        <a:pt x="1" y="472"/>
                      </a:cubicBezTo>
                      <a:cubicBezTo>
                        <a:pt x="1" y="738"/>
                        <a:pt x="206" y="956"/>
                        <a:pt x="485" y="956"/>
                      </a:cubicBezTo>
                      <a:cubicBezTo>
                        <a:pt x="751" y="956"/>
                        <a:pt x="956" y="738"/>
                        <a:pt x="956" y="472"/>
                      </a:cubicBezTo>
                      <a:cubicBezTo>
                        <a:pt x="956" y="206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488" name="Group 514"/>
              <p:cNvGrpSpPr/>
              <p:nvPr/>
            </p:nvGrpSpPr>
            <p:grpSpPr>
              <a:xfrm>
                <a:off x="7677000" y="2262960"/>
                <a:ext cx="65160" cy="66960"/>
                <a:chOff x="7677000" y="2262960"/>
                <a:chExt cx="65160" cy="66960"/>
              </a:xfrm>
            </p:grpSpPr>
            <p:sp>
              <p:nvSpPr>
                <p:cNvPr id="1489" name="CustomShape 515"/>
                <p:cNvSpPr/>
                <p:nvPr/>
              </p:nvSpPr>
              <p:spPr>
                <a:xfrm>
                  <a:off x="7677000" y="2262960"/>
                  <a:ext cx="65160" cy="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2" h="3424">
                      <a:moveTo>
                        <a:pt x="1706" y="1"/>
                      </a:moveTo>
                      <a:cubicBezTo>
                        <a:pt x="762" y="1"/>
                        <a:pt x="0" y="775"/>
                        <a:pt x="0" y="1718"/>
                      </a:cubicBezTo>
                      <a:cubicBezTo>
                        <a:pt x="0" y="2662"/>
                        <a:pt x="762" y="3424"/>
                        <a:pt x="1706" y="3424"/>
                      </a:cubicBezTo>
                      <a:cubicBezTo>
                        <a:pt x="2649" y="3424"/>
                        <a:pt x="3411" y="2662"/>
                        <a:pt x="3411" y="1718"/>
                      </a:cubicBezTo>
                      <a:cubicBezTo>
                        <a:pt x="3411" y="775"/>
                        <a:pt x="2649" y="1"/>
                        <a:pt x="170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90" name="CustomShape 516"/>
                <p:cNvSpPr/>
                <p:nvPr/>
              </p:nvSpPr>
              <p:spPr>
                <a:xfrm>
                  <a:off x="7700400" y="2287440"/>
                  <a:ext cx="1800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491" name="Group 517"/>
              <p:cNvGrpSpPr/>
              <p:nvPr/>
            </p:nvGrpSpPr>
            <p:grpSpPr>
              <a:xfrm>
                <a:off x="7893720" y="2282040"/>
                <a:ext cx="76320" cy="66960"/>
                <a:chOff x="7893720" y="2282040"/>
                <a:chExt cx="76320" cy="66960"/>
              </a:xfrm>
            </p:grpSpPr>
            <p:sp>
              <p:nvSpPr>
                <p:cNvPr id="1492" name="CustomShape 518"/>
                <p:cNvSpPr/>
                <p:nvPr/>
              </p:nvSpPr>
              <p:spPr>
                <a:xfrm>
                  <a:off x="7893720" y="2282040"/>
                  <a:ext cx="76320" cy="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2" h="3420">
                      <a:moveTo>
                        <a:pt x="2272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0"/>
                        <a:pt x="227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93" name="CustomShape 519"/>
                <p:cNvSpPr/>
                <p:nvPr/>
              </p:nvSpPr>
              <p:spPr>
                <a:xfrm>
                  <a:off x="7928640" y="2306520"/>
                  <a:ext cx="1800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494" name="Group 520"/>
              <p:cNvGrpSpPr/>
              <p:nvPr/>
            </p:nvGrpSpPr>
            <p:grpSpPr>
              <a:xfrm>
                <a:off x="7819200" y="2253600"/>
                <a:ext cx="76320" cy="66960"/>
                <a:chOff x="7819200" y="2253600"/>
                <a:chExt cx="76320" cy="66960"/>
              </a:xfrm>
            </p:grpSpPr>
            <p:sp>
              <p:nvSpPr>
                <p:cNvPr id="1495" name="CustomShape 521"/>
                <p:cNvSpPr/>
                <p:nvPr/>
              </p:nvSpPr>
              <p:spPr>
                <a:xfrm>
                  <a:off x="7819200" y="2253600"/>
                  <a:ext cx="76320" cy="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2" h="3421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96" name="CustomShape 522"/>
                <p:cNvSpPr/>
                <p:nvPr/>
              </p:nvSpPr>
              <p:spPr>
                <a:xfrm>
                  <a:off x="7850520" y="2277720"/>
                  <a:ext cx="2124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4">
                      <a:moveTo>
                        <a:pt x="653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4" y="921"/>
                        <a:pt x="526" y="964"/>
                        <a:pt x="646" y="964"/>
                      </a:cubicBezTo>
                      <a:cubicBezTo>
                        <a:pt x="898" y="964"/>
                        <a:pt x="1137" y="771"/>
                        <a:pt x="1137" y="484"/>
                      </a:cubicBezTo>
                      <a:cubicBezTo>
                        <a:pt x="1137" y="218"/>
                        <a:pt x="919" y="1"/>
                        <a:pt x="65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497" name="Group 523"/>
              <p:cNvGrpSpPr/>
              <p:nvPr/>
            </p:nvGrpSpPr>
            <p:grpSpPr>
              <a:xfrm>
                <a:off x="8007480" y="1861560"/>
                <a:ext cx="76680" cy="66960"/>
                <a:chOff x="8007480" y="1861560"/>
                <a:chExt cx="76680" cy="66960"/>
              </a:xfrm>
            </p:grpSpPr>
            <p:sp>
              <p:nvSpPr>
                <p:cNvPr id="1498" name="CustomShape 524"/>
                <p:cNvSpPr/>
                <p:nvPr/>
              </p:nvSpPr>
              <p:spPr>
                <a:xfrm>
                  <a:off x="8007480" y="1861560"/>
                  <a:ext cx="76680" cy="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5">
                      <a:moveTo>
                        <a:pt x="2285" y="0"/>
                      </a:moveTo>
                      <a:cubicBezTo>
                        <a:pt x="1865" y="0"/>
                        <a:pt x="1437" y="157"/>
                        <a:pt x="1089" y="509"/>
                      </a:cubicBezTo>
                      <a:cubicBezTo>
                        <a:pt x="0" y="1586"/>
                        <a:pt x="774" y="3425"/>
                        <a:pt x="2299" y="3425"/>
                      </a:cubicBezTo>
                      <a:cubicBezTo>
                        <a:pt x="3242" y="3425"/>
                        <a:pt x="4004" y="2663"/>
                        <a:pt x="4004" y="1719"/>
                      </a:cubicBezTo>
                      <a:cubicBezTo>
                        <a:pt x="4004" y="688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99" name="CustomShape 525"/>
                <p:cNvSpPr/>
                <p:nvPr/>
              </p:nvSpPr>
              <p:spPr>
                <a:xfrm>
                  <a:off x="8039160" y="1886040"/>
                  <a:ext cx="2124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5">
                      <a:moveTo>
                        <a:pt x="675" y="1"/>
                      </a:moveTo>
                      <a:cubicBezTo>
                        <a:pt x="668" y="1"/>
                        <a:pt x="661" y="1"/>
                        <a:pt x="654" y="1"/>
                      </a:cubicBezTo>
                      <a:cubicBezTo>
                        <a:pt x="218" y="1"/>
                        <a:pt x="0" y="509"/>
                        <a:pt x="303" y="824"/>
                      </a:cubicBezTo>
                      <a:cubicBezTo>
                        <a:pt x="404" y="921"/>
                        <a:pt x="525" y="965"/>
                        <a:pt x="644" y="965"/>
                      </a:cubicBezTo>
                      <a:cubicBezTo>
                        <a:pt x="893" y="965"/>
                        <a:pt x="1129" y="772"/>
                        <a:pt x="1137" y="485"/>
                      </a:cubicBezTo>
                      <a:cubicBezTo>
                        <a:pt x="1137" y="214"/>
                        <a:pt x="931" y="1"/>
                        <a:pt x="67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500" name="Group 526"/>
              <p:cNvGrpSpPr/>
              <p:nvPr/>
            </p:nvGrpSpPr>
            <p:grpSpPr>
              <a:xfrm>
                <a:off x="6101280" y="2332080"/>
                <a:ext cx="76680" cy="66960"/>
                <a:chOff x="6101280" y="2332080"/>
                <a:chExt cx="76680" cy="66960"/>
              </a:xfrm>
            </p:grpSpPr>
            <p:sp>
              <p:nvSpPr>
                <p:cNvPr id="1501" name="CustomShape 527"/>
                <p:cNvSpPr/>
                <p:nvPr/>
              </p:nvSpPr>
              <p:spPr>
                <a:xfrm>
                  <a:off x="6101280" y="2332080"/>
                  <a:ext cx="76680" cy="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5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02" name="CustomShape 528"/>
                <p:cNvSpPr/>
                <p:nvPr/>
              </p:nvSpPr>
              <p:spPr>
                <a:xfrm>
                  <a:off x="6132960" y="2356560"/>
                  <a:ext cx="2124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>
                      <a:moveTo>
                        <a:pt x="654" y="0"/>
                      </a:moveTo>
                      <a:cubicBezTo>
                        <a:pt x="218" y="0"/>
                        <a:pt x="1" y="520"/>
                        <a:pt x="303" y="823"/>
                      </a:cubicBezTo>
                      <a:cubicBezTo>
                        <a:pt x="402" y="922"/>
                        <a:pt x="524" y="966"/>
                        <a:pt x="644" y="966"/>
                      </a:cubicBezTo>
                      <a:cubicBezTo>
                        <a:pt x="891" y="966"/>
                        <a:pt x="1130" y="777"/>
                        <a:pt x="1138" y="484"/>
                      </a:cubicBezTo>
                      <a:cubicBezTo>
                        <a:pt x="1138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503" name="Group 529"/>
              <p:cNvGrpSpPr/>
              <p:nvPr/>
            </p:nvGrpSpPr>
            <p:grpSpPr>
              <a:xfrm>
                <a:off x="6258240" y="2530440"/>
                <a:ext cx="76320" cy="66960"/>
                <a:chOff x="6258240" y="2530440"/>
                <a:chExt cx="76320" cy="66960"/>
              </a:xfrm>
            </p:grpSpPr>
            <p:sp>
              <p:nvSpPr>
                <p:cNvPr id="1504" name="CustomShape 530"/>
                <p:cNvSpPr/>
                <p:nvPr/>
              </p:nvSpPr>
              <p:spPr>
                <a:xfrm>
                  <a:off x="6258240" y="2530440"/>
                  <a:ext cx="76320" cy="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>
                      <a:moveTo>
                        <a:pt x="2273" y="1"/>
                      </a:moveTo>
                      <a:cubicBezTo>
                        <a:pt x="1853" y="1"/>
                        <a:pt x="1425" y="156"/>
                        <a:pt x="1077" y="505"/>
                      </a:cubicBezTo>
                      <a:cubicBezTo>
                        <a:pt x="0" y="1581"/>
                        <a:pt x="763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05" name="CustomShape 531"/>
                <p:cNvSpPr/>
                <p:nvPr/>
              </p:nvSpPr>
              <p:spPr>
                <a:xfrm>
                  <a:off x="6289560" y="2554920"/>
                  <a:ext cx="2124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>
                      <a:moveTo>
                        <a:pt x="654" y="0"/>
                      </a:moveTo>
                      <a:cubicBezTo>
                        <a:pt x="218" y="0"/>
                        <a:pt x="1" y="521"/>
                        <a:pt x="303" y="823"/>
                      </a:cubicBezTo>
                      <a:cubicBezTo>
                        <a:pt x="402" y="922"/>
                        <a:pt x="524" y="966"/>
                        <a:pt x="644" y="966"/>
                      </a:cubicBezTo>
                      <a:cubicBezTo>
                        <a:pt x="891" y="966"/>
                        <a:pt x="1130" y="777"/>
                        <a:pt x="1138" y="484"/>
                      </a:cubicBezTo>
                      <a:cubicBezTo>
                        <a:pt x="1138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506" name="Group 532"/>
              <p:cNvGrpSpPr/>
              <p:nvPr/>
            </p:nvGrpSpPr>
            <p:grpSpPr>
              <a:xfrm>
                <a:off x="6219360" y="2600640"/>
                <a:ext cx="76680" cy="67320"/>
                <a:chOff x="6219360" y="2600640"/>
                <a:chExt cx="76680" cy="67320"/>
              </a:xfrm>
            </p:grpSpPr>
            <p:sp>
              <p:nvSpPr>
                <p:cNvPr id="1507" name="CustomShape 533"/>
                <p:cNvSpPr/>
                <p:nvPr/>
              </p:nvSpPr>
              <p:spPr>
                <a:xfrm>
                  <a:off x="6219360" y="2600640"/>
                  <a:ext cx="76680" cy="67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>
                      <a:moveTo>
                        <a:pt x="2276" y="1"/>
                      </a:moveTo>
                      <a:cubicBezTo>
                        <a:pt x="1854" y="1"/>
                        <a:pt x="1425" y="157"/>
                        <a:pt x="1077" y="505"/>
                      </a:cubicBezTo>
                      <a:cubicBezTo>
                        <a:pt x="0" y="1582"/>
                        <a:pt x="763" y="3432"/>
                        <a:pt x="2287" y="3432"/>
                      </a:cubicBezTo>
                      <a:cubicBezTo>
                        <a:pt x="3230" y="3420"/>
                        <a:pt x="4004" y="2658"/>
                        <a:pt x="4004" y="1715"/>
                      </a:cubicBezTo>
                      <a:cubicBezTo>
                        <a:pt x="4004" y="683"/>
                        <a:pt x="3157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08" name="CustomShape 534"/>
                <p:cNvSpPr/>
                <p:nvPr/>
              </p:nvSpPr>
              <p:spPr>
                <a:xfrm>
                  <a:off x="6251040" y="2624760"/>
                  <a:ext cx="21240" cy="18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3">
                      <a:moveTo>
                        <a:pt x="642" y="1"/>
                      </a:moveTo>
                      <a:cubicBezTo>
                        <a:pt x="218" y="1"/>
                        <a:pt x="1" y="521"/>
                        <a:pt x="303" y="823"/>
                      </a:cubicBezTo>
                      <a:cubicBezTo>
                        <a:pt x="402" y="926"/>
                        <a:pt x="524" y="972"/>
                        <a:pt x="644" y="972"/>
                      </a:cubicBezTo>
                      <a:cubicBezTo>
                        <a:pt x="891" y="972"/>
                        <a:pt x="1130" y="778"/>
                        <a:pt x="1138" y="485"/>
                      </a:cubicBezTo>
                      <a:cubicBezTo>
                        <a:pt x="1138" y="218"/>
                        <a:pt x="920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509" name="Group 535"/>
              <p:cNvGrpSpPr/>
              <p:nvPr/>
            </p:nvGrpSpPr>
            <p:grpSpPr>
              <a:xfrm>
                <a:off x="6122880" y="2659320"/>
                <a:ext cx="39240" cy="39960"/>
                <a:chOff x="6122880" y="2659320"/>
                <a:chExt cx="39240" cy="39960"/>
              </a:xfrm>
            </p:grpSpPr>
            <p:sp>
              <p:nvSpPr>
                <p:cNvPr id="1510" name="CustomShape 536"/>
                <p:cNvSpPr/>
                <p:nvPr/>
              </p:nvSpPr>
              <p:spPr>
                <a:xfrm>
                  <a:off x="6122880" y="2659320"/>
                  <a:ext cx="39240" cy="39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58">
                      <a:moveTo>
                        <a:pt x="1029" y="1"/>
                      </a:moveTo>
                      <a:cubicBezTo>
                        <a:pt x="460" y="1"/>
                        <a:pt x="0" y="460"/>
                        <a:pt x="0" y="1029"/>
                      </a:cubicBezTo>
                      <a:cubicBezTo>
                        <a:pt x="0" y="1597"/>
                        <a:pt x="460" y="2057"/>
                        <a:pt x="1029" y="2057"/>
                      </a:cubicBezTo>
                      <a:cubicBezTo>
                        <a:pt x="1609" y="2057"/>
                        <a:pt x="2069" y="1597"/>
                        <a:pt x="2069" y="1029"/>
                      </a:cubicBezTo>
                      <a:cubicBezTo>
                        <a:pt x="2069" y="460"/>
                        <a:pt x="1609" y="1"/>
                        <a:pt x="102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11" name="CustomShape 537"/>
                <p:cNvSpPr/>
                <p:nvPr/>
              </p:nvSpPr>
              <p:spPr>
                <a:xfrm>
                  <a:off x="6137280" y="2674080"/>
                  <a:ext cx="1080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582">
                      <a:moveTo>
                        <a:pt x="291" y="1"/>
                      </a:moveTo>
                      <a:cubicBezTo>
                        <a:pt x="133" y="1"/>
                        <a:pt x="0" y="134"/>
                        <a:pt x="0" y="291"/>
                      </a:cubicBezTo>
                      <a:cubicBezTo>
                        <a:pt x="0" y="460"/>
                        <a:pt x="133" y="581"/>
                        <a:pt x="291" y="581"/>
                      </a:cubicBezTo>
                      <a:cubicBezTo>
                        <a:pt x="460" y="581"/>
                        <a:pt x="593" y="460"/>
                        <a:pt x="593" y="291"/>
                      </a:cubicBezTo>
                      <a:cubicBezTo>
                        <a:pt x="593" y="134"/>
                        <a:pt x="460" y="1"/>
                        <a:pt x="29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512" name="Group 538"/>
              <p:cNvGrpSpPr/>
              <p:nvPr/>
            </p:nvGrpSpPr>
            <p:grpSpPr>
              <a:xfrm>
                <a:off x="5839200" y="2559240"/>
                <a:ext cx="76680" cy="66960"/>
                <a:chOff x="5839200" y="2559240"/>
                <a:chExt cx="76680" cy="66960"/>
              </a:xfrm>
            </p:grpSpPr>
            <p:sp>
              <p:nvSpPr>
                <p:cNvPr id="1513" name="CustomShape 539"/>
                <p:cNvSpPr/>
                <p:nvPr/>
              </p:nvSpPr>
              <p:spPr>
                <a:xfrm>
                  <a:off x="5839200" y="2559240"/>
                  <a:ext cx="76680" cy="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>
                      <a:moveTo>
                        <a:pt x="2276" y="0"/>
                      </a:moveTo>
                      <a:cubicBezTo>
                        <a:pt x="1855" y="0"/>
                        <a:pt x="1426" y="156"/>
                        <a:pt x="1077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3993" y="2657"/>
                        <a:pt x="4005" y="1714"/>
                      </a:cubicBezTo>
                      <a:cubicBezTo>
                        <a:pt x="4005" y="683"/>
                        <a:pt x="3158" y="0"/>
                        <a:pt x="227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14" name="CustomShape 540"/>
                <p:cNvSpPr/>
                <p:nvPr/>
              </p:nvSpPr>
              <p:spPr>
                <a:xfrm>
                  <a:off x="5870880" y="2583360"/>
                  <a:ext cx="2088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>
                      <a:moveTo>
                        <a:pt x="641" y="1"/>
                      </a:moveTo>
                      <a:cubicBezTo>
                        <a:pt x="206" y="1"/>
                        <a:pt x="0" y="521"/>
                        <a:pt x="302" y="824"/>
                      </a:cubicBezTo>
                      <a:cubicBezTo>
                        <a:pt x="400" y="921"/>
                        <a:pt x="520" y="964"/>
                        <a:pt x="638" y="964"/>
                      </a:cubicBezTo>
                      <a:cubicBezTo>
                        <a:pt x="886" y="964"/>
                        <a:pt x="1125" y="772"/>
                        <a:pt x="1125" y="485"/>
                      </a:cubicBezTo>
                      <a:cubicBezTo>
                        <a:pt x="1125" y="219"/>
                        <a:pt x="907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sp>
            <p:nvSpPr>
              <p:cNvPr id="1515" name="CustomShape 541"/>
              <p:cNvSpPr/>
              <p:nvPr/>
            </p:nvSpPr>
            <p:spPr>
              <a:xfrm>
                <a:off x="5653080" y="2637360"/>
                <a:ext cx="76320" cy="66960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21">
                    <a:moveTo>
                      <a:pt x="2273" y="1"/>
                    </a:moveTo>
                    <a:cubicBezTo>
                      <a:pt x="1853" y="1"/>
                      <a:pt x="1426" y="157"/>
                      <a:pt x="1077" y="505"/>
                    </a:cubicBezTo>
                    <a:cubicBezTo>
                      <a:pt x="1" y="1581"/>
                      <a:pt x="763" y="3420"/>
                      <a:pt x="2287" y="3420"/>
                    </a:cubicBezTo>
                    <a:cubicBezTo>
                      <a:pt x="3231" y="3420"/>
                      <a:pt x="3993" y="2658"/>
                      <a:pt x="3993" y="1714"/>
                    </a:cubicBezTo>
                    <a:cubicBezTo>
                      <a:pt x="3993" y="683"/>
                      <a:pt x="3151" y="1"/>
                      <a:pt x="2273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16" name="CustomShape 542"/>
              <p:cNvSpPr/>
              <p:nvPr/>
            </p:nvSpPr>
            <p:spPr>
              <a:xfrm>
                <a:off x="5688000" y="2661480"/>
                <a:ext cx="18000" cy="18360"/>
              </a:xfrm>
              <a:custGeom>
                <a:avLst/>
                <a:gdLst/>
                <a:ahLst/>
                <a:cxnLst/>
                <a:rect l="l" t="t" r="r" b="b"/>
                <a:pathLst>
                  <a:path w="968" h="969">
                    <a:moveTo>
                      <a:pt x="484" y="1"/>
                    </a:moveTo>
                    <a:cubicBezTo>
                      <a:pt x="218" y="1"/>
                      <a:pt x="0" y="218"/>
                      <a:pt x="0" y="484"/>
                    </a:cubicBezTo>
                    <a:cubicBezTo>
                      <a:pt x="0" y="751"/>
                      <a:pt x="218" y="968"/>
                      <a:pt x="484" y="968"/>
                    </a:cubicBezTo>
                    <a:cubicBezTo>
                      <a:pt x="750" y="968"/>
                      <a:pt x="968" y="751"/>
                      <a:pt x="968" y="484"/>
                    </a:cubicBezTo>
                    <a:cubicBezTo>
                      <a:pt x="968" y="218"/>
                      <a:pt x="750" y="1"/>
                      <a:pt x="484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1517" name="Group 543"/>
              <p:cNvGrpSpPr/>
              <p:nvPr/>
            </p:nvGrpSpPr>
            <p:grpSpPr>
              <a:xfrm>
                <a:off x="5548320" y="2523600"/>
                <a:ext cx="76680" cy="67320"/>
                <a:chOff x="5548320" y="2523600"/>
                <a:chExt cx="76680" cy="67320"/>
              </a:xfrm>
            </p:grpSpPr>
            <p:sp>
              <p:nvSpPr>
                <p:cNvPr id="1518" name="CustomShape 544"/>
                <p:cNvSpPr/>
                <p:nvPr/>
              </p:nvSpPr>
              <p:spPr>
                <a:xfrm>
                  <a:off x="5548320" y="2523600"/>
                  <a:ext cx="76680" cy="67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3" y="3432"/>
                        <a:pt x="2287" y="3432"/>
                      </a:cubicBezTo>
                      <a:cubicBezTo>
                        <a:pt x="3230" y="3432"/>
                        <a:pt x="3992" y="2658"/>
                        <a:pt x="4005" y="1714"/>
                      </a:cubicBezTo>
                      <a:cubicBezTo>
                        <a:pt x="3996" y="683"/>
                        <a:pt x="3152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19" name="CustomShape 545"/>
                <p:cNvSpPr/>
                <p:nvPr/>
              </p:nvSpPr>
              <p:spPr>
                <a:xfrm>
                  <a:off x="5583240" y="2547720"/>
                  <a:ext cx="1800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>
                      <a:moveTo>
                        <a:pt x="485" y="1"/>
                      </a:moveTo>
                      <a:cubicBezTo>
                        <a:pt x="219" y="1"/>
                        <a:pt x="1" y="218"/>
                        <a:pt x="1" y="484"/>
                      </a:cubicBezTo>
                      <a:cubicBezTo>
                        <a:pt x="1" y="751"/>
                        <a:pt x="219" y="968"/>
                        <a:pt x="485" y="968"/>
                      </a:cubicBezTo>
                      <a:cubicBezTo>
                        <a:pt x="751" y="968"/>
                        <a:pt x="969" y="751"/>
                        <a:pt x="969" y="484"/>
                      </a:cubicBezTo>
                      <a:cubicBezTo>
                        <a:pt x="969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520" name="Group 546"/>
              <p:cNvGrpSpPr/>
              <p:nvPr/>
            </p:nvGrpSpPr>
            <p:grpSpPr>
              <a:xfrm>
                <a:off x="5646240" y="2523600"/>
                <a:ext cx="76680" cy="67320"/>
                <a:chOff x="5646240" y="2523600"/>
                <a:chExt cx="76680" cy="67320"/>
              </a:xfrm>
            </p:grpSpPr>
            <p:sp>
              <p:nvSpPr>
                <p:cNvPr id="1521" name="CustomShape 547"/>
                <p:cNvSpPr/>
                <p:nvPr/>
              </p:nvSpPr>
              <p:spPr>
                <a:xfrm>
                  <a:off x="5646240" y="2523600"/>
                  <a:ext cx="76680" cy="67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>
                      <a:moveTo>
                        <a:pt x="2275" y="1"/>
                      </a:moveTo>
                      <a:cubicBezTo>
                        <a:pt x="1854" y="1"/>
                        <a:pt x="1425" y="157"/>
                        <a:pt x="1077" y="505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32"/>
                        <a:pt x="4004" y="2658"/>
                        <a:pt x="4004" y="1714"/>
                      </a:cubicBezTo>
                      <a:cubicBezTo>
                        <a:pt x="4004" y="683"/>
                        <a:pt x="3157" y="1"/>
                        <a:pt x="227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22" name="CustomShape 548"/>
                <p:cNvSpPr/>
                <p:nvPr/>
              </p:nvSpPr>
              <p:spPr>
                <a:xfrm>
                  <a:off x="5677920" y="2547720"/>
                  <a:ext cx="20880" cy="18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6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35"/>
                      </a:cubicBezTo>
                      <a:cubicBezTo>
                        <a:pt x="400" y="932"/>
                        <a:pt x="519" y="976"/>
                        <a:pt x="636" y="976"/>
                      </a:cubicBezTo>
                      <a:cubicBezTo>
                        <a:pt x="885" y="976"/>
                        <a:pt x="1125" y="780"/>
                        <a:pt x="1125" y="484"/>
                      </a:cubicBezTo>
                      <a:cubicBezTo>
                        <a:pt x="1125" y="218"/>
                        <a:pt x="907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523" name="Group 549"/>
              <p:cNvGrpSpPr/>
              <p:nvPr/>
            </p:nvGrpSpPr>
            <p:grpSpPr>
              <a:xfrm>
                <a:off x="5538960" y="2679840"/>
                <a:ext cx="76680" cy="66960"/>
                <a:chOff x="5538960" y="2679840"/>
                <a:chExt cx="76680" cy="66960"/>
              </a:xfrm>
            </p:grpSpPr>
            <p:sp>
              <p:nvSpPr>
                <p:cNvPr id="1524" name="CustomShape 550"/>
                <p:cNvSpPr/>
                <p:nvPr/>
              </p:nvSpPr>
              <p:spPr>
                <a:xfrm>
                  <a:off x="5538960" y="2679840"/>
                  <a:ext cx="76680" cy="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>
                      <a:moveTo>
                        <a:pt x="2276" y="1"/>
                      </a:moveTo>
                      <a:cubicBezTo>
                        <a:pt x="1855" y="1"/>
                        <a:pt x="1425" y="157"/>
                        <a:pt x="1077" y="505"/>
                      </a:cubicBezTo>
                      <a:cubicBezTo>
                        <a:pt x="1" y="1582"/>
                        <a:pt x="763" y="3420"/>
                        <a:pt x="2287" y="3420"/>
                      </a:cubicBezTo>
                      <a:cubicBezTo>
                        <a:pt x="3230" y="3420"/>
                        <a:pt x="3993" y="2658"/>
                        <a:pt x="4005" y="1715"/>
                      </a:cubicBezTo>
                      <a:cubicBezTo>
                        <a:pt x="4005" y="683"/>
                        <a:pt x="3157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25" name="CustomShape 551"/>
                <p:cNvSpPr/>
                <p:nvPr/>
              </p:nvSpPr>
              <p:spPr>
                <a:xfrm>
                  <a:off x="5573880" y="2704320"/>
                  <a:ext cx="1800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526" name="Group 552"/>
              <p:cNvGrpSpPr/>
              <p:nvPr/>
            </p:nvGrpSpPr>
            <p:grpSpPr>
              <a:xfrm>
                <a:off x="5979960" y="2627640"/>
                <a:ext cx="65520" cy="66960"/>
                <a:chOff x="5979960" y="2627640"/>
                <a:chExt cx="65520" cy="66960"/>
              </a:xfrm>
            </p:grpSpPr>
            <p:sp>
              <p:nvSpPr>
                <p:cNvPr id="1527" name="CustomShape 553"/>
                <p:cNvSpPr/>
                <p:nvPr/>
              </p:nvSpPr>
              <p:spPr>
                <a:xfrm>
                  <a:off x="5979960" y="2627640"/>
                  <a:ext cx="65520" cy="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4" h="3413">
                      <a:moveTo>
                        <a:pt x="1718" y="1"/>
                      </a:moveTo>
                      <a:cubicBezTo>
                        <a:pt x="774" y="1"/>
                        <a:pt x="0" y="763"/>
                        <a:pt x="0" y="1707"/>
                      </a:cubicBezTo>
                      <a:cubicBezTo>
                        <a:pt x="0" y="2650"/>
                        <a:pt x="774" y="3412"/>
                        <a:pt x="1718" y="3412"/>
                      </a:cubicBezTo>
                      <a:cubicBezTo>
                        <a:pt x="2662" y="3412"/>
                        <a:pt x="3424" y="2650"/>
                        <a:pt x="3424" y="1707"/>
                      </a:cubicBezTo>
                      <a:cubicBezTo>
                        <a:pt x="3424" y="763"/>
                        <a:pt x="2662" y="1"/>
                        <a:pt x="171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28" name="CustomShape 554"/>
                <p:cNvSpPr/>
                <p:nvPr/>
              </p:nvSpPr>
              <p:spPr>
                <a:xfrm>
                  <a:off x="6000840" y="2652120"/>
                  <a:ext cx="2088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>
                      <a:moveTo>
                        <a:pt x="642" y="1"/>
                      </a:moveTo>
                      <a:cubicBezTo>
                        <a:pt x="206" y="1"/>
                        <a:pt x="1" y="521"/>
                        <a:pt x="303" y="823"/>
                      </a:cubicBezTo>
                      <a:cubicBezTo>
                        <a:pt x="401" y="921"/>
                        <a:pt x="521" y="964"/>
                        <a:pt x="639" y="964"/>
                      </a:cubicBezTo>
                      <a:cubicBezTo>
                        <a:pt x="887" y="964"/>
                        <a:pt x="1126" y="772"/>
                        <a:pt x="1126" y="485"/>
                      </a:cubicBezTo>
                      <a:cubicBezTo>
                        <a:pt x="1126" y="218"/>
                        <a:pt x="908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529" name="Group 555"/>
              <p:cNvGrpSpPr/>
              <p:nvPr/>
            </p:nvGrpSpPr>
            <p:grpSpPr>
              <a:xfrm>
                <a:off x="6041520" y="2584440"/>
                <a:ext cx="76320" cy="66960"/>
                <a:chOff x="6041520" y="2584440"/>
                <a:chExt cx="76320" cy="66960"/>
              </a:xfrm>
            </p:grpSpPr>
            <p:sp>
              <p:nvSpPr>
                <p:cNvPr id="1530" name="CustomShape 556"/>
                <p:cNvSpPr/>
                <p:nvPr/>
              </p:nvSpPr>
              <p:spPr>
                <a:xfrm>
                  <a:off x="6041520" y="2584440"/>
                  <a:ext cx="76320" cy="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3993" y="2658"/>
                        <a:pt x="3993" y="1714"/>
                      </a:cubicBezTo>
                      <a:cubicBezTo>
                        <a:pt x="3993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31" name="CustomShape 557"/>
                <p:cNvSpPr/>
                <p:nvPr/>
              </p:nvSpPr>
              <p:spPr>
                <a:xfrm>
                  <a:off x="6076080" y="2608560"/>
                  <a:ext cx="1800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8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532" name="Group 558"/>
              <p:cNvGrpSpPr/>
              <p:nvPr/>
            </p:nvGrpSpPr>
            <p:grpSpPr>
              <a:xfrm>
                <a:off x="6092640" y="2009520"/>
                <a:ext cx="76320" cy="66960"/>
                <a:chOff x="6092640" y="2009520"/>
                <a:chExt cx="76320" cy="66960"/>
              </a:xfrm>
            </p:grpSpPr>
            <p:sp>
              <p:nvSpPr>
                <p:cNvPr id="1533" name="CustomShape 559"/>
                <p:cNvSpPr/>
                <p:nvPr/>
              </p:nvSpPr>
              <p:spPr>
                <a:xfrm>
                  <a:off x="6092640" y="2009520"/>
                  <a:ext cx="76320" cy="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>
                      <a:moveTo>
                        <a:pt x="2273" y="0"/>
                      </a:moveTo>
                      <a:cubicBezTo>
                        <a:pt x="1853" y="0"/>
                        <a:pt x="1426" y="156"/>
                        <a:pt x="1077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3993" y="2657"/>
                        <a:pt x="3993" y="1714"/>
                      </a:cubicBezTo>
                      <a:cubicBezTo>
                        <a:pt x="3993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34" name="CustomShape 560"/>
                <p:cNvSpPr/>
                <p:nvPr/>
              </p:nvSpPr>
              <p:spPr>
                <a:xfrm>
                  <a:off x="6127200" y="2033640"/>
                  <a:ext cx="1764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6" h="969">
                      <a:moveTo>
                        <a:pt x="472" y="1"/>
                      </a:moveTo>
                      <a:cubicBezTo>
                        <a:pt x="206" y="1"/>
                        <a:pt x="0" y="219"/>
                        <a:pt x="0" y="485"/>
                      </a:cubicBezTo>
                      <a:cubicBezTo>
                        <a:pt x="0" y="751"/>
                        <a:pt x="206" y="969"/>
                        <a:pt x="472" y="969"/>
                      </a:cubicBezTo>
                      <a:cubicBezTo>
                        <a:pt x="750" y="969"/>
                        <a:pt x="956" y="751"/>
                        <a:pt x="956" y="485"/>
                      </a:cubicBezTo>
                      <a:cubicBezTo>
                        <a:pt x="956" y="219"/>
                        <a:pt x="750" y="1"/>
                        <a:pt x="47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535" name="Group 561"/>
              <p:cNvGrpSpPr/>
              <p:nvPr/>
            </p:nvGrpSpPr>
            <p:grpSpPr>
              <a:xfrm>
                <a:off x="5818320" y="1963440"/>
                <a:ext cx="76680" cy="67320"/>
                <a:chOff x="5818320" y="1963440"/>
                <a:chExt cx="76680" cy="67320"/>
              </a:xfrm>
            </p:grpSpPr>
            <p:sp>
              <p:nvSpPr>
                <p:cNvPr id="1536" name="CustomShape 562"/>
                <p:cNvSpPr/>
                <p:nvPr/>
              </p:nvSpPr>
              <p:spPr>
                <a:xfrm>
                  <a:off x="5818320" y="1963440"/>
                  <a:ext cx="76680" cy="67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>
                      <a:moveTo>
                        <a:pt x="2275" y="1"/>
                      </a:moveTo>
                      <a:cubicBezTo>
                        <a:pt x="1854" y="1"/>
                        <a:pt x="1425" y="157"/>
                        <a:pt x="1077" y="505"/>
                      </a:cubicBezTo>
                      <a:cubicBezTo>
                        <a:pt x="0" y="1581"/>
                        <a:pt x="762" y="3432"/>
                        <a:pt x="2287" y="3432"/>
                      </a:cubicBezTo>
                      <a:cubicBezTo>
                        <a:pt x="3230" y="3432"/>
                        <a:pt x="4004" y="2658"/>
                        <a:pt x="4004" y="1714"/>
                      </a:cubicBezTo>
                      <a:cubicBezTo>
                        <a:pt x="4004" y="683"/>
                        <a:pt x="3157" y="1"/>
                        <a:pt x="227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37" name="CustomShape 563"/>
                <p:cNvSpPr/>
                <p:nvPr/>
              </p:nvSpPr>
              <p:spPr>
                <a:xfrm>
                  <a:off x="5853240" y="1988280"/>
                  <a:ext cx="1764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" h="957">
                      <a:moveTo>
                        <a:pt x="473" y="1"/>
                      </a:moveTo>
                      <a:cubicBezTo>
                        <a:pt x="206" y="1"/>
                        <a:pt x="1" y="206"/>
                        <a:pt x="1" y="472"/>
                      </a:cubicBezTo>
                      <a:cubicBezTo>
                        <a:pt x="1" y="738"/>
                        <a:pt x="206" y="956"/>
                        <a:pt x="473" y="956"/>
                      </a:cubicBezTo>
                      <a:cubicBezTo>
                        <a:pt x="751" y="956"/>
                        <a:pt x="956" y="738"/>
                        <a:pt x="956" y="472"/>
                      </a:cubicBezTo>
                      <a:cubicBezTo>
                        <a:pt x="956" y="206"/>
                        <a:pt x="751" y="1"/>
                        <a:pt x="47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538" name="Group 564"/>
              <p:cNvGrpSpPr/>
              <p:nvPr/>
            </p:nvGrpSpPr>
            <p:grpSpPr>
              <a:xfrm>
                <a:off x="6013440" y="2203200"/>
                <a:ext cx="65520" cy="66960"/>
                <a:chOff x="6013440" y="2203200"/>
                <a:chExt cx="65520" cy="66960"/>
              </a:xfrm>
            </p:grpSpPr>
            <p:sp>
              <p:nvSpPr>
                <p:cNvPr id="1539" name="CustomShape 565"/>
                <p:cNvSpPr/>
                <p:nvPr/>
              </p:nvSpPr>
              <p:spPr>
                <a:xfrm>
                  <a:off x="6013440" y="2203200"/>
                  <a:ext cx="65520" cy="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4" h="3424">
                      <a:moveTo>
                        <a:pt x="1718" y="0"/>
                      </a:moveTo>
                      <a:cubicBezTo>
                        <a:pt x="774" y="0"/>
                        <a:pt x="0" y="763"/>
                        <a:pt x="0" y="1706"/>
                      </a:cubicBezTo>
                      <a:cubicBezTo>
                        <a:pt x="0" y="2650"/>
                        <a:pt x="774" y="3424"/>
                        <a:pt x="1718" y="3424"/>
                      </a:cubicBezTo>
                      <a:cubicBezTo>
                        <a:pt x="2661" y="3424"/>
                        <a:pt x="3423" y="2650"/>
                        <a:pt x="3423" y="1706"/>
                      </a:cubicBezTo>
                      <a:cubicBezTo>
                        <a:pt x="3423" y="763"/>
                        <a:pt x="2661" y="0"/>
                        <a:pt x="171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40" name="CustomShape 566"/>
                <p:cNvSpPr/>
                <p:nvPr/>
              </p:nvSpPr>
              <p:spPr>
                <a:xfrm>
                  <a:off x="6033960" y="2227680"/>
                  <a:ext cx="2088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>
                      <a:moveTo>
                        <a:pt x="642" y="0"/>
                      </a:moveTo>
                      <a:cubicBezTo>
                        <a:pt x="206" y="0"/>
                        <a:pt x="1" y="520"/>
                        <a:pt x="303" y="823"/>
                      </a:cubicBezTo>
                      <a:cubicBezTo>
                        <a:pt x="402" y="922"/>
                        <a:pt x="524" y="966"/>
                        <a:pt x="644" y="966"/>
                      </a:cubicBezTo>
                      <a:cubicBezTo>
                        <a:pt x="890" y="966"/>
                        <a:pt x="1126" y="777"/>
                        <a:pt x="1126" y="484"/>
                      </a:cubicBezTo>
                      <a:cubicBezTo>
                        <a:pt x="1126" y="218"/>
                        <a:pt x="908" y="0"/>
                        <a:pt x="64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541" name="Group 567"/>
              <p:cNvGrpSpPr/>
              <p:nvPr/>
            </p:nvGrpSpPr>
            <p:grpSpPr>
              <a:xfrm>
                <a:off x="5637240" y="2246760"/>
                <a:ext cx="76320" cy="67320"/>
                <a:chOff x="5637240" y="2246760"/>
                <a:chExt cx="76320" cy="67320"/>
              </a:xfrm>
            </p:grpSpPr>
            <p:sp>
              <p:nvSpPr>
                <p:cNvPr id="1542" name="CustomShape 568"/>
                <p:cNvSpPr/>
                <p:nvPr/>
              </p:nvSpPr>
              <p:spPr>
                <a:xfrm>
                  <a:off x="5637240" y="2246760"/>
                  <a:ext cx="76320" cy="67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7">
                      <a:moveTo>
                        <a:pt x="2272" y="0"/>
                      </a:moveTo>
                      <a:cubicBezTo>
                        <a:pt x="1853" y="0"/>
                        <a:pt x="1425" y="155"/>
                        <a:pt x="1077" y="499"/>
                      </a:cubicBezTo>
                      <a:cubicBezTo>
                        <a:pt x="0" y="1576"/>
                        <a:pt x="750" y="3414"/>
                        <a:pt x="2274" y="3426"/>
                      </a:cubicBezTo>
                      <a:cubicBezTo>
                        <a:pt x="3218" y="3426"/>
                        <a:pt x="3992" y="2652"/>
                        <a:pt x="3992" y="1709"/>
                      </a:cubicBezTo>
                      <a:cubicBezTo>
                        <a:pt x="3992" y="677"/>
                        <a:pt x="3150" y="0"/>
                        <a:pt x="227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43" name="CustomShape 569"/>
                <p:cNvSpPr/>
                <p:nvPr/>
              </p:nvSpPr>
              <p:spPr>
                <a:xfrm>
                  <a:off x="5672160" y="2271240"/>
                  <a:ext cx="1764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" h="969">
                      <a:moveTo>
                        <a:pt x="472" y="1"/>
                      </a:moveTo>
                      <a:cubicBezTo>
                        <a:pt x="206" y="1"/>
                        <a:pt x="1" y="219"/>
                        <a:pt x="1" y="485"/>
                      </a:cubicBezTo>
                      <a:cubicBezTo>
                        <a:pt x="1" y="751"/>
                        <a:pt x="206" y="969"/>
                        <a:pt x="472" y="969"/>
                      </a:cubicBezTo>
                      <a:cubicBezTo>
                        <a:pt x="751" y="969"/>
                        <a:pt x="956" y="751"/>
                        <a:pt x="956" y="485"/>
                      </a:cubicBezTo>
                      <a:cubicBezTo>
                        <a:pt x="956" y="219"/>
                        <a:pt x="751" y="1"/>
                        <a:pt x="47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544" name="Group 570"/>
              <p:cNvGrpSpPr/>
              <p:nvPr/>
            </p:nvGrpSpPr>
            <p:grpSpPr>
              <a:xfrm>
                <a:off x="5740560" y="2539800"/>
                <a:ext cx="76680" cy="66960"/>
                <a:chOff x="5740560" y="2539800"/>
                <a:chExt cx="76680" cy="66960"/>
              </a:xfrm>
            </p:grpSpPr>
            <p:sp>
              <p:nvSpPr>
                <p:cNvPr id="1545" name="CustomShape 571"/>
                <p:cNvSpPr/>
                <p:nvPr/>
              </p:nvSpPr>
              <p:spPr>
                <a:xfrm>
                  <a:off x="5740560" y="2539800"/>
                  <a:ext cx="76680" cy="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>
                      <a:moveTo>
                        <a:pt x="2284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20"/>
                        <a:pt x="2298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2" y="0"/>
                        <a:pt x="228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46" name="CustomShape 572"/>
                <p:cNvSpPr/>
                <p:nvPr/>
              </p:nvSpPr>
              <p:spPr>
                <a:xfrm>
                  <a:off x="5772240" y="2564280"/>
                  <a:ext cx="2124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4">
                      <a:moveTo>
                        <a:pt x="641" y="0"/>
                      </a:moveTo>
                      <a:cubicBezTo>
                        <a:pt x="218" y="0"/>
                        <a:pt x="0" y="520"/>
                        <a:pt x="303" y="823"/>
                      </a:cubicBezTo>
                      <a:cubicBezTo>
                        <a:pt x="404" y="920"/>
                        <a:pt x="525" y="964"/>
                        <a:pt x="644" y="964"/>
                      </a:cubicBezTo>
                      <a:cubicBezTo>
                        <a:pt x="893" y="964"/>
                        <a:pt x="1129" y="771"/>
                        <a:pt x="1137" y="484"/>
                      </a:cubicBezTo>
                      <a:cubicBezTo>
                        <a:pt x="1137" y="218"/>
                        <a:pt x="920" y="0"/>
                        <a:pt x="64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547" name="Group 573"/>
              <p:cNvGrpSpPr/>
              <p:nvPr/>
            </p:nvGrpSpPr>
            <p:grpSpPr>
              <a:xfrm>
                <a:off x="5818320" y="2256480"/>
                <a:ext cx="76680" cy="67320"/>
                <a:chOff x="5818320" y="2256480"/>
                <a:chExt cx="76680" cy="67320"/>
              </a:xfrm>
            </p:grpSpPr>
            <p:sp>
              <p:nvSpPr>
                <p:cNvPr id="1548" name="CustomShape 574"/>
                <p:cNvSpPr/>
                <p:nvPr/>
              </p:nvSpPr>
              <p:spPr>
                <a:xfrm>
                  <a:off x="5818320" y="2256480"/>
                  <a:ext cx="76680" cy="67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>
                      <a:moveTo>
                        <a:pt x="2285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1"/>
                        <a:pt x="774" y="3432"/>
                        <a:pt x="2299" y="3432"/>
                      </a:cubicBezTo>
                      <a:cubicBezTo>
                        <a:pt x="3242" y="3432"/>
                        <a:pt x="4004" y="2658"/>
                        <a:pt x="4004" y="1715"/>
                      </a:cubicBezTo>
                      <a:cubicBezTo>
                        <a:pt x="4004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49" name="CustomShape 575"/>
                <p:cNvSpPr/>
                <p:nvPr/>
              </p:nvSpPr>
              <p:spPr>
                <a:xfrm>
                  <a:off x="5850000" y="2280600"/>
                  <a:ext cx="2088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>
                      <a:moveTo>
                        <a:pt x="642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8"/>
                        <a:pt x="920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550" name="Group 576"/>
              <p:cNvGrpSpPr/>
              <p:nvPr/>
            </p:nvGrpSpPr>
            <p:grpSpPr>
              <a:xfrm>
                <a:off x="5818320" y="2163240"/>
                <a:ext cx="76680" cy="66960"/>
                <a:chOff x="5818320" y="2163240"/>
                <a:chExt cx="76680" cy="66960"/>
              </a:xfrm>
            </p:grpSpPr>
            <p:sp>
              <p:nvSpPr>
                <p:cNvPr id="1551" name="CustomShape 577"/>
                <p:cNvSpPr/>
                <p:nvPr/>
              </p:nvSpPr>
              <p:spPr>
                <a:xfrm>
                  <a:off x="5818320" y="2163240"/>
                  <a:ext cx="76680" cy="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52" name="CustomShape 578"/>
                <p:cNvSpPr/>
                <p:nvPr/>
              </p:nvSpPr>
              <p:spPr>
                <a:xfrm>
                  <a:off x="5850000" y="2187720"/>
                  <a:ext cx="2088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4">
                      <a:moveTo>
                        <a:pt x="642" y="0"/>
                      </a:moveTo>
                      <a:cubicBezTo>
                        <a:pt x="218" y="0"/>
                        <a:pt x="0" y="520"/>
                        <a:pt x="303" y="823"/>
                      </a:cubicBezTo>
                      <a:cubicBezTo>
                        <a:pt x="400" y="920"/>
                        <a:pt x="520" y="964"/>
                        <a:pt x="638" y="964"/>
                      </a:cubicBezTo>
                      <a:cubicBezTo>
                        <a:pt x="886" y="964"/>
                        <a:pt x="1125" y="771"/>
                        <a:pt x="1125" y="484"/>
                      </a:cubicBezTo>
                      <a:cubicBezTo>
                        <a:pt x="1125" y="218"/>
                        <a:pt x="920" y="0"/>
                        <a:pt x="64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553" name="Group 579"/>
              <p:cNvGrpSpPr/>
              <p:nvPr/>
            </p:nvGrpSpPr>
            <p:grpSpPr>
              <a:xfrm>
                <a:off x="5940000" y="2081160"/>
                <a:ext cx="76680" cy="66960"/>
                <a:chOff x="5940000" y="2081160"/>
                <a:chExt cx="76680" cy="66960"/>
              </a:xfrm>
            </p:grpSpPr>
            <p:sp>
              <p:nvSpPr>
                <p:cNvPr id="1554" name="CustomShape 580"/>
                <p:cNvSpPr/>
                <p:nvPr/>
              </p:nvSpPr>
              <p:spPr>
                <a:xfrm>
                  <a:off x="5940000" y="2081160"/>
                  <a:ext cx="76680" cy="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>
                      <a:moveTo>
                        <a:pt x="2276" y="0"/>
                      </a:moveTo>
                      <a:cubicBezTo>
                        <a:pt x="1855" y="0"/>
                        <a:pt x="1425" y="156"/>
                        <a:pt x="1077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4005" y="2657"/>
                        <a:pt x="4005" y="1714"/>
                      </a:cubicBezTo>
                      <a:cubicBezTo>
                        <a:pt x="4005" y="683"/>
                        <a:pt x="3157" y="0"/>
                        <a:pt x="227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55" name="CustomShape 581"/>
                <p:cNvSpPr/>
                <p:nvPr/>
              </p:nvSpPr>
              <p:spPr>
                <a:xfrm>
                  <a:off x="5974920" y="2105640"/>
                  <a:ext cx="1800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51"/>
                        <a:pt x="218" y="969"/>
                        <a:pt x="484" y="969"/>
                      </a:cubicBezTo>
                      <a:cubicBezTo>
                        <a:pt x="750" y="969"/>
                        <a:pt x="968" y="751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556" name="Group 582"/>
              <p:cNvGrpSpPr/>
              <p:nvPr/>
            </p:nvGrpSpPr>
            <p:grpSpPr>
              <a:xfrm>
                <a:off x="5923440" y="2256480"/>
                <a:ext cx="65520" cy="66960"/>
                <a:chOff x="5923440" y="2256480"/>
                <a:chExt cx="65520" cy="66960"/>
              </a:xfrm>
            </p:grpSpPr>
            <p:sp>
              <p:nvSpPr>
                <p:cNvPr id="1557" name="CustomShape 583"/>
                <p:cNvSpPr/>
                <p:nvPr/>
              </p:nvSpPr>
              <p:spPr>
                <a:xfrm>
                  <a:off x="5923440" y="2256480"/>
                  <a:ext cx="65520" cy="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5" h="3425">
                      <a:moveTo>
                        <a:pt x="1707" y="1"/>
                      </a:moveTo>
                      <a:cubicBezTo>
                        <a:pt x="763" y="1"/>
                        <a:pt x="1" y="763"/>
                        <a:pt x="1" y="1707"/>
                      </a:cubicBezTo>
                      <a:cubicBezTo>
                        <a:pt x="1" y="2650"/>
                        <a:pt x="763" y="3424"/>
                        <a:pt x="1707" y="3424"/>
                      </a:cubicBezTo>
                      <a:cubicBezTo>
                        <a:pt x="2662" y="3424"/>
                        <a:pt x="3424" y="2650"/>
                        <a:pt x="3424" y="1707"/>
                      </a:cubicBezTo>
                      <a:cubicBezTo>
                        <a:pt x="3424" y="763"/>
                        <a:pt x="2662" y="1"/>
                        <a:pt x="170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58" name="CustomShape 584"/>
                <p:cNvSpPr/>
                <p:nvPr/>
              </p:nvSpPr>
              <p:spPr>
                <a:xfrm>
                  <a:off x="5944320" y="2280600"/>
                  <a:ext cx="2088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>
                      <a:moveTo>
                        <a:pt x="642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8"/>
                        <a:pt x="920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559" name="Group 585"/>
              <p:cNvGrpSpPr/>
              <p:nvPr/>
            </p:nvGrpSpPr>
            <p:grpSpPr>
              <a:xfrm>
                <a:off x="5992920" y="1937880"/>
                <a:ext cx="76320" cy="66960"/>
                <a:chOff x="5992920" y="1937880"/>
                <a:chExt cx="76320" cy="66960"/>
              </a:xfrm>
            </p:grpSpPr>
            <p:sp>
              <p:nvSpPr>
                <p:cNvPr id="1560" name="CustomShape 586"/>
                <p:cNvSpPr/>
                <p:nvPr/>
              </p:nvSpPr>
              <p:spPr>
                <a:xfrm>
                  <a:off x="5992920" y="1937880"/>
                  <a:ext cx="76320" cy="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0" y="3420"/>
                        <a:pt x="3993" y="2657"/>
                        <a:pt x="3993" y="1714"/>
                      </a:cubicBezTo>
                      <a:cubicBezTo>
                        <a:pt x="3993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61" name="CustomShape 587"/>
                <p:cNvSpPr/>
                <p:nvPr/>
              </p:nvSpPr>
              <p:spPr>
                <a:xfrm>
                  <a:off x="6027840" y="1962000"/>
                  <a:ext cx="1800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8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562" name="Group 588"/>
              <p:cNvGrpSpPr/>
              <p:nvPr/>
            </p:nvGrpSpPr>
            <p:grpSpPr>
              <a:xfrm>
                <a:off x="6074640" y="3463560"/>
                <a:ext cx="91080" cy="79920"/>
                <a:chOff x="6074640" y="3463560"/>
                <a:chExt cx="91080" cy="79920"/>
              </a:xfrm>
            </p:grpSpPr>
            <p:sp>
              <p:nvSpPr>
                <p:cNvPr id="1563" name="CustomShape 589"/>
                <p:cNvSpPr/>
                <p:nvPr/>
              </p:nvSpPr>
              <p:spPr>
                <a:xfrm>
                  <a:off x="6074640" y="3463560"/>
                  <a:ext cx="91080" cy="79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5" h="4073">
                      <a:moveTo>
                        <a:pt x="2707" y="1"/>
                      </a:moveTo>
                      <a:cubicBezTo>
                        <a:pt x="2207" y="1"/>
                        <a:pt x="1698" y="186"/>
                        <a:pt x="1283" y="601"/>
                      </a:cubicBezTo>
                      <a:cubicBezTo>
                        <a:pt x="1" y="1883"/>
                        <a:pt x="908" y="4073"/>
                        <a:pt x="2722" y="4073"/>
                      </a:cubicBezTo>
                      <a:cubicBezTo>
                        <a:pt x="3835" y="4073"/>
                        <a:pt x="4755" y="3166"/>
                        <a:pt x="4755" y="2041"/>
                      </a:cubicBezTo>
                      <a:cubicBezTo>
                        <a:pt x="4755" y="813"/>
                        <a:pt x="3752" y="1"/>
                        <a:pt x="270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64" name="CustomShape 590"/>
                <p:cNvSpPr/>
                <p:nvPr/>
              </p:nvSpPr>
              <p:spPr>
                <a:xfrm>
                  <a:off x="6106320" y="3487680"/>
                  <a:ext cx="35640" cy="31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" h="1617">
                      <a:moveTo>
                        <a:pt x="1089" y="0"/>
                      </a:moveTo>
                      <a:cubicBezTo>
                        <a:pt x="363" y="0"/>
                        <a:pt x="1" y="871"/>
                        <a:pt x="509" y="1379"/>
                      </a:cubicBezTo>
                      <a:cubicBezTo>
                        <a:pt x="673" y="1543"/>
                        <a:pt x="874" y="1616"/>
                        <a:pt x="1073" y="1616"/>
                      </a:cubicBezTo>
                      <a:cubicBezTo>
                        <a:pt x="1488" y="1616"/>
                        <a:pt x="1888" y="1294"/>
                        <a:pt x="1888" y="811"/>
                      </a:cubicBezTo>
                      <a:cubicBezTo>
                        <a:pt x="1888" y="363"/>
                        <a:pt x="1537" y="0"/>
                        <a:pt x="108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565" name="Group 591"/>
              <p:cNvGrpSpPr/>
              <p:nvPr/>
            </p:nvGrpSpPr>
            <p:grpSpPr>
              <a:xfrm>
                <a:off x="6073920" y="3866040"/>
                <a:ext cx="76320" cy="66960"/>
                <a:chOff x="6073920" y="3866040"/>
                <a:chExt cx="76320" cy="66960"/>
              </a:xfrm>
            </p:grpSpPr>
            <p:sp>
              <p:nvSpPr>
                <p:cNvPr id="1566" name="CustomShape 592"/>
                <p:cNvSpPr/>
                <p:nvPr/>
              </p:nvSpPr>
              <p:spPr>
                <a:xfrm>
                  <a:off x="6073920" y="3866040"/>
                  <a:ext cx="76320" cy="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1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2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5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67" name="CustomShape 593"/>
                <p:cNvSpPr/>
                <p:nvPr/>
              </p:nvSpPr>
              <p:spPr>
                <a:xfrm>
                  <a:off x="6105240" y="3890160"/>
                  <a:ext cx="21240" cy="18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7">
                      <a:moveTo>
                        <a:pt x="653" y="1"/>
                      </a:moveTo>
                      <a:cubicBezTo>
                        <a:pt x="218" y="1"/>
                        <a:pt x="0" y="533"/>
                        <a:pt x="303" y="835"/>
                      </a:cubicBezTo>
                      <a:cubicBezTo>
                        <a:pt x="404" y="933"/>
                        <a:pt x="527" y="976"/>
                        <a:pt x="646" y="976"/>
                      </a:cubicBezTo>
                      <a:cubicBezTo>
                        <a:pt x="898" y="976"/>
                        <a:pt x="1137" y="784"/>
                        <a:pt x="1137" y="497"/>
                      </a:cubicBezTo>
                      <a:cubicBezTo>
                        <a:pt x="1137" y="218"/>
                        <a:pt x="920" y="1"/>
                        <a:pt x="65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568" name="Group 594"/>
              <p:cNvGrpSpPr/>
              <p:nvPr/>
            </p:nvGrpSpPr>
            <p:grpSpPr>
              <a:xfrm>
                <a:off x="6110640" y="3137040"/>
                <a:ext cx="76680" cy="66960"/>
                <a:chOff x="6110640" y="3137040"/>
                <a:chExt cx="76680" cy="66960"/>
              </a:xfrm>
            </p:grpSpPr>
            <p:sp>
              <p:nvSpPr>
                <p:cNvPr id="1569" name="CustomShape 595"/>
                <p:cNvSpPr/>
                <p:nvPr/>
              </p:nvSpPr>
              <p:spPr>
                <a:xfrm>
                  <a:off x="6110640" y="3137040"/>
                  <a:ext cx="76680" cy="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>
                      <a:moveTo>
                        <a:pt x="2285" y="1"/>
                      </a:moveTo>
                      <a:cubicBezTo>
                        <a:pt x="1865" y="1"/>
                        <a:pt x="1437" y="156"/>
                        <a:pt x="1089" y="505"/>
                      </a:cubicBezTo>
                      <a:cubicBezTo>
                        <a:pt x="0" y="1581"/>
                        <a:pt x="775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70" name="CustomShape 596"/>
                <p:cNvSpPr/>
                <p:nvPr/>
              </p:nvSpPr>
              <p:spPr>
                <a:xfrm>
                  <a:off x="6142320" y="3161520"/>
                  <a:ext cx="2124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4">
                      <a:moveTo>
                        <a:pt x="654" y="0"/>
                      </a:moveTo>
                      <a:cubicBezTo>
                        <a:pt x="218" y="0"/>
                        <a:pt x="0" y="521"/>
                        <a:pt x="303" y="823"/>
                      </a:cubicBezTo>
                      <a:cubicBezTo>
                        <a:pt x="404" y="920"/>
                        <a:pt x="526" y="964"/>
                        <a:pt x="644" y="964"/>
                      </a:cubicBezTo>
                      <a:cubicBezTo>
                        <a:pt x="893" y="964"/>
                        <a:pt x="1129" y="771"/>
                        <a:pt x="1138" y="484"/>
                      </a:cubicBezTo>
                      <a:cubicBezTo>
                        <a:pt x="1125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571" name="Group 597"/>
              <p:cNvGrpSpPr/>
              <p:nvPr/>
            </p:nvGrpSpPr>
            <p:grpSpPr>
              <a:xfrm>
                <a:off x="5675760" y="3121560"/>
                <a:ext cx="89640" cy="78480"/>
                <a:chOff x="5675760" y="3121560"/>
                <a:chExt cx="89640" cy="78480"/>
              </a:xfrm>
            </p:grpSpPr>
            <p:sp>
              <p:nvSpPr>
                <p:cNvPr id="1572" name="CustomShape 598"/>
                <p:cNvSpPr/>
                <p:nvPr/>
              </p:nvSpPr>
              <p:spPr>
                <a:xfrm>
                  <a:off x="5675760" y="3121560"/>
                  <a:ext cx="89640" cy="78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2" h="4008">
                      <a:moveTo>
                        <a:pt x="2663" y="0"/>
                      </a:moveTo>
                      <a:cubicBezTo>
                        <a:pt x="2169" y="0"/>
                        <a:pt x="1666" y="184"/>
                        <a:pt x="1258" y="596"/>
                      </a:cubicBezTo>
                      <a:cubicBezTo>
                        <a:pt x="0" y="1854"/>
                        <a:pt x="895" y="4007"/>
                        <a:pt x="2674" y="4007"/>
                      </a:cubicBezTo>
                      <a:cubicBezTo>
                        <a:pt x="3774" y="4007"/>
                        <a:pt x="4682" y="3112"/>
                        <a:pt x="4682" y="2011"/>
                      </a:cubicBezTo>
                      <a:cubicBezTo>
                        <a:pt x="4682" y="801"/>
                        <a:pt x="3692" y="0"/>
                        <a:pt x="266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73" name="CustomShape 599"/>
                <p:cNvSpPr/>
                <p:nvPr/>
              </p:nvSpPr>
              <p:spPr>
                <a:xfrm>
                  <a:off x="5712480" y="3146040"/>
                  <a:ext cx="29160" cy="29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9" h="1549">
                      <a:moveTo>
                        <a:pt x="775" y="0"/>
                      </a:moveTo>
                      <a:cubicBezTo>
                        <a:pt x="351" y="0"/>
                        <a:pt x="0" y="339"/>
                        <a:pt x="0" y="774"/>
                      </a:cubicBezTo>
                      <a:cubicBezTo>
                        <a:pt x="0" y="1198"/>
                        <a:pt x="351" y="1549"/>
                        <a:pt x="775" y="1549"/>
                      </a:cubicBezTo>
                      <a:cubicBezTo>
                        <a:pt x="1210" y="1549"/>
                        <a:pt x="1549" y="1198"/>
                        <a:pt x="1549" y="774"/>
                      </a:cubicBezTo>
                      <a:cubicBezTo>
                        <a:pt x="1549" y="339"/>
                        <a:pt x="1210" y="0"/>
                        <a:pt x="77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574" name="Group 600"/>
              <p:cNvGrpSpPr/>
              <p:nvPr/>
            </p:nvGrpSpPr>
            <p:grpSpPr>
              <a:xfrm>
                <a:off x="5424480" y="3212280"/>
                <a:ext cx="81720" cy="71640"/>
                <a:chOff x="5424480" y="3212280"/>
                <a:chExt cx="81720" cy="71640"/>
              </a:xfrm>
            </p:grpSpPr>
            <p:sp>
              <p:nvSpPr>
                <p:cNvPr id="1575" name="CustomShape 601"/>
                <p:cNvSpPr/>
                <p:nvPr/>
              </p:nvSpPr>
              <p:spPr>
                <a:xfrm>
                  <a:off x="5424480" y="3212280"/>
                  <a:ext cx="81720" cy="71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49">
                      <a:moveTo>
                        <a:pt x="2430" y="0"/>
                      </a:moveTo>
                      <a:cubicBezTo>
                        <a:pt x="1980" y="0"/>
                        <a:pt x="1522" y="167"/>
                        <a:pt x="1149" y="539"/>
                      </a:cubicBezTo>
                      <a:cubicBezTo>
                        <a:pt x="0" y="1688"/>
                        <a:pt x="823" y="3648"/>
                        <a:pt x="2444" y="3648"/>
                      </a:cubicBezTo>
                      <a:cubicBezTo>
                        <a:pt x="3448" y="3648"/>
                        <a:pt x="4270" y="2838"/>
                        <a:pt x="4270" y="1822"/>
                      </a:cubicBezTo>
                      <a:cubicBezTo>
                        <a:pt x="4270" y="726"/>
                        <a:pt x="3369" y="0"/>
                        <a:pt x="24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76" name="CustomShape 602"/>
                <p:cNvSpPr/>
                <p:nvPr/>
              </p:nvSpPr>
              <p:spPr>
                <a:xfrm>
                  <a:off x="5460480" y="3236760"/>
                  <a:ext cx="22320" cy="2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199">
                      <a:moveTo>
                        <a:pt x="593" y="1"/>
                      </a:moveTo>
                      <a:cubicBezTo>
                        <a:pt x="266" y="1"/>
                        <a:pt x="0" y="267"/>
                        <a:pt x="0" y="594"/>
                      </a:cubicBezTo>
                      <a:cubicBezTo>
                        <a:pt x="0" y="932"/>
                        <a:pt x="266" y="1198"/>
                        <a:pt x="593" y="1198"/>
                      </a:cubicBezTo>
                      <a:cubicBezTo>
                        <a:pt x="919" y="1198"/>
                        <a:pt x="1185" y="932"/>
                        <a:pt x="1185" y="594"/>
                      </a:cubicBezTo>
                      <a:cubicBezTo>
                        <a:pt x="1185" y="267"/>
                        <a:pt x="919" y="1"/>
                        <a:pt x="59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577" name="Group 603"/>
              <p:cNvGrpSpPr/>
              <p:nvPr/>
            </p:nvGrpSpPr>
            <p:grpSpPr>
              <a:xfrm>
                <a:off x="5762880" y="2677680"/>
                <a:ext cx="81720" cy="71640"/>
                <a:chOff x="5762880" y="2677680"/>
                <a:chExt cx="81720" cy="71640"/>
              </a:xfrm>
            </p:grpSpPr>
            <p:sp>
              <p:nvSpPr>
                <p:cNvPr id="1578" name="CustomShape 604"/>
                <p:cNvSpPr/>
                <p:nvPr/>
              </p:nvSpPr>
              <p:spPr>
                <a:xfrm>
                  <a:off x="5762880" y="2677680"/>
                  <a:ext cx="81720" cy="71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61">
                      <a:moveTo>
                        <a:pt x="2426" y="1"/>
                      </a:moveTo>
                      <a:cubicBezTo>
                        <a:pt x="1978" y="1"/>
                        <a:pt x="1521" y="167"/>
                        <a:pt x="1150" y="539"/>
                      </a:cubicBezTo>
                      <a:cubicBezTo>
                        <a:pt x="0" y="1688"/>
                        <a:pt x="823" y="3660"/>
                        <a:pt x="2444" y="3660"/>
                      </a:cubicBezTo>
                      <a:cubicBezTo>
                        <a:pt x="3448" y="3648"/>
                        <a:pt x="4258" y="2838"/>
                        <a:pt x="4270" y="1834"/>
                      </a:cubicBezTo>
                      <a:cubicBezTo>
                        <a:pt x="4262" y="729"/>
                        <a:pt x="3363" y="1"/>
                        <a:pt x="242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79" name="CustomShape 605"/>
                <p:cNvSpPr/>
                <p:nvPr/>
              </p:nvSpPr>
              <p:spPr>
                <a:xfrm>
                  <a:off x="5798520" y="2701800"/>
                  <a:ext cx="22320" cy="2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199">
                      <a:moveTo>
                        <a:pt x="593" y="1"/>
                      </a:moveTo>
                      <a:cubicBezTo>
                        <a:pt x="266" y="1"/>
                        <a:pt x="0" y="279"/>
                        <a:pt x="0" y="606"/>
                      </a:cubicBezTo>
                      <a:cubicBezTo>
                        <a:pt x="0" y="932"/>
                        <a:pt x="266" y="1198"/>
                        <a:pt x="593" y="1198"/>
                      </a:cubicBezTo>
                      <a:cubicBezTo>
                        <a:pt x="919" y="1198"/>
                        <a:pt x="1186" y="932"/>
                        <a:pt x="1186" y="606"/>
                      </a:cubicBezTo>
                      <a:cubicBezTo>
                        <a:pt x="1186" y="279"/>
                        <a:pt x="919" y="1"/>
                        <a:pt x="59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580" name="Group 606"/>
              <p:cNvGrpSpPr/>
              <p:nvPr/>
            </p:nvGrpSpPr>
            <p:grpSpPr>
              <a:xfrm>
                <a:off x="6334200" y="3434400"/>
                <a:ext cx="81360" cy="71640"/>
                <a:chOff x="6334200" y="3434400"/>
                <a:chExt cx="81360" cy="71640"/>
              </a:xfrm>
            </p:grpSpPr>
            <p:sp>
              <p:nvSpPr>
                <p:cNvPr id="1581" name="CustomShape 607"/>
                <p:cNvSpPr/>
                <p:nvPr/>
              </p:nvSpPr>
              <p:spPr>
                <a:xfrm>
                  <a:off x="6334200" y="3434400"/>
                  <a:ext cx="81360" cy="71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8">
                      <a:moveTo>
                        <a:pt x="2426" y="0"/>
                      </a:moveTo>
                      <a:cubicBezTo>
                        <a:pt x="1978" y="0"/>
                        <a:pt x="1521" y="167"/>
                        <a:pt x="1149" y="539"/>
                      </a:cubicBezTo>
                      <a:cubicBezTo>
                        <a:pt x="0" y="1688"/>
                        <a:pt x="811" y="3648"/>
                        <a:pt x="2431" y="3648"/>
                      </a:cubicBezTo>
                      <a:cubicBezTo>
                        <a:pt x="3448" y="3648"/>
                        <a:pt x="4258" y="2837"/>
                        <a:pt x="4258" y="1833"/>
                      </a:cubicBezTo>
                      <a:cubicBezTo>
                        <a:pt x="4258" y="729"/>
                        <a:pt x="3361" y="0"/>
                        <a:pt x="242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82" name="CustomShape 608"/>
                <p:cNvSpPr/>
                <p:nvPr/>
              </p:nvSpPr>
              <p:spPr>
                <a:xfrm>
                  <a:off x="6369840" y="3458880"/>
                  <a:ext cx="22320" cy="22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1186">
                      <a:moveTo>
                        <a:pt x="593" y="0"/>
                      </a:moveTo>
                      <a:cubicBezTo>
                        <a:pt x="267" y="0"/>
                        <a:pt x="1" y="267"/>
                        <a:pt x="1" y="593"/>
                      </a:cubicBezTo>
                      <a:cubicBezTo>
                        <a:pt x="1" y="920"/>
                        <a:pt x="267" y="1186"/>
                        <a:pt x="593" y="1186"/>
                      </a:cubicBezTo>
                      <a:cubicBezTo>
                        <a:pt x="932" y="1186"/>
                        <a:pt x="1198" y="920"/>
                        <a:pt x="1198" y="593"/>
                      </a:cubicBezTo>
                      <a:cubicBezTo>
                        <a:pt x="1198" y="267"/>
                        <a:pt x="932" y="0"/>
                        <a:pt x="59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583" name="Group 609"/>
              <p:cNvGrpSpPr/>
              <p:nvPr/>
            </p:nvGrpSpPr>
            <p:grpSpPr>
              <a:xfrm>
                <a:off x="6279480" y="3552480"/>
                <a:ext cx="81360" cy="71640"/>
                <a:chOff x="6279480" y="3552480"/>
                <a:chExt cx="81360" cy="71640"/>
              </a:xfrm>
            </p:grpSpPr>
            <p:sp>
              <p:nvSpPr>
                <p:cNvPr id="1584" name="CustomShape 610"/>
                <p:cNvSpPr/>
                <p:nvPr/>
              </p:nvSpPr>
              <p:spPr>
                <a:xfrm>
                  <a:off x="6279480" y="3552480"/>
                  <a:ext cx="81360" cy="71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9">
                      <a:moveTo>
                        <a:pt x="2427" y="1"/>
                      </a:moveTo>
                      <a:cubicBezTo>
                        <a:pt x="1979" y="1"/>
                        <a:pt x="1522" y="167"/>
                        <a:pt x="1149" y="540"/>
                      </a:cubicBezTo>
                      <a:cubicBezTo>
                        <a:pt x="0" y="1689"/>
                        <a:pt x="811" y="3648"/>
                        <a:pt x="2444" y="3648"/>
                      </a:cubicBezTo>
                      <a:cubicBezTo>
                        <a:pt x="3448" y="3648"/>
                        <a:pt x="4258" y="2826"/>
                        <a:pt x="4258" y="1822"/>
                      </a:cubicBezTo>
                      <a:cubicBezTo>
                        <a:pt x="4258" y="726"/>
                        <a:pt x="3363" y="1"/>
                        <a:pt x="242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85" name="CustomShape 611"/>
                <p:cNvSpPr/>
                <p:nvPr/>
              </p:nvSpPr>
              <p:spPr>
                <a:xfrm>
                  <a:off x="6315120" y="3576600"/>
                  <a:ext cx="22320" cy="22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1186">
                      <a:moveTo>
                        <a:pt x="605" y="0"/>
                      </a:moveTo>
                      <a:cubicBezTo>
                        <a:pt x="266" y="0"/>
                        <a:pt x="0" y="266"/>
                        <a:pt x="0" y="593"/>
                      </a:cubicBezTo>
                      <a:cubicBezTo>
                        <a:pt x="0" y="919"/>
                        <a:pt x="266" y="1186"/>
                        <a:pt x="605" y="1186"/>
                      </a:cubicBezTo>
                      <a:cubicBezTo>
                        <a:pt x="931" y="1186"/>
                        <a:pt x="1198" y="919"/>
                        <a:pt x="1198" y="593"/>
                      </a:cubicBezTo>
                      <a:cubicBezTo>
                        <a:pt x="1198" y="266"/>
                        <a:pt x="931" y="0"/>
                        <a:pt x="60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586" name="Group 612"/>
              <p:cNvGrpSpPr/>
              <p:nvPr/>
            </p:nvGrpSpPr>
            <p:grpSpPr>
              <a:xfrm>
                <a:off x="6291000" y="3708720"/>
                <a:ext cx="81720" cy="71640"/>
                <a:chOff x="6291000" y="3708720"/>
                <a:chExt cx="81720" cy="71640"/>
              </a:xfrm>
            </p:grpSpPr>
            <p:sp>
              <p:nvSpPr>
                <p:cNvPr id="1587" name="CustomShape 613"/>
                <p:cNvSpPr/>
                <p:nvPr/>
              </p:nvSpPr>
              <p:spPr>
                <a:xfrm>
                  <a:off x="6291000" y="3708720"/>
                  <a:ext cx="81720" cy="71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57">
                      <a:moveTo>
                        <a:pt x="2422" y="0"/>
                      </a:moveTo>
                      <a:cubicBezTo>
                        <a:pt x="1974" y="0"/>
                        <a:pt x="1519" y="166"/>
                        <a:pt x="1149" y="536"/>
                      </a:cubicBezTo>
                      <a:cubicBezTo>
                        <a:pt x="0" y="1685"/>
                        <a:pt x="823" y="3657"/>
                        <a:pt x="2456" y="3657"/>
                      </a:cubicBezTo>
                      <a:cubicBezTo>
                        <a:pt x="3448" y="3645"/>
                        <a:pt x="4258" y="2834"/>
                        <a:pt x="4270" y="1842"/>
                      </a:cubicBezTo>
                      <a:cubicBezTo>
                        <a:pt x="4270" y="735"/>
                        <a:pt x="3364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88" name="CustomShape 614"/>
                <p:cNvSpPr/>
                <p:nvPr/>
              </p:nvSpPr>
              <p:spPr>
                <a:xfrm>
                  <a:off x="6326640" y="3733200"/>
                  <a:ext cx="22320" cy="22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186">
                      <a:moveTo>
                        <a:pt x="594" y="0"/>
                      </a:moveTo>
                      <a:cubicBezTo>
                        <a:pt x="267" y="0"/>
                        <a:pt x="1" y="266"/>
                        <a:pt x="1" y="593"/>
                      </a:cubicBezTo>
                      <a:cubicBezTo>
                        <a:pt x="1" y="920"/>
                        <a:pt x="267" y="1186"/>
                        <a:pt x="594" y="1186"/>
                      </a:cubicBezTo>
                      <a:cubicBezTo>
                        <a:pt x="920" y="1186"/>
                        <a:pt x="1186" y="920"/>
                        <a:pt x="1186" y="593"/>
                      </a:cubicBezTo>
                      <a:cubicBezTo>
                        <a:pt x="1186" y="266"/>
                        <a:pt x="920" y="0"/>
                        <a:pt x="59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sp>
            <p:nvSpPr>
              <p:cNvPr id="1589" name="CustomShape 615"/>
              <p:cNvSpPr/>
              <p:nvPr/>
            </p:nvSpPr>
            <p:spPr>
              <a:xfrm>
                <a:off x="5803920" y="3422520"/>
                <a:ext cx="81360" cy="71640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3648">
                    <a:moveTo>
                      <a:pt x="2422" y="0"/>
                    </a:moveTo>
                    <a:cubicBezTo>
                      <a:pt x="1974" y="0"/>
                      <a:pt x="1518" y="167"/>
                      <a:pt x="1150" y="539"/>
                    </a:cubicBezTo>
                    <a:cubicBezTo>
                      <a:pt x="0" y="1688"/>
                      <a:pt x="811" y="3648"/>
                      <a:pt x="2432" y="3648"/>
                    </a:cubicBezTo>
                    <a:cubicBezTo>
                      <a:pt x="3436" y="3648"/>
                      <a:pt x="4258" y="2838"/>
                      <a:pt x="4258" y="1821"/>
                    </a:cubicBezTo>
                    <a:cubicBezTo>
                      <a:pt x="4258" y="726"/>
                      <a:pt x="3357" y="0"/>
                      <a:pt x="242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90" name="CustomShape 616"/>
              <p:cNvSpPr/>
              <p:nvPr/>
            </p:nvSpPr>
            <p:spPr>
              <a:xfrm>
                <a:off x="5839560" y="3447000"/>
                <a:ext cx="22320" cy="2304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199">
                    <a:moveTo>
                      <a:pt x="593" y="1"/>
                    </a:moveTo>
                    <a:cubicBezTo>
                      <a:pt x="266" y="1"/>
                      <a:pt x="0" y="267"/>
                      <a:pt x="0" y="593"/>
                    </a:cubicBezTo>
                    <a:cubicBezTo>
                      <a:pt x="0" y="932"/>
                      <a:pt x="266" y="1198"/>
                      <a:pt x="593" y="1198"/>
                    </a:cubicBezTo>
                    <a:cubicBezTo>
                      <a:pt x="919" y="1198"/>
                      <a:pt x="1186" y="932"/>
                      <a:pt x="1186" y="593"/>
                    </a:cubicBezTo>
                    <a:cubicBezTo>
                      <a:pt x="1186" y="267"/>
                      <a:pt x="919" y="1"/>
                      <a:pt x="593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1591" name="Group 617"/>
              <p:cNvGrpSpPr/>
              <p:nvPr/>
            </p:nvGrpSpPr>
            <p:grpSpPr>
              <a:xfrm>
                <a:off x="5924520" y="3179160"/>
                <a:ext cx="103320" cy="90720"/>
                <a:chOff x="5924520" y="3179160"/>
                <a:chExt cx="103320" cy="90720"/>
              </a:xfrm>
            </p:grpSpPr>
            <p:sp>
              <p:nvSpPr>
                <p:cNvPr id="1592" name="CustomShape 618"/>
                <p:cNvSpPr/>
                <p:nvPr/>
              </p:nvSpPr>
              <p:spPr>
                <a:xfrm>
                  <a:off x="5924520" y="3179160"/>
                  <a:ext cx="103320" cy="90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3" h="4612">
                      <a:moveTo>
                        <a:pt x="3064" y="1"/>
                      </a:moveTo>
                      <a:cubicBezTo>
                        <a:pt x="2496" y="1"/>
                        <a:pt x="1918" y="211"/>
                        <a:pt x="1449" y="680"/>
                      </a:cubicBezTo>
                      <a:cubicBezTo>
                        <a:pt x="1" y="2128"/>
                        <a:pt x="1033" y="4611"/>
                        <a:pt x="3067" y="4611"/>
                      </a:cubicBezTo>
                      <a:cubicBezTo>
                        <a:pt x="3072" y="4611"/>
                        <a:pt x="3077" y="4611"/>
                        <a:pt x="3082" y="4611"/>
                      </a:cubicBezTo>
                      <a:cubicBezTo>
                        <a:pt x="4352" y="4611"/>
                        <a:pt x="5380" y="3583"/>
                        <a:pt x="5392" y="2313"/>
                      </a:cubicBezTo>
                      <a:cubicBezTo>
                        <a:pt x="5392" y="921"/>
                        <a:pt x="4251" y="1"/>
                        <a:pt x="306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93" name="CustomShape 619"/>
                <p:cNvSpPr/>
                <p:nvPr/>
              </p:nvSpPr>
              <p:spPr>
                <a:xfrm>
                  <a:off x="5956200" y="3203640"/>
                  <a:ext cx="47880" cy="42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7" h="2156">
                      <a:moveTo>
                        <a:pt x="1440" y="0"/>
                      </a:moveTo>
                      <a:cubicBezTo>
                        <a:pt x="484" y="0"/>
                        <a:pt x="0" y="1162"/>
                        <a:pt x="678" y="1839"/>
                      </a:cubicBezTo>
                      <a:cubicBezTo>
                        <a:pt x="896" y="2058"/>
                        <a:pt x="1165" y="2155"/>
                        <a:pt x="1429" y="2155"/>
                      </a:cubicBezTo>
                      <a:cubicBezTo>
                        <a:pt x="1984" y="2155"/>
                        <a:pt x="2517" y="1724"/>
                        <a:pt x="2517" y="1077"/>
                      </a:cubicBezTo>
                      <a:cubicBezTo>
                        <a:pt x="2517" y="484"/>
                        <a:pt x="2045" y="0"/>
                        <a:pt x="1440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594" name="Group 620"/>
              <p:cNvGrpSpPr/>
              <p:nvPr/>
            </p:nvGrpSpPr>
            <p:grpSpPr>
              <a:xfrm>
                <a:off x="5883840" y="3851640"/>
                <a:ext cx="81360" cy="71640"/>
                <a:chOff x="5883840" y="3851640"/>
                <a:chExt cx="81360" cy="71640"/>
              </a:xfrm>
            </p:grpSpPr>
            <p:sp>
              <p:nvSpPr>
                <p:cNvPr id="1595" name="CustomShape 621"/>
                <p:cNvSpPr/>
                <p:nvPr/>
              </p:nvSpPr>
              <p:spPr>
                <a:xfrm>
                  <a:off x="5883840" y="3851640"/>
                  <a:ext cx="81360" cy="71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9">
                      <a:moveTo>
                        <a:pt x="2428" y="1"/>
                      </a:moveTo>
                      <a:cubicBezTo>
                        <a:pt x="1979" y="1"/>
                        <a:pt x="1522" y="167"/>
                        <a:pt x="1150" y="540"/>
                      </a:cubicBezTo>
                      <a:cubicBezTo>
                        <a:pt x="0" y="1677"/>
                        <a:pt x="811" y="3648"/>
                        <a:pt x="2432" y="3648"/>
                      </a:cubicBezTo>
                      <a:cubicBezTo>
                        <a:pt x="3436" y="3648"/>
                        <a:pt x="4259" y="2826"/>
                        <a:pt x="4259" y="1822"/>
                      </a:cubicBezTo>
                      <a:cubicBezTo>
                        <a:pt x="4259" y="726"/>
                        <a:pt x="3363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96" name="CustomShape 622"/>
                <p:cNvSpPr/>
                <p:nvPr/>
              </p:nvSpPr>
              <p:spPr>
                <a:xfrm>
                  <a:off x="5915520" y="3876120"/>
                  <a:ext cx="26280" cy="2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1192">
                      <a:moveTo>
                        <a:pt x="799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7" y="1137"/>
                        <a:pt x="645" y="1191"/>
                        <a:pt x="792" y="1191"/>
                      </a:cubicBezTo>
                      <a:cubicBezTo>
                        <a:pt x="1099" y="1191"/>
                        <a:pt x="1396" y="953"/>
                        <a:pt x="1404" y="593"/>
                      </a:cubicBezTo>
                      <a:cubicBezTo>
                        <a:pt x="1404" y="266"/>
                        <a:pt x="1126" y="0"/>
                        <a:pt x="79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597" name="Group 623"/>
              <p:cNvGrpSpPr/>
              <p:nvPr/>
            </p:nvGrpSpPr>
            <p:grpSpPr>
              <a:xfrm>
                <a:off x="6162840" y="3996720"/>
                <a:ext cx="81720" cy="71640"/>
                <a:chOff x="6162840" y="3996720"/>
                <a:chExt cx="81720" cy="71640"/>
              </a:xfrm>
            </p:grpSpPr>
            <p:sp>
              <p:nvSpPr>
                <p:cNvPr id="1598" name="CustomShape 624"/>
                <p:cNvSpPr/>
                <p:nvPr/>
              </p:nvSpPr>
              <p:spPr>
                <a:xfrm>
                  <a:off x="6162840" y="3996720"/>
                  <a:ext cx="81720" cy="71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57">
                      <a:moveTo>
                        <a:pt x="2423" y="0"/>
                      </a:moveTo>
                      <a:cubicBezTo>
                        <a:pt x="1975" y="0"/>
                        <a:pt x="1520" y="166"/>
                        <a:pt x="1149" y="536"/>
                      </a:cubicBezTo>
                      <a:cubicBezTo>
                        <a:pt x="0" y="1685"/>
                        <a:pt x="823" y="3657"/>
                        <a:pt x="2444" y="3657"/>
                      </a:cubicBezTo>
                      <a:cubicBezTo>
                        <a:pt x="3448" y="3657"/>
                        <a:pt x="4258" y="2834"/>
                        <a:pt x="4270" y="1830"/>
                      </a:cubicBezTo>
                      <a:cubicBezTo>
                        <a:pt x="4270" y="732"/>
                        <a:pt x="3365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99" name="CustomShape 625"/>
                <p:cNvSpPr/>
                <p:nvPr/>
              </p:nvSpPr>
              <p:spPr>
                <a:xfrm>
                  <a:off x="6198480" y="4021200"/>
                  <a:ext cx="22320" cy="22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187">
                      <a:moveTo>
                        <a:pt x="594" y="1"/>
                      </a:moveTo>
                      <a:cubicBezTo>
                        <a:pt x="267" y="1"/>
                        <a:pt x="1" y="267"/>
                        <a:pt x="1" y="593"/>
                      </a:cubicBezTo>
                      <a:cubicBezTo>
                        <a:pt x="1" y="920"/>
                        <a:pt x="267" y="1186"/>
                        <a:pt x="594" y="1186"/>
                      </a:cubicBezTo>
                      <a:cubicBezTo>
                        <a:pt x="920" y="1186"/>
                        <a:pt x="1186" y="920"/>
                        <a:pt x="1186" y="593"/>
                      </a:cubicBezTo>
                      <a:cubicBezTo>
                        <a:pt x="1186" y="267"/>
                        <a:pt x="920" y="1"/>
                        <a:pt x="59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grpSp>
          <p:nvGrpSpPr>
            <p:cNvPr id="1600" name="Group 626"/>
            <p:cNvGrpSpPr/>
            <p:nvPr/>
          </p:nvGrpSpPr>
          <p:grpSpPr>
            <a:xfrm>
              <a:off x="3064320" y="1760760"/>
              <a:ext cx="2100240" cy="2824560"/>
              <a:chOff x="3064320" y="1760760"/>
              <a:chExt cx="2100240" cy="2824560"/>
            </a:xfrm>
          </p:grpSpPr>
          <p:grpSp>
            <p:nvGrpSpPr>
              <p:cNvPr id="1601" name="Group 627"/>
              <p:cNvGrpSpPr/>
              <p:nvPr/>
            </p:nvGrpSpPr>
            <p:grpSpPr>
              <a:xfrm>
                <a:off x="3113640" y="1786320"/>
                <a:ext cx="2029320" cy="2767320"/>
                <a:chOff x="3113640" y="1786320"/>
                <a:chExt cx="2029320" cy="2767320"/>
              </a:xfrm>
            </p:grpSpPr>
            <p:sp>
              <p:nvSpPr>
                <p:cNvPr id="1602" name="CustomShape 628"/>
                <p:cNvSpPr/>
                <p:nvPr/>
              </p:nvSpPr>
              <p:spPr>
                <a:xfrm>
                  <a:off x="4432680" y="3258720"/>
                  <a:ext cx="710280" cy="1294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23" h="65420">
                      <a:moveTo>
                        <a:pt x="5928" y="64827"/>
                      </a:moveTo>
                      <a:lnTo>
                        <a:pt x="6158" y="49755"/>
                      </a:lnTo>
                      <a:lnTo>
                        <a:pt x="8202" y="42327"/>
                      </a:lnTo>
                      <a:lnTo>
                        <a:pt x="8795" y="36351"/>
                      </a:lnTo>
                      <a:lnTo>
                        <a:pt x="8795" y="28912"/>
                      </a:lnTo>
                      <a:lnTo>
                        <a:pt x="3049" y="23347"/>
                      </a:lnTo>
                      <a:lnTo>
                        <a:pt x="0" y="12291"/>
                      </a:lnTo>
                      <a:lnTo>
                        <a:pt x="11601" y="1"/>
                      </a:lnTo>
                      <a:lnTo>
                        <a:pt x="19319" y="4259"/>
                      </a:lnTo>
                      <a:lnTo>
                        <a:pt x="27266" y="11747"/>
                      </a:lnTo>
                      <a:lnTo>
                        <a:pt x="36823" y="15472"/>
                      </a:lnTo>
                      <a:lnTo>
                        <a:pt x="34827" y="25803"/>
                      </a:lnTo>
                      <a:lnTo>
                        <a:pt x="26722" y="36944"/>
                      </a:lnTo>
                      <a:lnTo>
                        <a:pt x="19924" y="49198"/>
                      </a:lnTo>
                      <a:lnTo>
                        <a:pt x="11008" y="60690"/>
                      </a:lnTo>
                      <a:lnTo>
                        <a:pt x="5335" y="65420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03" name="CustomShape 629"/>
                <p:cNvSpPr/>
                <p:nvPr/>
              </p:nvSpPr>
              <p:spPr>
                <a:xfrm>
                  <a:off x="3113640" y="1786320"/>
                  <a:ext cx="1627200" cy="1726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292" h="87218">
                      <a:moveTo>
                        <a:pt x="79900" y="75157"/>
                      </a:moveTo>
                      <a:lnTo>
                        <a:pt x="77916" y="83262"/>
                      </a:lnTo>
                      <a:lnTo>
                        <a:pt x="68299" y="87218"/>
                      </a:lnTo>
                      <a:lnTo>
                        <a:pt x="61610" y="72314"/>
                      </a:lnTo>
                      <a:lnTo>
                        <a:pt x="48376" y="64524"/>
                      </a:lnTo>
                      <a:lnTo>
                        <a:pt x="37489" y="50685"/>
                      </a:lnTo>
                      <a:lnTo>
                        <a:pt x="32771" y="39181"/>
                      </a:lnTo>
                      <a:lnTo>
                        <a:pt x="28525" y="27000"/>
                      </a:lnTo>
                      <a:lnTo>
                        <a:pt x="19779" y="19379"/>
                      </a:lnTo>
                      <a:lnTo>
                        <a:pt x="1" y="14057"/>
                      </a:lnTo>
                      <a:lnTo>
                        <a:pt x="5227" y="0"/>
                      </a:lnTo>
                      <a:lnTo>
                        <a:pt x="40380" y="3605"/>
                      </a:lnTo>
                      <a:lnTo>
                        <a:pt x="53662" y="9254"/>
                      </a:lnTo>
                      <a:lnTo>
                        <a:pt x="56711" y="17734"/>
                      </a:lnTo>
                      <a:lnTo>
                        <a:pt x="69727" y="26177"/>
                      </a:lnTo>
                      <a:lnTo>
                        <a:pt x="84291" y="20649"/>
                      </a:lnTo>
                      <a:lnTo>
                        <a:pt x="79465" y="38165"/>
                      </a:lnTo>
                      <a:lnTo>
                        <a:pt x="72207" y="46960"/>
                      </a:lnTo>
                      <a:lnTo>
                        <a:pt x="64791" y="54677"/>
                      </a:lnTo>
                      <a:lnTo>
                        <a:pt x="54497" y="63206"/>
                      </a:lnTo>
                      <a:lnTo>
                        <a:pt x="62094" y="63556"/>
                      </a:lnTo>
                      <a:lnTo>
                        <a:pt x="66098" y="74335"/>
                      </a:lnTo>
                      <a:close/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04" name="CustomShape 630"/>
                <p:cNvSpPr/>
                <p:nvPr/>
              </p:nvSpPr>
              <p:spPr>
                <a:xfrm>
                  <a:off x="4618440" y="3444840"/>
                  <a:ext cx="37440" cy="19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5" h="9909">
                      <a:moveTo>
                        <a:pt x="1984" y="9908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05" name="CustomShape 631"/>
                <p:cNvSpPr/>
                <p:nvPr/>
              </p:nvSpPr>
              <p:spPr>
                <a:xfrm>
                  <a:off x="4618440" y="3342960"/>
                  <a:ext cx="340200" cy="29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50" h="14868">
                      <a:moveTo>
                        <a:pt x="11952" y="14868"/>
                      </a:moveTo>
                      <a:lnTo>
                        <a:pt x="0" y="4670"/>
                      </a:lnTo>
                      <a:lnTo>
                        <a:pt x="9702" y="1"/>
                      </a:lnTo>
                      <a:lnTo>
                        <a:pt x="17649" y="7489"/>
                      </a:lnTo>
                      <a:close/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06" name="CustomShape 632"/>
                <p:cNvSpPr/>
                <p:nvPr/>
              </p:nvSpPr>
              <p:spPr>
                <a:xfrm>
                  <a:off x="4627800" y="3435480"/>
                  <a:ext cx="352800" cy="55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03" h="2819">
                      <a:moveTo>
                        <a:pt x="0" y="0"/>
                      </a:moveTo>
                      <a:lnTo>
                        <a:pt x="18303" y="2819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07" name="CustomShape 633"/>
                <p:cNvSpPr/>
                <p:nvPr/>
              </p:nvSpPr>
              <p:spPr>
                <a:xfrm>
                  <a:off x="4789440" y="3646800"/>
                  <a:ext cx="59040" cy="282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14323">
                      <a:moveTo>
                        <a:pt x="0" y="14323"/>
                      </a:moveTo>
                      <a:lnTo>
                        <a:pt x="3085" y="0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08" name="CustomShape 634"/>
                <p:cNvSpPr/>
                <p:nvPr/>
              </p:nvSpPr>
              <p:spPr>
                <a:xfrm>
                  <a:off x="4849200" y="3637440"/>
                  <a:ext cx="99000" cy="352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5" h="17820">
                      <a:moveTo>
                        <a:pt x="1" y="1"/>
                      </a:moveTo>
                      <a:lnTo>
                        <a:pt x="5154" y="17819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09" name="CustomShape 635"/>
                <p:cNvSpPr/>
                <p:nvPr/>
              </p:nvSpPr>
              <p:spPr>
                <a:xfrm>
                  <a:off x="4849200" y="3637440"/>
                  <a:ext cx="255240" cy="13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9" h="6678">
                      <a:moveTo>
                        <a:pt x="1" y="1"/>
                      </a:moveTo>
                      <a:lnTo>
                        <a:pt x="13259" y="6678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10" name="CustomShape 636"/>
                <p:cNvSpPr/>
                <p:nvPr/>
              </p:nvSpPr>
              <p:spPr>
                <a:xfrm>
                  <a:off x="4858560" y="3562200"/>
                  <a:ext cx="277920" cy="74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21" h="3799">
                      <a:moveTo>
                        <a:pt x="14420" y="0"/>
                      </a:moveTo>
                      <a:lnTo>
                        <a:pt x="1" y="3799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11" name="CustomShape 637"/>
                <p:cNvSpPr/>
                <p:nvPr/>
              </p:nvSpPr>
              <p:spPr>
                <a:xfrm>
                  <a:off x="4602600" y="3637440"/>
                  <a:ext cx="57960" cy="192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9787">
                      <a:moveTo>
                        <a:pt x="1" y="9787"/>
                      </a:moveTo>
                      <a:lnTo>
                        <a:pt x="3037" y="1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12" name="CustomShape 638"/>
                <p:cNvSpPr/>
                <p:nvPr/>
              </p:nvSpPr>
              <p:spPr>
                <a:xfrm>
                  <a:off x="4661280" y="3637440"/>
                  <a:ext cx="127800" cy="292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5" h="14807">
                      <a:moveTo>
                        <a:pt x="1" y="1"/>
                      </a:moveTo>
                      <a:lnTo>
                        <a:pt x="6654" y="14807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13" name="CustomShape 639"/>
                <p:cNvSpPr/>
                <p:nvPr/>
              </p:nvSpPr>
              <p:spPr>
                <a:xfrm>
                  <a:off x="4789440" y="3937320"/>
                  <a:ext cx="15480" cy="29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15134">
                      <a:moveTo>
                        <a:pt x="0" y="1"/>
                      </a:moveTo>
                      <a:lnTo>
                        <a:pt x="835" y="15134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14" name="CustomShape 640"/>
                <p:cNvSpPr/>
                <p:nvPr/>
              </p:nvSpPr>
              <p:spPr>
                <a:xfrm>
                  <a:off x="4591440" y="4091400"/>
                  <a:ext cx="208800" cy="151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1" h="7694">
                      <a:moveTo>
                        <a:pt x="0" y="0"/>
                      </a:moveTo>
                      <a:lnTo>
                        <a:pt x="10851" y="7694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15" name="CustomShape 641"/>
                <p:cNvSpPr/>
                <p:nvPr/>
              </p:nvSpPr>
              <p:spPr>
                <a:xfrm>
                  <a:off x="4600440" y="3933000"/>
                  <a:ext cx="200520" cy="37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7" h="1924">
                      <a:moveTo>
                        <a:pt x="1" y="1923"/>
                      </a:moveTo>
                      <a:lnTo>
                        <a:pt x="10416" y="0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16" name="CustomShape 642"/>
                <p:cNvSpPr/>
                <p:nvPr/>
              </p:nvSpPr>
              <p:spPr>
                <a:xfrm>
                  <a:off x="4797720" y="3937320"/>
                  <a:ext cx="146520" cy="5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2" h="3038">
                      <a:moveTo>
                        <a:pt x="7621" y="3037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17" name="CustomShape 643"/>
                <p:cNvSpPr/>
                <p:nvPr/>
              </p:nvSpPr>
              <p:spPr>
                <a:xfrm>
                  <a:off x="4547160" y="4260240"/>
                  <a:ext cx="97560" cy="193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2" h="9811">
                      <a:moveTo>
                        <a:pt x="1" y="0"/>
                      </a:moveTo>
                      <a:lnTo>
                        <a:pt x="5081" y="9811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18" name="CustomShape 644"/>
                <p:cNvSpPr/>
                <p:nvPr/>
              </p:nvSpPr>
              <p:spPr>
                <a:xfrm>
                  <a:off x="4552560" y="4237200"/>
                  <a:ext cx="252720" cy="22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4" h="1175">
                      <a:moveTo>
                        <a:pt x="1" y="1174"/>
                      </a:moveTo>
                      <a:lnTo>
                        <a:pt x="13114" y="1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19" name="CustomShape 645"/>
                <p:cNvSpPr/>
                <p:nvPr/>
              </p:nvSpPr>
              <p:spPr>
                <a:xfrm>
                  <a:off x="4491360" y="3444840"/>
                  <a:ext cx="126000" cy="263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0" h="13344">
                      <a:moveTo>
                        <a:pt x="1" y="13344"/>
                      </a:moveTo>
                      <a:lnTo>
                        <a:pt x="6569" y="1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20" name="CustomShape 646"/>
                <p:cNvSpPr/>
                <p:nvPr/>
              </p:nvSpPr>
              <p:spPr>
                <a:xfrm>
                  <a:off x="4661280" y="3637440"/>
                  <a:ext cx="187200" cy="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39" h="1">
                      <a:moveTo>
                        <a:pt x="1" y="1"/>
                      </a:moveTo>
                      <a:lnTo>
                        <a:pt x="9739" y="1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21" name="CustomShape 647"/>
                <p:cNvSpPr/>
                <p:nvPr/>
              </p:nvSpPr>
              <p:spPr>
                <a:xfrm>
                  <a:off x="4591080" y="3937320"/>
                  <a:ext cx="205920" cy="158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5" h="8046">
                      <a:moveTo>
                        <a:pt x="1" y="8045"/>
                      </a:moveTo>
                      <a:lnTo>
                        <a:pt x="10694" y="1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22" name="CustomShape 648"/>
                <p:cNvSpPr/>
                <p:nvPr/>
              </p:nvSpPr>
              <p:spPr>
                <a:xfrm>
                  <a:off x="3204720" y="1799280"/>
                  <a:ext cx="114120" cy="16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3" h="8118">
                      <a:moveTo>
                        <a:pt x="1" y="0"/>
                      </a:moveTo>
                      <a:lnTo>
                        <a:pt x="5952" y="8117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23" name="CustomShape 649"/>
                <p:cNvSpPr/>
                <p:nvPr/>
              </p:nvSpPr>
              <p:spPr>
                <a:xfrm>
                  <a:off x="3118320" y="1960200"/>
                  <a:ext cx="209880" cy="9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1" h="4670">
                      <a:moveTo>
                        <a:pt x="1" y="4670"/>
                      </a:moveTo>
                      <a:lnTo>
                        <a:pt x="10900" y="0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24" name="CustomShape 650"/>
                <p:cNvSpPr/>
                <p:nvPr/>
              </p:nvSpPr>
              <p:spPr>
                <a:xfrm>
                  <a:off x="3322800" y="1962720"/>
                  <a:ext cx="172080" cy="199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3" h="10089">
                      <a:moveTo>
                        <a:pt x="1" y="0"/>
                      </a:moveTo>
                      <a:lnTo>
                        <a:pt x="8952" y="10089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25" name="CustomShape 651"/>
                <p:cNvSpPr/>
                <p:nvPr/>
              </p:nvSpPr>
              <p:spPr>
                <a:xfrm>
                  <a:off x="3511440" y="1992240"/>
                  <a:ext cx="83880" cy="169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8601">
                      <a:moveTo>
                        <a:pt x="1" y="8601"/>
                      </a:moveTo>
                      <a:lnTo>
                        <a:pt x="4380" y="0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26" name="CustomShape 652"/>
                <p:cNvSpPr/>
                <p:nvPr/>
              </p:nvSpPr>
              <p:spPr>
                <a:xfrm>
                  <a:off x="3319560" y="1960200"/>
                  <a:ext cx="285120" cy="31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95" h="1622">
                      <a:moveTo>
                        <a:pt x="14795" y="1621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27" name="CustomShape 653"/>
                <p:cNvSpPr/>
                <p:nvPr/>
              </p:nvSpPr>
              <p:spPr>
                <a:xfrm>
                  <a:off x="3319560" y="1857960"/>
                  <a:ext cx="557280" cy="101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8" h="5167">
                      <a:moveTo>
                        <a:pt x="28887" y="1"/>
                      </a:moveTo>
                      <a:lnTo>
                        <a:pt x="0" y="5166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28" name="CustomShape 654"/>
                <p:cNvSpPr/>
                <p:nvPr/>
              </p:nvSpPr>
              <p:spPr>
                <a:xfrm>
                  <a:off x="3778560" y="1857960"/>
                  <a:ext cx="98280" cy="287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0" h="14554">
                      <a:moveTo>
                        <a:pt x="5129" y="1"/>
                      </a:moveTo>
                      <a:lnTo>
                        <a:pt x="0" y="14553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29" name="CustomShape 655"/>
                <p:cNvSpPr/>
                <p:nvPr/>
              </p:nvSpPr>
              <p:spPr>
                <a:xfrm>
                  <a:off x="3596040" y="1992240"/>
                  <a:ext cx="181800" cy="15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9" h="7767">
                      <a:moveTo>
                        <a:pt x="1" y="0"/>
                      </a:moveTo>
                      <a:lnTo>
                        <a:pt x="9448" y="7766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30" name="CustomShape 656"/>
                <p:cNvSpPr/>
                <p:nvPr/>
              </p:nvSpPr>
              <p:spPr>
                <a:xfrm>
                  <a:off x="3655080" y="2145960"/>
                  <a:ext cx="122760" cy="169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8" h="8614">
                      <a:moveTo>
                        <a:pt x="0" y="8613"/>
                      </a:moveTo>
                      <a:lnTo>
                        <a:pt x="6387" y="0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31" name="CustomShape 657"/>
                <p:cNvSpPr/>
                <p:nvPr/>
              </p:nvSpPr>
              <p:spPr>
                <a:xfrm>
                  <a:off x="3596040" y="1857960"/>
                  <a:ext cx="280800" cy="133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8" h="6788">
                      <a:moveTo>
                        <a:pt x="1" y="6787"/>
                      </a:moveTo>
                      <a:lnTo>
                        <a:pt x="14577" y="1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32" name="CustomShape 658"/>
                <p:cNvSpPr/>
                <p:nvPr/>
              </p:nvSpPr>
              <p:spPr>
                <a:xfrm>
                  <a:off x="3778560" y="2145960"/>
                  <a:ext cx="135360" cy="191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1" h="9690">
                      <a:moveTo>
                        <a:pt x="0" y="0"/>
                      </a:moveTo>
                      <a:lnTo>
                        <a:pt x="7041" y="9690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33" name="CustomShape 659"/>
                <p:cNvSpPr/>
                <p:nvPr/>
              </p:nvSpPr>
              <p:spPr>
                <a:xfrm>
                  <a:off x="3914280" y="2092320"/>
                  <a:ext cx="99000" cy="24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6" h="12400">
                      <a:moveTo>
                        <a:pt x="1" y="12400"/>
                      </a:moveTo>
                      <a:lnTo>
                        <a:pt x="5166" y="1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34" name="CustomShape 660"/>
                <p:cNvSpPr/>
                <p:nvPr/>
              </p:nvSpPr>
              <p:spPr>
                <a:xfrm>
                  <a:off x="4014360" y="1969920"/>
                  <a:ext cx="135000" cy="12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0" h="6194">
                      <a:moveTo>
                        <a:pt x="1" y="6194"/>
                      </a:moveTo>
                      <a:lnTo>
                        <a:pt x="7029" y="0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35" name="CustomShape 661"/>
                <p:cNvSpPr/>
                <p:nvPr/>
              </p:nvSpPr>
              <p:spPr>
                <a:xfrm>
                  <a:off x="3778560" y="2092320"/>
                  <a:ext cx="235080" cy="52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6" h="2711">
                      <a:moveTo>
                        <a:pt x="0" y="2710"/>
                      </a:moveTo>
                      <a:lnTo>
                        <a:pt x="12206" y="1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36" name="CustomShape 662"/>
                <p:cNvSpPr/>
                <p:nvPr/>
              </p:nvSpPr>
              <p:spPr>
                <a:xfrm>
                  <a:off x="4014360" y="2092320"/>
                  <a:ext cx="102960" cy="342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2" h="17336">
                      <a:moveTo>
                        <a:pt x="1" y="1"/>
                      </a:moveTo>
                      <a:lnTo>
                        <a:pt x="5372" y="17335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37" name="CustomShape 663"/>
                <p:cNvSpPr/>
                <p:nvPr/>
              </p:nvSpPr>
              <p:spPr>
                <a:xfrm>
                  <a:off x="4118040" y="2145960"/>
                  <a:ext cx="86760" cy="289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14626">
                      <a:moveTo>
                        <a:pt x="1" y="14625"/>
                      </a:moveTo>
                      <a:lnTo>
                        <a:pt x="4525" y="0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38" name="CustomShape 664"/>
                <p:cNvSpPr/>
                <p:nvPr/>
              </p:nvSpPr>
              <p:spPr>
                <a:xfrm>
                  <a:off x="3747960" y="2435760"/>
                  <a:ext cx="369000" cy="130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0" h="6618">
                      <a:moveTo>
                        <a:pt x="1" y="6617"/>
                      </a:moveTo>
                      <a:lnTo>
                        <a:pt x="19150" y="0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39" name="CustomShape 665"/>
                <p:cNvSpPr/>
                <p:nvPr/>
              </p:nvSpPr>
              <p:spPr>
                <a:xfrm>
                  <a:off x="4068360" y="2435760"/>
                  <a:ext cx="48960" cy="248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5" h="12593">
                      <a:moveTo>
                        <a:pt x="2565" y="0"/>
                      </a:moveTo>
                      <a:lnTo>
                        <a:pt x="0" y="12593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40" name="CustomShape 666"/>
                <p:cNvSpPr/>
                <p:nvPr/>
              </p:nvSpPr>
              <p:spPr>
                <a:xfrm>
                  <a:off x="3837600" y="2684880"/>
                  <a:ext cx="239400" cy="10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37" h="5312">
                      <a:moveTo>
                        <a:pt x="1" y="5311"/>
                      </a:moveTo>
                      <a:lnTo>
                        <a:pt x="12436" y="1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41" name="CustomShape 667"/>
                <p:cNvSpPr/>
                <p:nvPr/>
              </p:nvSpPr>
              <p:spPr>
                <a:xfrm>
                  <a:off x="3746520" y="2337840"/>
                  <a:ext cx="167400" cy="223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8" h="11336">
                      <a:moveTo>
                        <a:pt x="8698" y="1"/>
                      </a:moveTo>
                      <a:lnTo>
                        <a:pt x="0" y="11335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42" name="CustomShape 668"/>
                <p:cNvSpPr/>
                <p:nvPr/>
              </p:nvSpPr>
              <p:spPr>
                <a:xfrm>
                  <a:off x="3914280" y="2337840"/>
                  <a:ext cx="218880" cy="90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72" h="4598">
                      <a:moveTo>
                        <a:pt x="1" y="1"/>
                      </a:moveTo>
                      <a:lnTo>
                        <a:pt x="11372" y="4598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43" name="CustomShape 669"/>
                <p:cNvSpPr/>
                <p:nvPr/>
              </p:nvSpPr>
              <p:spPr>
                <a:xfrm>
                  <a:off x="4133880" y="2304720"/>
                  <a:ext cx="325440" cy="123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88" h="6267">
                      <a:moveTo>
                        <a:pt x="1" y="6267"/>
                      </a:moveTo>
                      <a:lnTo>
                        <a:pt x="16888" y="0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44" name="CustomShape 670"/>
                <p:cNvSpPr/>
                <p:nvPr/>
              </p:nvSpPr>
              <p:spPr>
                <a:xfrm>
                  <a:off x="4460040" y="2304720"/>
                  <a:ext cx="179640" cy="239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0" h="12146">
                      <a:moveTo>
                        <a:pt x="1" y="0"/>
                      </a:moveTo>
                      <a:lnTo>
                        <a:pt x="9339" y="12146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45" name="CustomShape 671"/>
                <p:cNvSpPr/>
                <p:nvPr/>
              </p:nvSpPr>
              <p:spPr>
                <a:xfrm>
                  <a:off x="4120200" y="2428920"/>
                  <a:ext cx="519840" cy="100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53" h="5082">
                      <a:moveTo>
                        <a:pt x="26952" y="508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46" name="CustomShape 672"/>
                <p:cNvSpPr/>
                <p:nvPr/>
              </p:nvSpPr>
              <p:spPr>
                <a:xfrm>
                  <a:off x="4120200" y="2428920"/>
                  <a:ext cx="244080" cy="439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9" h="22235">
                      <a:moveTo>
                        <a:pt x="1" y="1"/>
                      </a:moveTo>
                      <a:lnTo>
                        <a:pt x="12678" y="22234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47" name="CustomShape 673"/>
                <p:cNvSpPr/>
                <p:nvPr/>
              </p:nvSpPr>
              <p:spPr>
                <a:xfrm>
                  <a:off x="4120200" y="2428920"/>
                  <a:ext cx="391680" cy="28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12" h="14203">
                      <a:moveTo>
                        <a:pt x="1" y="1"/>
                      </a:moveTo>
                      <a:lnTo>
                        <a:pt x="20311" y="14202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48" name="CustomShape 674"/>
                <p:cNvSpPr/>
                <p:nvPr/>
              </p:nvSpPr>
              <p:spPr>
                <a:xfrm>
                  <a:off x="4068360" y="2684880"/>
                  <a:ext cx="295920" cy="18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2" h="9304">
                      <a:moveTo>
                        <a:pt x="0" y="1"/>
                      </a:moveTo>
                      <a:lnTo>
                        <a:pt x="15351" y="9303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49" name="CustomShape 675"/>
                <p:cNvSpPr/>
                <p:nvPr/>
              </p:nvSpPr>
              <p:spPr>
                <a:xfrm>
                  <a:off x="4068360" y="2684880"/>
                  <a:ext cx="96840" cy="352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7" h="17832">
                      <a:moveTo>
                        <a:pt x="5057" y="1783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50" name="CustomShape 676"/>
                <p:cNvSpPr/>
                <p:nvPr/>
              </p:nvSpPr>
              <p:spPr>
                <a:xfrm>
                  <a:off x="4043160" y="3045240"/>
                  <a:ext cx="126720" cy="2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4" h="1307">
                      <a:moveTo>
                        <a:pt x="1" y="1307"/>
                      </a:moveTo>
                      <a:lnTo>
                        <a:pt x="6594" y="0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51" name="CustomShape 677"/>
                <p:cNvSpPr/>
                <p:nvPr/>
              </p:nvSpPr>
              <p:spPr>
                <a:xfrm>
                  <a:off x="4170600" y="3045240"/>
                  <a:ext cx="116280" cy="17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0" h="8759">
                      <a:moveTo>
                        <a:pt x="1" y="0"/>
                      </a:moveTo>
                      <a:lnTo>
                        <a:pt x="6049" y="8758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52" name="CustomShape 678"/>
                <p:cNvSpPr/>
                <p:nvPr/>
              </p:nvSpPr>
              <p:spPr>
                <a:xfrm>
                  <a:off x="4287600" y="3054600"/>
                  <a:ext cx="24480" cy="162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8251">
                      <a:moveTo>
                        <a:pt x="0" y="8250"/>
                      </a:moveTo>
                      <a:lnTo>
                        <a:pt x="1307" y="0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53" name="CustomShape 679"/>
                <p:cNvSpPr/>
                <p:nvPr/>
              </p:nvSpPr>
              <p:spPr>
                <a:xfrm>
                  <a:off x="4287240" y="3218400"/>
                  <a:ext cx="111600" cy="39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7" h="2021">
                      <a:moveTo>
                        <a:pt x="0" y="0"/>
                      </a:moveTo>
                      <a:lnTo>
                        <a:pt x="5807" y="2021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54" name="CustomShape 680"/>
                <p:cNvSpPr/>
                <p:nvPr/>
              </p:nvSpPr>
              <p:spPr>
                <a:xfrm>
                  <a:off x="4392360" y="3255840"/>
                  <a:ext cx="39600" cy="255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12932">
                      <a:moveTo>
                        <a:pt x="1" y="1"/>
                      </a:moveTo>
                      <a:lnTo>
                        <a:pt x="2093" y="12932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55" name="CustomShape 681"/>
                <p:cNvSpPr/>
                <p:nvPr/>
              </p:nvSpPr>
              <p:spPr>
                <a:xfrm>
                  <a:off x="3746520" y="2562480"/>
                  <a:ext cx="321120" cy="12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70" h="6194">
                      <a:moveTo>
                        <a:pt x="0" y="0"/>
                      </a:moveTo>
                      <a:lnTo>
                        <a:pt x="16669" y="6194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56" name="CustomShape 682"/>
                <p:cNvSpPr/>
                <p:nvPr/>
              </p:nvSpPr>
              <p:spPr>
                <a:xfrm>
                  <a:off x="4456800" y="2062800"/>
                  <a:ext cx="64080" cy="23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4" h="11844">
                      <a:moveTo>
                        <a:pt x="0" y="11843"/>
                      </a:moveTo>
                      <a:lnTo>
                        <a:pt x="3363" y="1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57" name="CustomShape 683"/>
                <p:cNvSpPr/>
                <p:nvPr/>
              </p:nvSpPr>
              <p:spPr>
                <a:xfrm>
                  <a:off x="4521600" y="2062800"/>
                  <a:ext cx="212040" cy="132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9" h="6703">
                      <a:moveTo>
                        <a:pt x="0" y="1"/>
                      </a:moveTo>
                      <a:lnTo>
                        <a:pt x="11008" y="6702"/>
                      </a:lnTo>
                    </a:path>
                  </a:pathLst>
                </a:custGeom>
                <a:noFill/>
                <a:ln w="1825">
                  <a:solidFill>
                    <a:srgbClr val="A5B7C5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658" name="Group 684"/>
              <p:cNvGrpSpPr/>
              <p:nvPr/>
            </p:nvGrpSpPr>
            <p:grpSpPr>
              <a:xfrm>
                <a:off x="4496040" y="4221360"/>
                <a:ext cx="92160" cy="81000"/>
                <a:chOff x="4496040" y="4221360"/>
                <a:chExt cx="92160" cy="81000"/>
              </a:xfrm>
            </p:grpSpPr>
            <p:sp>
              <p:nvSpPr>
                <p:cNvPr id="1659" name="CustomShape 685"/>
                <p:cNvSpPr/>
                <p:nvPr/>
              </p:nvSpPr>
              <p:spPr>
                <a:xfrm>
                  <a:off x="4496040" y="4221360"/>
                  <a:ext cx="92160" cy="8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2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3"/>
                      </a:cubicBezTo>
                      <a:cubicBezTo>
                        <a:pt x="1" y="1908"/>
                        <a:pt x="920" y="4121"/>
                        <a:pt x="2759" y="4121"/>
                      </a:cubicBezTo>
                      <a:cubicBezTo>
                        <a:pt x="3884" y="4109"/>
                        <a:pt x="4803" y="3190"/>
                        <a:pt x="4803" y="2065"/>
                      </a:cubicBezTo>
                      <a:cubicBezTo>
                        <a:pt x="4803" y="823"/>
                        <a:pt x="3792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60" name="CustomShape 686"/>
                <p:cNvSpPr/>
                <p:nvPr/>
              </p:nvSpPr>
              <p:spPr>
                <a:xfrm>
                  <a:off x="4533480" y="4245840"/>
                  <a:ext cx="313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661" name="Group 687"/>
              <p:cNvGrpSpPr/>
              <p:nvPr/>
            </p:nvGrpSpPr>
            <p:grpSpPr>
              <a:xfrm>
                <a:off x="4547160" y="3792240"/>
                <a:ext cx="92160" cy="80640"/>
                <a:chOff x="4547160" y="3792240"/>
                <a:chExt cx="92160" cy="80640"/>
              </a:xfrm>
            </p:grpSpPr>
            <p:sp>
              <p:nvSpPr>
                <p:cNvPr id="1662" name="CustomShape 688"/>
                <p:cNvSpPr/>
                <p:nvPr/>
              </p:nvSpPr>
              <p:spPr>
                <a:xfrm>
                  <a:off x="4547160" y="3792240"/>
                  <a:ext cx="92160" cy="8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5">
                      <a:moveTo>
                        <a:pt x="2732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63" name="CustomShape 689"/>
                <p:cNvSpPr/>
                <p:nvPr/>
              </p:nvSpPr>
              <p:spPr>
                <a:xfrm>
                  <a:off x="4578840" y="3816720"/>
                  <a:ext cx="367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>
                      <a:moveTo>
                        <a:pt x="1102" y="0"/>
                      </a:moveTo>
                      <a:cubicBezTo>
                        <a:pt x="364" y="0"/>
                        <a:pt x="1" y="883"/>
                        <a:pt x="521" y="1415"/>
                      </a:cubicBezTo>
                      <a:cubicBezTo>
                        <a:pt x="688" y="1582"/>
                        <a:pt x="894" y="1657"/>
                        <a:pt x="1096" y="1657"/>
                      </a:cubicBezTo>
                      <a:cubicBezTo>
                        <a:pt x="1524" y="1657"/>
                        <a:pt x="1936" y="1323"/>
                        <a:pt x="1936" y="823"/>
                      </a:cubicBezTo>
                      <a:cubicBezTo>
                        <a:pt x="1936" y="363"/>
                        <a:pt x="1561" y="0"/>
                        <a:pt x="110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664" name="Group 690"/>
              <p:cNvGrpSpPr/>
              <p:nvPr/>
            </p:nvGrpSpPr>
            <p:grpSpPr>
              <a:xfrm>
                <a:off x="4750200" y="3304080"/>
                <a:ext cx="92160" cy="81000"/>
                <a:chOff x="4750200" y="3304080"/>
                <a:chExt cx="92160" cy="81000"/>
              </a:xfrm>
            </p:grpSpPr>
            <p:sp>
              <p:nvSpPr>
                <p:cNvPr id="1665" name="CustomShape 691"/>
                <p:cNvSpPr/>
                <p:nvPr/>
              </p:nvSpPr>
              <p:spPr>
                <a:xfrm>
                  <a:off x="4750200" y="3304080"/>
                  <a:ext cx="92160" cy="8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6">
                      <a:moveTo>
                        <a:pt x="2731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1" y="1900"/>
                        <a:pt x="920" y="4126"/>
                        <a:pt x="2747" y="4126"/>
                      </a:cubicBezTo>
                      <a:cubicBezTo>
                        <a:pt x="3884" y="4114"/>
                        <a:pt x="4803" y="3195"/>
                        <a:pt x="4803" y="2070"/>
                      </a:cubicBezTo>
                      <a:cubicBezTo>
                        <a:pt x="4803" y="824"/>
                        <a:pt x="3788" y="1"/>
                        <a:pt x="273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66" name="CustomShape 692"/>
                <p:cNvSpPr/>
                <p:nvPr/>
              </p:nvSpPr>
              <p:spPr>
                <a:xfrm>
                  <a:off x="4787640" y="3328200"/>
                  <a:ext cx="313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>
                      <a:moveTo>
                        <a:pt x="823" y="1"/>
                      </a:moveTo>
                      <a:cubicBezTo>
                        <a:pt x="363" y="1"/>
                        <a:pt x="0" y="376"/>
                        <a:pt x="0" y="835"/>
                      </a:cubicBezTo>
                      <a:cubicBezTo>
                        <a:pt x="0" y="1295"/>
                        <a:pt x="363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5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667" name="Group 693"/>
              <p:cNvGrpSpPr/>
              <p:nvPr/>
            </p:nvGrpSpPr>
            <p:grpSpPr>
              <a:xfrm>
                <a:off x="4601160" y="3236040"/>
                <a:ext cx="92160" cy="80640"/>
                <a:chOff x="4601160" y="3236040"/>
                <a:chExt cx="92160" cy="80640"/>
              </a:xfrm>
            </p:grpSpPr>
            <p:sp>
              <p:nvSpPr>
                <p:cNvPr id="1668" name="CustomShape 694"/>
                <p:cNvSpPr/>
                <p:nvPr/>
              </p:nvSpPr>
              <p:spPr>
                <a:xfrm>
                  <a:off x="4601160" y="3236040"/>
                  <a:ext cx="92160" cy="8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5">
                      <a:moveTo>
                        <a:pt x="2735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58" y="4114"/>
                      </a:cubicBezTo>
                      <a:cubicBezTo>
                        <a:pt x="3883" y="4114"/>
                        <a:pt x="4803" y="3195"/>
                        <a:pt x="4815" y="2058"/>
                      </a:cubicBezTo>
                      <a:cubicBezTo>
                        <a:pt x="4815" y="822"/>
                        <a:pt x="3795" y="1"/>
                        <a:pt x="273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69" name="CustomShape 695"/>
                <p:cNvSpPr/>
                <p:nvPr/>
              </p:nvSpPr>
              <p:spPr>
                <a:xfrm>
                  <a:off x="4638600" y="3260520"/>
                  <a:ext cx="313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670" name="Group 696"/>
              <p:cNvGrpSpPr/>
              <p:nvPr/>
            </p:nvGrpSpPr>
            <p:grpSpPr>
              <a:xfrm>
                <a:off x="4309560" y="2830320"/>
                <a:ext cx="92160" cy="80640"/>
                <a:chOff x="4309560" y="2830320"/>
                <a:chExt cx="92160" cy="80640"/>
              </a:xfrm>
            </p:grpSpPr>
            <p:sp>
              <p:nvSpPr>
                <p:cNvPr id="1671" name="CustomShape 697"/>
                <p:cNvSpPr/>
                <p:nvPr/>
              </p:nvSpPr>
              <p:spPr>
                <a:xfrm>
                  <a:off x="4309560" y="2830320"/>
                  <a:ext cx="92160" cy="8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>
                      <a:moveTo>
                        <a:pt x="2730" y="0"/>
                      </a:moveTo>
                      <a:cubicBezTo>
                        <a:pt x="2226" y="0"/>
                        <a:pt x="1712" y="188"/>
                        <a:pt x="1295" y="605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72" name="CustomShape 698"/>
                <p:cNvSpPr/>
                <p:nvPr/>
              </p:nvSpPr>
              <p:spPr>
                <a:xfrm>
                  <a:off x="4346640" y="2854800"/>
                  <a:ext cx="313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>
                      <a:moveTo>
                        <a:pt x="823" y="0"/>
                      </a:moveTo>
                      <a:cubicBezTo>
                        <a:pt x="376" y="0"/>
                        <a:pt x="1" y="375"/>
                        <a:pt x="1" y="823"/>
                      </a:cubicBezTo>
                      <a:cubicBezTo>
                        <a:pt x="1" y="1283"/>
                        <a:pt x="376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673" name="Group 699"/>
              <p:cNvGrpSpPr/>
              <p:nvPr/>
            </p:nvGrpSpPr>
            <p:grpSpPr>
              <a:xfrm>
                <a:off x="4404600" y="2265840"/>
                <a:ext cx="92160" cy="81000"/>
                <a:chOff x="4404600" y="2265840"/>
                <a:chExt cx="92160" cy="81000"/>
              </a:xfrm>
            </p:grpSpPr>
            <p:sp>
              <p:nvSpPr>
                <p:cNvPr id="1674" name="CustomShape 700"/>
                <p:cNvSpPr/>
                <p:nvPr/>
              </p:nvSpPr>
              <p:spPr>
                <a:xfrm>
                  <a:off x="4404600" y="2265840"/>
                  <a:ext cx="92160" cy="8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2">
                      <a:moveTo>
                        <a:pt x="2750" y="0"/>
                      </a:moveTo>
                      <a:cubicBezTo>
                        <a:pt x="2244" y="0"/>
                        <a:pt x="1727" y="190"/>
                        <a:pt x="1307" y="614"/>
                      </a:cubicBezTo>
                      <a:cubicBezTo>
                        <a:pt x="1" y="1908"/>
                        <a:pt x="920" y="4122"/>
                        <a:pt x="2759" y="4122"/>
                      </a:cubicBezTo>
                      <a:cubicBezTo>
                        <a:pt x="3896" y="4122"/>
                        <a:pt x="4815" y="3202"/>
                        <a:pt x="4815" y="2065"/>
                      </a:cubicBezTo>
                      <a:cubicBezTo>
                        <a:pt x="4815" y="823"/>
                        <a:pt x="3805" y="0"/>
                        <a:pt x="275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75" name="CustomShape 701"/>
                <p:cNvSpPr/>
                <p:nvPr/>
              </p:nvSpPr>
              <p:spPr>
                <a:xfrm>
                  <a:off x="4441680" y="2290320"/>
                  <a:ext cx="313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94" y="1658"/>
                        <a:pt x="1657" y="1295"/>
                        <a:pt x="1657" y="835"/>
                      </a:cubicBezTo>
                      <a:cubicBezTo>
                        <a:pt x="1657" y="376"/>
                        <a:pt x="1294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676" name="Group 702"/>
              <p:cNvGrpSpPr/>
              <p:nvPr/>
            </p:nvGrpSpPr>
            <p:grpSpPr>
              <a:xfrm>
                <a:off x="4585320" y="2507040"/>
                <a:ext cx="92160" cy="80640"/>
                <a:chOff x="4585320" y="2507040"/>
                <a:chExt cx="92160" cy="80640"/>
              </a:xfrm>
            </p:grpSpPr>
            <p:sp>
              <p:nvSpPr>
                <p:cNvPr id="1677" name="CustomShape 703"/>
                <p:cNvSpPr/>
                <p:nvPr/>
              </p:nvSpPr>
              <p:spPr>
                <a:xfrm>
                  <a:off x="4585320" y="2507040"/>
                  <a:ext cx="92160" cy="8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>
                      <a:moveTo>
                        <a:pt x="2732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1" y="1900"/>
                        <a:pt x="920" y="4114"/>
                        <a:pt x="2759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78" name="CustomShape 704"/>
                <p:cNvSpPr/>
                <p:nvPr/>
              </p:nvSpPr>
              <p:spPr>
                <a:xfrm>
                  <a:off x="4622400" y="2531520"/>
                  <a:ext cx="313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>
                      <a:moveTo>
                        <a:pt x="824" y="1"/>
                      </a:moveTo>
                      <a:cubicBezTo>
                        <a:pt x="364" y="1"/>
                        <a:pt x="1" y="376"/>
                        <a:pt x="1" y="824"/>
                      </a:cubicBezTo>
                      <a:cubicBezTo>
                        <a:pt x="1" y="1283"/>
                        <a:pt x="364" y="1658"/>
                        <a:pt x="824" y="1658"/>
                      </a:cubicBezTo>
                      <a:cubicBezTo>
                        <a:pt x="1283" y="1658"/>
                        <a:pt x="1658" y="1283"/>
                        <a:pt x="1658" y="824"/>
                      </a:cubicBezTo>
                      <a:cubicBezTo>
                        <a:pt x="1658" y="376"/>
                        <a:pt x="1283" y="1"/>
                        <a:pt x="82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679" name="Group 705"/>
              <p:cNvGrpSpPr/>
              <p:nvPr/>
            </p:nvGrpSpPr>
            <p:grpSpPr>
              <a:xfrm>
                <a:off x="4678920" y="2156400"/>
                <a:ext cx="92160" cy="81000"/>
                <a:chOff x="4678920" y="2156400"/>
                <a:chExt cx="92160" cy="81000"/>
              </a:xfrm>
            </p:grpSpPr>
            <p:sp>
              <p:nvSpPr>
                <p:cNvPr id="1680" name="CustomShape 706"/>
                <p:cNvSpPr/>
                <p:nvPr/>
              </p:nvSpPr>
              <p:spPr>
                <a:xfrm>
                  <a:off x="4678920" y="2156400"/>
                  <a:ext cx="92160" cy="8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5" y="605"/>
                      </a:cubicBezTo>
                      <a:cubicBezTo>
                        <a:pt x="0" y="1912"/>
                        <a:pt x="920" y="4125"/>
                        <a:pt x="2758" y="4125"/>
                      </a:cubicBezTo>
                      <a:cubicBezTo>
                        <a:pt x="3883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81" name="CustomShape 707"/>
                <p:cNvSpPr/>
                <p:nvPr/>
              </p:nvSpPr>
              <p:spPr>
                <a:xfrm>
                  <a:off x="4716000" y="2180880"/>
                  <a:ext cx="313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>
                      <a:moveTo>
                        <a:pt x="835" y="0"/>
                      </a:moveTo>
                      <a:cubicBezTo>
                        <a:pt x="376" y="0"/>
                        <a:pt x="1" y="375"/>
                        <a:pt x="1" y="835"/>
                      </a:cubicBezTo>
                      <a:cubicBezTo>
                        <a:pt x="1" y="1295"/>
                        <a:pt x="376" y="1658"/>
                        <a:pt x="835" y="1658"/>
                      </a:cubicBezTo>
                      <a:cubicBezTo>
                        <a:pt x="1295" y="1658"/>
                        <a:pt x="1658" y="1295"/>
                        <a:pt x="1658" y="835"/>
                      </a:cubicBezTo>
                      <a:cubicBezTo>
                        <a:pt x="1658" y="375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682" name="Group 708"/>
              <p:cNvGrpSpPr/>
              <p:nvPr/>
            </p:nvGrpSpPr>
            <p:grpSpPr>
              <a:xfrm>
                <a:off x="3691080" y="2523600"/>
                <a:ext cx="92160" cy="81000"/>
                <a:chOff x="3691080" y="2523600"/>
                <a:chExt cx="92160" cy="81000"/>
              </a:xfrm>
            </p:grpSpPr>
            <p:sp>
              <p:nvSpPr>
                <p:cNvPr id="1683" name="CustomShape 709"/>
                <p:cNvSpPr/>
                <p:nvPr/>
              </p:nvSpPr>
              <p:spPr>
                <a:xfrm>
                  <a:off x="3691080" y="2523600"/>
                  <a:ext cx="92160" cy="8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2">
                      <a:moveTo>
                        <a:pt x="2737" y="0"/>
                      </a:moveTo>
                      <a:cubicBezTo>
                        <a:pt x="2231" y="0"/>
                        <a:pt x="1714" y="190"/>
                        <a:pt x="1294" y="614"/>
                      </a:cubicBezTo>
                      <a:cubicBezTo>
                        <a:pt x="0" y="1908"/>
                        <a:pt x="919" y="4122"/>
                        <a:pt x="2746" y="4122"/>
                      </a:cubicBezTo>
                      <a:cubicBezTo>
                        <a:pt x="3883" y="4122"/>
                        <a:pt x="4803" y="3202"/>
                        <a:pt x="4803" y="2065"/>
                      </a:cubicBezTo>
                      <a:cubicBezTo>
                        <a:pt x="4803" y="823"/>
                        <a:pt x="3792" y="0"/>
                        <a:pt x="273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84" name="CustomShape 710"/>
                <p:cNvSpPr/>
                <p:nvPr/>
              </p:nvSpPr>
              <p:spPr>
                <a:xfrm>
                  <a:off x="3728160" y="2547720"/>
                  <a:ext cx="313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>
                      <a:moveTo>
                        <a:pt x="823" y="1"/>
                      </a:moveTo>
                      <a:cubicBezTo>
                        <a:pt x="363" y="1"/>
                        <a:pt x="1" y="376"/>
                        <a:pt x="1" y="835"/>
                      </a:cubicBezTo>
                      <a:cubicBezTo>
                        <a:pt x="1" y="1295"/>
                        <a:pt x="363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5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685" name="Group 711"/>
              <p:cNvGrpSpPr/>
              <p:nvPr/>
            </p:nvGrpSpPr>
            <p:grpSpPr>
              <a:xfrm>
                <a:off x="4150080" y="2107080"/>
                <a:ext cx="92160" cy="80640"/>
                <a:chOff x="4150080" y="2107080"/>
                <a:chExt cx="92160" cy="80640"/>
              </a:xfrm>
            </p:grpSpPr>
            <p:sp>
              <p:nvSpPr>
                <p:cNvPr id="1686" name="CustomShape 712"/>
                <p:cNvSpPr/>
                <p:nvPr/>
              </p:nvSpPr>
              <p:spPr>
                <a:xfrm>
                  <a:off x="4150080" y="2107080"/>
                  <a:ext cx="92160" cy="8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87" name="CustomShape 713"/>
                <p:cNvSpPr/>
                <p:nvPr/>
              </p:nvSpPr>
              <p:spPr>
                <a:xfrm>
                  <a:off x="4187160" y="2131560"/>
                  <a:ext cx="313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>
                      <a:moveTo>
                        <a:pt x="823" y="1"/>
                      </a:moveTo>
                      <a:cubicBezTo>
                        <a:pt x="363" y="1"/>
                        <a:pt x="1" y="363"/>
                        <a:pt x="1" y="823"/>
                      </a:cubicBezTo>
                      <a:cubicBezTo>
                        <a:pt x="1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688" name="Group 714"/>
              <p:cNvGrpSpPr/>
              <p:nvPr/>
            </p:nvGrpSpPr>
            <p:grpSpPr>
              <a:xfrm>
                <a:off x="4094640" y="1931040"/>
                <a:ext cx="92160" cy="80640"/>
                <a:chOff x="4094640" y="1931040"/>
                <a:chExt cx="92160" cy="80640"/>
              </a:xfrm>
            </p:grpSpPr>
            <p:sp>
              <p:nvSpPr>
                <p:cNvPr id="1689" name="CustomShape 715"/>
                <p:cNvSpPr/>
                <p:nvPr/>
              </p:nvSpPr>
              <p:spPr>
                <a:xfrm>
                  <a:off x="4094640" y="1931040"/>
                  <a:ext cx="92160" cy="8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7">
                      <a:moveTo>
                        <a:pt x="2749" y="0"/>
                      </a:moveTo>
                      <a:cubicBezTo>
                        <a:pt x="2243" y="0"/>
                        <a:pt x="1726" y="189"/>
                        <a:pt x="1307" y="608"/>
                      </a:cubicBezTo>
                      <a:cubicBezTo>
                        <a:pt x="0" y="1903"/>
                        <a:pt x="920" y="4116"/>
                        <a:pt x="2758" y="4116"/>
                      </a:cubicBezTo>
                      <a:cubicBezTo>
                        <a:pt x="3895" y="4116"/>
                        <a:pt x="4815" y="3197"/>
                        <a:pt x="4815" y="2060"/>
                      </a:cubicBezTo>
                      <a:cubicBezTo>
                        <a:pt x="4815" y="817"/>
                        <a:pt x="3804" y="0"/>
                        <a:pt x="274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90" name="CustomShape 716"/>
                <p:cNvSpPr/>
                <p:nvPr/>
              </p:nvSpPr>
              <p:spPr>
                <a:xfrm>
                  <a:off x="4131720" y="1955520"/>
                  <a:ext cx="313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sp>
            <p:nvSpPr>
              <p:cNvPr id="1691" name="CustomShape 717"/>
              <p:cNvSpPr/>
              <p:nvPr/>
            </p:nvSpPr>
            <p:spPr>
              <a:xfrm>
                <a:off x="4048920" y="2379240"/>
                <a:ext cx="116640" cy="102240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204">
                    <a:moveTo>
                      <a:pt x="3457" y="0"/>
                    </a:moveTo>
                    <a:cubicBezTo>
                      <a:pt x="2821" y="0"/>
                      <a:pt x="2173" y="236"/>
                      <a:pt x="1645" y="764"/>
                    </a:cubicBezTo>
                    <a:cubicBezTo>
                      <a:pt x="0" y="2397"/>
                      <a:pt x="1162" y="5191"/>
                      <a:pt x="3472" y="5203"/>
                    </a:cubicBezTo>
                    <a:cubicBezTo>
                      <a:pt x="4899" y="5191"/>
                      <a:pt x="6061" y="4030"/>
                      <a:pt x="6073" y="2602"/>
                    </a:cubicBezTo>
                    <a:cubicBezTo>
                      <a:pt x="6073" y="1038"/>
                      <a:pt x="4792" y="0"/>
                      <a:pt x="3457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2" name="CustomShape 718"/>
              <p:cNvSpPr/>
              <p:nvPr/>
            </p:nvSpPr>
            <p:spPr>
              <a:xfrm>
                <a:off x="4080960" y="2403720"/>
                <a:ext cx="60840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2727">
                    <a:moveTo>
                      <a:pt x="1815" y="0"/>
                    </a:moveTo>
                    <a:cubicBezTo>
                      <a:pt x="605" y="0"/>
                      <a:pt x="1" y="1464"/>
                      <a:pt x="847" y="2323"/>
                    </a:cubicBezTo>
                    <a:cubicBezTo>
                      <a:pt x="1126" y="2601"/>
                      <a:pt x="1468" y="2726"/>
                      <a:pt x="1803" y="2726"/>
                    </a:cubicBezTo>
                    <a:cubicBezTo>
                      <a:pt x="2503" y="2726"/>
                      <a:pt x="3174" y="2185"/>
                      <a:pt x="3182" y="1367"/>
                    </a:cubicBezTo>
                    <a:cubicBezTo>
                      <a:pt x="3182" y="605"/>
                      <a:pt x="2565" y="0"/>
                      <a:pt x="181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1693" name="Group 719"/>
              <p:cNvGrpSpPr/>
              <p:nvPr/>
            </p:nvGrpSpPr>
            <p:grpSpPr>
              <a:xfrm>
                <a:off x="3440160" y="2123640"/>
                <a:ext cx="92160" cy="80640"/>
                <a:chOff x="3440160" y="2123640"/>
                <a:chExt cx="92160" cy="80640"/>
              </a:xfrm>
            </p:grpSpPr>
            <p:sp>
              <p:nvSpPr>
                <p:cNvPr id="1694" name="CustomShape 720"/>
                <p:cNvSpPr/>
                <p:nvPr/>
              </p:nvSpPr>
              <p:spPr>
                <a:xfrm>
                  <a:off x="3440160" y="2123640"/>
                  <a:ext cx="92160" cy="8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>
                      <a:moveTo>
                        <a:pt x="2737" y="0"/>
                      </a:moveTo>
                      <a:cubicBezTo>
                        <a:pt x="2231" y="0"/>
                        <a:pt x="1714" y="188"/>
                        <a:pt x="1295" y="608"/>
                      </a:cubicBezTo>
                      <a:cubicBezTo>
                        <a:pt x="0" y="1903"/>
                        <a:pt x="920" y="4116"/>
                        <a:pt x="2746" y="4116"/>
                      </a:cubicBezTo>
                      <a:cubicBezTo>
                        <a:pt x="3883" y="4104"/>
                        <a:pt x="4803" y="3185"/>
                        <a:pt x="4803" y="2060"/>
                      </a:cubicBezTo>
                      <a:cubicBezTo>
                        <a:pt x="4803" y="817"/>
                        <a:pt x="3792" y="0"/>
                        <a:pt x="273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95" name="CustomShape 721"/>
                <p:cNvSpPr/>
                <p:nvPr/>
              </p:nvSpPr>
              <p:spPr>
                <a:xfrm>
                  <a:off x="3477240" y="2148120"/>
                  <a:ext cx="313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>
                      <a:moveTo>
                        <a:pt x="823" y="0"/>
                      </a:moveTo>
                      <a:cubicBezTo>
                        <a:pt x="363" y="0"/>
                        <a:pt x="1" y="375"/>
                        <a:pt x="1" y="835"/>
                      </a:cubicBezTo>
                      <a:cubicBezTo>
                        <a:pt x="1" y="1294"/>
                        <a:pt x="363" y="1657"/>
                        <a:pt x="823" y="1657"/>
                      </a:cubicBezTo>
                      <a:cubicBezTo>
                        <a:pt x="1283" y="1657"/>
                        <a:pt x="1658" y="1294"/>
                        <a:pt x="1658" y="835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696" name="Group 722"/>
              <p:cNvGrpSpPr/>
              <p:nvPr/>
            </p:nvGrpSpPr>
            <p:grpSpPr>
              <a:xfrm>
                <a:off x="3149640" y="1760760"/>
                <a:ext cx="92160" cy="80640"/>
                <a:chOff x="3149640" y="1760760"/>
                <a:chExt cx="92160" cy="80640"/>
              </a:xfrm>
            </p:grpSpPr>
            <p:sp>
              <p:nvSpPr>
                <p:cNvPr id="1697" name="CustomShape 723"/>
                <p:cNvSpPr/>
                <p:nvPr/>
              </p:nvSpPr>
              <p:spPr>
                <a:xfrm>
                  <a:off x="3149640" y="1760760"/>
                  <a:ext cx="92160" cy="8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5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72" y="4114"/>
                        <a:pt x="4791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98" name="CustomShape 724"/>
                <p:cNvSpPr/>
                <p:nvPr/>
              </p:nvSpPr>
              <p:spPr>
                <a:xfrm>
                  <a:off x="3186360" y="1784880"/>
                  <a:ext cx="313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699" name="Group 725"/>
              <p:cNvGrpSpPr/>
              <p:nvPr/>
            </p:nvGrpSpPr>
            <p:grpSpPr>
              <a:xfrm>
                <a:off x="3822120" y="1818720"/>
                <a:ext cx="92160" cy="81000"/>
                <a:chOff x="3822120" y="1818720"/>
                <a:chExt cx="92160" cy="81000"/>
              </a:xfrm>
            </p:grpSpPr>
            <p:sp>
              <p:nvSpPr>
                <p:cNvPr id="1700" name="CustomShape 726"/>
                <p:cNvSpPr/>
                <p:nvPr/>
              </p:nvSpPr>
              <p:spPr>
                <a:xfrm>
                  <a:off x="3822120" y="1818720"/>
                  <a:ext cx="92160" cy="8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>
                      <a:moveTo>
                        <a:pt x="2730" y="0"/>
                      </a:moveTo>
                      <a:cubicBezTo>
                        <a:pt x="2226" y="0"/>
                        <a:pt x="1713" y="187"/>
                        <a:pt x="1295" y="605"/>
                      </a:cubicBezTo>
                      <a:cubicBezTo>
                        <a:pt x="0" y="1899"/>
                        <a:pt x="920" y="4125"/>
                        <a:pt x="2746" y="4125"/>
                      </a:cubicBezTo>
                      <a:cubicBezTo>
                        <a:pt x="3883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01" name="CustomShape 727"/>
                <p:cNvSpPr/>
                <p:nvPr/>
              </p:nvSpPr>
              <p:spPr>
                <a:xfrm>
                  <a:off x="3859200" y="1843560"/>
                  <a:ext cx="313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>
                      <a:moveTo>
                        <a:pt x="823" y="0"/>
                      </a:moveTo>
                      <a:cubicBezTo>
                        <a:pt x="364" y="0"/>
                        <a:pt x="1" y="363"/>
                        <a:pt x="1" y="823"/>
                      </a:cubicBezTo>
                      <a:cubicBezTo>
                        <a:pt x="1" y="1282"/>
                        <a:pt x="364" y="1657"/>
                        <a:pt x="823" y="1657"/>
                      </a:cubicBezTo>
                      <a:cubicBezTo>
                        <a:pt x="1283" y="1657"/>
                        <a:pt x="1658" y="1282"/>
                        <a:pt x="1658" y="823"/>
                      </a:cubicBezTo>
                      <a:cubicBezTo>
                        <a:pt x="1658" y="363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702" name="Group 728"/>
              <p:cNvGrpSpPr/>
              <p:nvPr/>
            </p:nvGrpSpPr>
            <p:grpSpPr>
              <a:xfrm>
                <a:off x="3723120" y="2107080"/>
                <a:ext cx="92160" cy="80640"/>
                <a:chOff x="3723120" y="2107080"/>
                <a:chExt cx="92160" cy="80640"/>
              </a:xfrm>
            </p:grpSpPr>
            <p:sp>
              <p:nvSpPr>
                <p:cNvPr id="1703" name="CustomShape 729"/>
                <p:cNvSpPr/>
                <p:nvPr/>
              </p:nvSpPr>
              <p:spPr>
                <a:xfrm>
                  <a:off x="3723120" y="2107080"/>
                  <a:ext cx="92160" cy="8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04" name="CustomShape 730"/>
                <p:cNvSpPr/>
                <p:nvPr/>
              </p:nvSpPr>
              <p:spPr>
                <a:xfrm>
                  <a:off x="3760200" y="2131560"/>
                  <a:ext cx="313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>
                      <a:moveTo>
                        <a:pt x="823" y="1"/>
                      </a:moveTo>
                      <a:cubicBezTo>
                        <a:pt x="364" y="1"/>
                        <a:pt x="1" y="363"/>
                        <a:pt x="1" y="823"/>
                      </a:cubicBezTo>
                      <a:cubicBezTo>
                        <a:pt x="1" y="1283"/>
                        <a:pt x="364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705" name="Group 731"/>
              <p:cNvGrpSpPr/>
              <p:nvPr/>
            </p:nvGrpSpPr>
            <p:grpSpPr>
              <a:xfrm>
                <a:off x="4110840" y="2999520"/>
                <a:ext cx="92160" cy="80640"/>
                <a:chOff x="4110840" y="2999520"/>
                <a:chExt cx="92160" cy="80640"/>
              </a:xfrm>
            </p:grpSpPr>
            <p:sp>
              <p:nvSpPr>
                <p:cNvPr id="1706" name="CustomShape 732"/>
                <p:cNvSpPr/>
                <p:nvPr/>
              </p:nvSpPr>
              <p:spPr>
                <a:xfrm>
                  <a:off x="4110840" y="2999520"/>
                  <a:ext cx="92160" cy="8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>
                      <a:moveTo>
                        <a:pt x="2732" y="0"/>
                      </a:moveTo>
                      <a:cubicBezTo>
                        <a:pt x="2228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07" name="CustomShape 733"/>
                <p:cNvSpPr/>
                <p:nvPr/>
              </p:nvSpPr>
              <p:spPr>
                <a:xfrm>
                  <a:off x="4147920" y="3023640"/>
                  <a:ext cx="313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>
                      <a:moveTo>
                        <a:pt x="823" y="1"/>
                      </a:moveTo>
                      <a:cubicBezTo>
                        <a:pt x="363" y="1"/>
                        <a:pt x="0" y="376"/>
                        <a:pt x="0" y="823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708" name="Group 734"/>
              <p:cNvGrpSpPr/>
              <p:nvPr/>
            </p:nvGrpSpPr>
            <p:grpSpPr>
              <a:xfrm>
                <a:off x="3987720" y="3032280"/>
                <a:ext cx="92160" cy="80640"/>
                <a:chOff x="3987720" y="3032280"/>
                <a:chExt cx="92160" cy="80640"/>
              </a:xfrm>
            </p:grpSpPr>
            <p:sp>
              <p:nvSpPr>
                <p:cNvPr id="1709" name="CustomShape 735"/>
                <p:cNvSpPr/>
                <p:nvPr/>
              </p:nvSpPr>
              <p:spPr>
                <a:xfrm>
                  <a:off x="3987720" y="3032280"/>
                  <a:ext cx="92160" cy="8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4" y="605"/>
                      </a:cubicBezTo>
                      <a:cubicBezTo>
                        <a:pt x="0" y="1899"/>
                        <a:pt x="919" y="4113"/>
                        <a:pt x="2746" y="4113"/>
                      </a:cubicBezTo>
                      <a:cubicBezTo>
                        <a:pt x="3883" y="4113"/>
                        <a:pt x="4802" y="3194"/>
                        <a:pt x="4802" y="2069"/>
                      </a:cubicBezTo>
                      <a:cubicBezTo>
                        <a:pt x="4802" y="824"/>
                        <a:pt x="3787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10" name="CustomShape 736"/>
                <p:cNvSpPr/>
                <p:nvPr/>
              </p:nvSpPr>
              <p:spPr>
                <a:xfrm>
                  <a:off x="4024800" y="3056760"/>
                  <a:ext cx="313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>
                      <a:moveTo>
                        <a:pt x="823" y="0"/>
                      </a:moveTo>
                      <a:cubicBezTo>
                        <a:pt x="363" y="0"/>
                        <a:pt x="0" y="375"/>
                        <a:pt x="0" y="823"/>
                      </a:cubicBezTo>
                      <a:cubicBezTo>
                        <a:pt x="0" y="1282"/>
                        <a:pt x="363" y="1657"/>
                        <a:pt x="823" y="1657"/>
                      </a:cubicBezTo>
                      <a:cubicBezTo>
                        <a:pt x="1283" y="1657"/>
                        <a:pt x="1658" y="1282"/>
                        <a:pt x="1658" y="823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711" name="Group 737"/>
              <p:cNvGrpSpPr/>
              <p:nvPr/>
            </p:nvGrpSpPr>
            <p:grpSpPr>
              <a:xfrm>
                <a:off x="4232160" y="3179520"/>
                <a:ext cx="92160" cy="80640"/>
                <a:chOff x="4232160" y="3179520"/>
                <a:chExt cx="92160" cy="80640"/>
              </a:xfrm>
            </p:grpSpPr>
            <p:sp>
              <p:nvSpPr>
                <p:cNvPr id="1712" name="CustomShape 738"/>
                <p:cNvSpPr/>
                <p:nvPr/>
              </p:nvSpPr>
              <p:spPr>
                <a:xfrm>
                  <a:off x="4232160" y="3179520"/>
                  <a:ext cx="92160" cy="8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>
                      <a:moveTo>
                        <a:pt x="2737" y="1"/>
                      </a:moveTo>
                      <a:cubicBezTo>
                        <a:pt x="2231" y="1"/>
                        <a:pt x="1714" y="189"/>
                        <a:pt x="1295" y="609"/>
                      </a:cubicBezTo>
                      <a:cubicBezTo>
                        <a:pt x="0" y="1891"/>
                        <a:pt x="920" y="4105"/>
                        <a:pt x="2746" y="4117"/>
                      </a:cubicBezTo>
                      <a:cubicBezTo>
                        <a:pt x="3883" y="4105"/>
                        <a:pt x="4803" y="3185"/>
                        <a:pt x="4803" y="2060"/>
                      </a:cubicBezTo>
                      <a:cubicBezTo>
                        <a:pt x="4803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13" name="CustomShape 739"/>
                <p:cNvSpPr/>
                <p:nvPr/>
              </p:nvSpPr>
              <p:spPr>
                <a:xfrm>
                  <a:off x="4269240" y="3204000"/>
                  <a:ext cx="313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>
                      <a:moveTo>
                        <a:pt x="835" y="1"/>
                      </a:moveTo>
                      <a:cubicBezTo>
                        <a:pt x="376" y="1"/>
                        <a:pt x="1" y="376"/>
                        <a:pt x="1" y="835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35"/>
                      </a:cubicBezTo>
                      <a:cubicBezTo>
                        <a:pt x="1658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714" name="Group 740"/>
              <p:cNvGrpSpPr/>
              <p:nvPr/>
            </p:nvGrpSpPr>
            <p:grpSpPr>
              <a:xfrm>
                <a:off x="4893480" y="3951360"/>
                <a:ext cx="92160" cy="80640"/>
                <a:chOff x="4893480" y="3951360"/>
                <a:chExt cx="92160" cy="80640"/>
              </a:xfrm>
            </p:grpSpPr>
            <p:sp>
              <p:nvSpPr>
                <p:cNvPr id="1715" name="CustomShape 741"/>
                <p:cNvSpPr/>
                <p:nvPr/>
              </p:nvSpPr>
              <p:spPr>
                <a:xfrm>
                  <a:off x="4893480" y="3951360"/>
                  <a:ext cx="92160" cy="8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0" h="4115">
                      <a:moveTo>
                        <a:pt x="2729" y="1"/>
                      </a:moveTo>
                      <a:cubicBezTo>
                        <a:pt x="2224" y="1"/>
                        <a:pt x="1710" y="188"/>
                        <a:pt x="1291" y="606"/>
                      </a:cubicBezTo>
                      <a:cubicBezTo>
                        <a:pt x="1" y="1897"/>
                        <a:pt x="912" y="4114"/>
                        <a:pt x="2740" y="4114"/>
                      </a:cubicBezTo>
                      <a:cubicBezTo>
                        <a:pt x="2745" y="4114"/>
                        <a:pt x="2750" y="4114"/>
                        <a:pt x="2755" y="4114"/>
                      </a:cubicBezTo>
                      <a:cubicBezTo>
                        <a:pt x="3880" y="4114"/>
                        <a:pt x="4800" y="3195"/>
                        <a:pt x="4800" y="2058"/>
                      </a:cubicBezTo>
                      <a:cubicBezTo>
                        <a:pt x="4800" y="822"/>
                        <a:pt x="3785" y="1"/>
                        <a:pt x="272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16" name="CustomShape 742"/>
                <p:cNvSpPr/>
                <p:nvPr/>
              </p:nvSpPr>
              <p:spPr>
                <a:xfrm>
                  <a:off x="4925160" y="3975840"/>
                  <a:ext cx="367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8">
                      <a:moveTo>
                        <a:pt x="1101" y="0"/>
                      </a:moveTo>
                      <a:cubicBezTo>
                        <a:pt x="363" y="0"/>
                        <a:pt x="0" y="895"/>
                        <a:pt x="520" y="1416"/>
                      </a:cubicBezTo>
                      <a:cubicBezTo>
                        <a:pt x="688" y="1583"/>
                        <a:pt x="893" y="1657"/>
                        <a:pt x="1096" y="1657"/>
                      </a:cubicBezTo>
                      <a:cubicBezTo>
                        <a:pt x="1523" y="1657"/>
                        <a:pt x="1936" y="1324"/>
                        <a:pt x="1936" y="823"/>
                      </a:cubicBezTo>
                      <a:cubicBezTo>
                        <a:pt x="1936" y="375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717" name="Group 743"/>
              <p:cNvGrpSpPr/>
              <p:nvPr/>
            </p:nvGrpSpPr>
            <p:grpSpPr>
              <a:xfrm>
                <a:off x="5049720" y="3730680"/>
                <a:ext cx="92160" cy="80640"/>
                <a:chOff x="5049720" y="3730680"/>
                <a:chExt cx="92160" cy="80640"/>
              </a:xfrm>
            </p:grpSpPr>
            <p:sp>
              <p:nvSpPr>
                <p:cNvPr id="1718" name="CustomShape 744"/>
                <p:cNvSpPr/>
                <p:nvPr/>
              </p:nvSpPr>
              <p:spPr>
                <a:xfrm>
                  <a:off x="5049720" y="3730680"/>
                  <a:ext cx="92160" cy="8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5">
                      <a:moveTo>
                        <a:pt x="2733" y="1"/>
                      </a:moveTo>
                      <a:cubicBezTo>
                        <a:pt x="2228" y="1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19" name="CustomShape 745"/>
                <p:cNvSpPr/>
                <p:nvPr/>
              </p:nvSpPr>
              <p:spPr>
                <a:xfrm>
                  <a:off x="5081760" y="3755160"/>
                  <a:ext cx="367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5">
                      <a:moveTo>
                        <a:pt x="1123" y="1"/>
                      </a:moveTo>
                      <a:cubicBezTo>
                        <a:pt x="1115" y="1"/>
                        <a:pt x="1108" y="1"/>
                        <a:pt x="1101" y="1"/>
                      </a:cubicBezTo>
                      <a:cubicBezTo>
                        <a:pt x="363" y="1"/>
                        <a:pt x="0" y="884"/>
                        <a:pt x="520" y="1404"/>
                      </a:cubicBezTo>
                      <a:cubicBezTo>
                        <a:pt x="689" y="1577"/>
                        <a:pt x="898" y="1655"/>
                        <a:pt x="1103" y="1655"/>
                      </a:cubicBezTo>
                      <a:cubicBezTo>
                        <a:pt x="1528" y="1655"/>
                        <a:pt x="1936" y="1322"/>
                        <a:pt x="1936" y="824"/>
                      </a:cubicBezTo>
                      <a:cubicBezTo>
                        <a:pt x="1936" y="371"/>
                        <a:pt x="1572" y="1"/>
                        <a:pt x="11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720" name="Group 746"/>
              <p:cNvGrpSpPr/>
              <p:nvPr/>
            </p:nvGrpSpPr>
            <p:grpSpPr>
              <a:xfrm>
                <a:off x="4750200" y="4205160"/>
                <a:ext cx="92160" cy="80640"/>
                <a:chOff x="4750200" y="4205160"/>
                <a:chExt cx="92160" cy="80640"/>
              </a:xfrm>
            </p:grpSpPr>
            <p:sp>
              <p:nvSpPr>
                <p:cNvPr id="1721" name="CustomShape 747"/>
                <p:cNvSpPr/>
                <p:nvPr/>
              </p:nvSpPr>
              <p:spPr>
                <a:xfrm>
                  <a:off x="4750200" y="4205160"/>
                  <a:ext cx="92160" cy="8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>
                      <a:moveTo>
                        <a:pt x="2732" y="0"/>
                      </a:moveTo>
                      <a:cubicBezTo>
                        <a:pt x="2228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22" name="CustomShape 748"/>
                <p:cNvSpPr/>
                <p:nvPr/>
              </p:nvSpPr>
              <p:spPr>
                <a:xfrm>
                  <a:off x="4787640" y="4229640"/>
                  <a:ext cx="313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>
                      <a:moveTo>
                        <a:pt x="823" y="1"/>
                      </a:moveTo>
                      <a:cubicBezTo>
                        <a:pt x="363" y="1"/>
                        <a:pt x="0" y="364"/>
                        <a:pt x="0" y="823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723" name="Group 749"/>
              <p:cNvGrpSpPr/>
              <p:nvPr/>
            </p:nvGrpSpPr>
            <p:grpSpPr>
              <a:xfrm>
                <a:off x="4590000" y="4421520"/>
                <a:ext cx="92160" cy="80640"/>
                <a:chOff x="4590000" y="4421520"/>
                <a:chExt cx="92160" cy="80640"/>
              </a:xfrm>
            </p:grpSpPr>
            <p:sp>
              <p:nvSpPr>
                <p:cNvPr id="1724" name="CustomShape 750"/>
                <p:cNvSpPr/>
                <p:nvPr/>
              </p:nvSpPr>
              <p:spPr>
                <a:xfrm>
                  <a:off x="4590000" y="4421520"/>
                  <a:ext cx="92160" cy="8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25" name="CustomShape 751"/>
                <p:cNvSpPr/>
                <p:nvPr/>
              </p:nvSpPr>
              <p:spPr>
                <a:xfrm>
                  <a:off x="4621680" y="4446000"/>
                  <a:ext cx="36720" cy="3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>
                      <a:moveTo>
                        <a:pt x="1113" y="0"/>
                      </a:moveTo>
                      <a:cubicBezTo>
                        <a:pt x="363" y="0"/>
                        <a:pt x="1" y="895"/>
                        <a:pt x="521" y="1416"/>
                      </a:cubicBezTo>
                      <a:cubicBezTo>
                        <a:pt x="688" y="1583"/>
                        <a:pt x="894" y="1657"/>
                        <a:pt x="1096" y="1657"/>
                      </a:cubicBezTo>
                      <a:cubicBezTo>
                        <a:pt x="1524" y="1657"/>
                        <a:pt x="1936" y="1324"/>
                        <a:pt x="1936" y="823"/>
                      </a:cubicBezTo>
                      <a:cubicBezTo>
                        <a:pt x="1936" y="375"/>
                        <a:pt x="1561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726" name="Group 752"/>
              <p:cNvGrpSpPr/>
              <p:nvPr/>
            </p:nvGrpSpPr>
            <p:grpSpPr>
              <a:xfrm>
                <a:off x="4553280" y="3944160"/>
                <a:ext cx="81360" cy="71640"/>
                <a:chOff x="4553280" y="3944160"/>
                <a:chExt cx="81360" cy="71640"/>
              </a:xfrm>
            </p:grpSpPr>
            <p:sp>
              <p:nvSpPr>
                <p:cNvPr id="1727" name="CustomShape 753"/>
                <p:cNvSpPr/>
                <p:nvPr/>
              </p:nvSpPr>
              <p:spPr>
                <a:xfrm>
                  <a:off x="4553280" y="3944160"/>
                  <a:ext cx="81360" cy="71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9">
                      <a:moveTo>
                        <a:pt x="2427" y="1"/>
                      </a:moveTo>
                      <a:cubicBezTo>
                        <a:pt x="1979" y="1"/>
                        <a:pt x="1522" y="168"/>
                        <a:pt x="1149" y="540"/>
                      </a:cubicBezTo>
                      <a:cubicBezTo>
                        <a:pt x="0" y="1677"/>
                        <a:pt x="811" y="3649"/>
                        <a:pt x="2432" y="3649"/>
                      </a:cubicBezTo>
                      <a:cubicBezTo>
                        <a:pt x="3448" y="3649"/>
                        <a:pt x="4258" y="2826"/>
                        <a:pt x="4258" y="1822"/>
                      </a:cubicBezTo>
                      <a:cubicBezTo>
                        <a:pt x="4258" y="726"/>
                        <a:pt x="3363" y="1"/>
                        <a:pt x="242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28" name="CustomShape 754"/>
                <p:cNvSpPr/>
                <p:nvPr/>
              </p:nvSpPr>
              <p:spPr>
                <a:xfrm>
                  <a:off x="4584600" y="3968280"/>
                  <a:ext cx="26280" cy="2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1195">
                      <a:moveTo>
                        <a:pt x="799" y="0"/>
                      </a:moveTo>
                      <a:cubicBezTo>
                        <a:pt x="266" y="0"/>
                        <a:pt x="0" y="641"/>
                        <a:pt x="375" y="1016"/>
                      </a:cubicBezTo>
                      <a:cubicBezTo>
                        <a:pt x="498" y="1139"/>
                        <a:pt x="650" y="1195"/>
                        <a:pt x="799" y="1195"/>
                      </a:cubicBezTo>
                      <a:cubicBezTo>
                        <a:pt x="1103" y="1195"/>
                        <a:pt x="1395" y="963"/>
                        <a:pt x="1404" y="605"/>
                      </a:cubicBezTo>
                      <a:cubicBezTo>
                        <a:pt x="1404" y="278"/>
                        <a:pt x="1137" y="0"/>
                        <a:pt x="79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729" name="Group 755"/>
              <p:cNvGrpSpPr/>
              <p:nvPr/>
            </p:nvGrpSpPr>
            <p:grpSpPr>
              <a:xfrm>
                <a:off x="4792320" y="3597120"/>
                <a:ext cx="94680" cy="83160"/>
                <a:chOff x="4792320" y="3597120"/>
                <a:chExt cx="94680" cy="83160"/>
              </a:xfrm>
            </p:grpSpPr>
            <p:sp>
              <p:nvSpPr>
                <p:cNvPr id="1730" name="CustomShape 756"/>
                <p:cNvSpPr/>
                <p:nvPr/>
              </p:nvSpPr>
              <p:spPr>
                <a:xfrm>
                  <a:off x="4792320" y="3597120"/>
                  <a:ext cx="94680" cy="83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8" h="4237">
                      <a:moveTo>
                        <a:pt x="2818" y="1"/>
                      </a:moveTo>
                      <a:cubicBezTo>
                        <a:pt x="2295" y="1"/>
                        <a:pt x="1763" y="196"/>
                        <a:pt x="1331" y="631"/>
                      </a:cubicBezTo>
                      <a:cubicBezTo>
                        <a:pt x="0" y="1962"/>
                        <a:pt x="944" y="4236"/>
                        <a:pt x="2831" y="4236"/>
                      </a:cubicBezTo>
                      <a:cubicBezTo>
                        <a:pt x="3992" y="4236"/>
                        <a:pt x="4948" y="3293"/>
                        <a:pt x="4948" y="2119"/>
                      </a:cubicBezTo>
                      <a:cubicBezTo>
                        <a:pt x="4948" y="845"/>
                        <a:pt x="3905" y="1"/>
                        <a:pt x="281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31" name="CustomShape 757"/>
                <p:cNvSpPr/>
                <p:nvPr/>
              </p:nvSpPr>
              <p:spPr>
                <a:xfrm>
                  <a:off x="4824000" y="3621600"/>
                  <a:ext cx="39600" cy="34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1780">
                      <a:moveTo>
                        <a:pt x="1220" y="0"/>
                      </a:moveTo>
                      <a:cubicBezTo>
                        <a:pt x="1213" y="0"/>
                        <a:pt x="1205" y="0"/>
                        <a:pt x="1198" y="0"/>
                      </a:cubicBezTo>
                      <a:cubicBezTo>
                        <a:pt x="400" y="0"/>
                        <a:pt x="0" y="956"/>
                        <a:pt x="569" y="1512"/>
                      </a:cubicBezTo>
                      <a:cubicBezTo>
                        <a:pt x="750" y="1697"/>
                        <a:pt x="974" y="1780"/>
                        <a:pt x="1194" y="1780"/>
                      </a:cubicBezTo>
                      <a:cubicBezTo>
                        <a:pt x="1652" y="1780"/>
                        <a:pt x="2093" y="1422"/>
                        <a:pt x="2093" y="883"/>
                      </a:cubicBezTo>
                      <a:cubicBezTo>
                        <a:pt x="2093" y="395"/>
                        <a:pt x="1706" y="0"/>
                        <a:pt x="1220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732" name="Group 758"/>
              <p:cNvGrpSpPr/>
              <p:nvPr/>
            </p:nvGrpSpPr>
            <p:grpSpPr>
              <a:xfrm>
                <a:off x="4569120" y="3397680"/>
                <a:ext cx="88920" cy="78120"/>
                <a:chOff x="4569120" y="3397680"/>
                <a:chExt cx="88920" cy="78120"/>
              </a:xfrm>
            </p:grpSpPr>
            <p:sp>
              <p:nvSpPr>
                <p:cNvPr id="1733" name="CustomShape 759"/>
                <p:cNvSpPr/>
                <p:nvPr/>
              </p:nvSpPr>
              <p:spPr>
                <a:xfrm>
                  <a:off x="4569120" y="3397680"/>
                  <a:ext cx="88920" cy="78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3988">
                      <a:moveTo>
                        <a:pt x="2642" y="0"/>
                      </a:moveTo>
                      <a:cubicBezTo>
                        <a:pt x="2152" y="0"/>
                        <a:pt x="1654" y="182"/>
                        <a:pt x="1247" y="589"/>
                      </a:cubicBezTo>
                      <a:cubicBezTo>
                        <a:pt x="1" y="1847"/>
                        <a:pt x="884" y="3988"/>
                        <a:pt x="2662" y="3988"/>
                      </a:cubicBezTo>
                      <a:cubicBezTo>
                        <a:pt x="3751" y="3976"/>
                        <a:pt x="4646" y="3093"/>
                        <a:pt x="4646" y="1992"/>
                      </a:cubicBezTo>
                      <a:cubicBezTo>
                        <a:pt x="4646" y="797"/>
                        <a:pt x="3665" y="0"/>
                        <a:pt x="264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34" name="CustomShape 760"/>
                <p:cNvSpPr/>
                <p:nvPr/>
              </p:nvSpPr>
              <p:spPr>
                <a:xfrm>
                  <a:off x="4605840" y="3422160"/>
                  <a:ext cx="28800" cy="29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5" h="1525">
                      <a:moveTo>
                        <a:pt x="762" y="1"/>
                      </a:moveTo>
                      <a:cubicBezTo>
                        <a:pt x="339" y="1"/>
                        <a:pt x="0" y="339"/>
                        <a:pt x="0" y="763"/>
                      </a:cubicBezTo>
                      <a:cubicBezTo>
                        <a:pt x="0" y="1186"/>
                        <a:pt x="339" y="1525"/>
                        <a:pt x="762" y="1525"/>
                      </a:cubicBezTo>
                      <a:cubicBezTo>
                        <a:pt x="1173" y="1525"/>
                        <a:pt x="1524" y="1186"/>
                        <a:pt x="1524" y="763"/>
                      </a:cubicBezTo>
                      <a:cubicBezTo>
                        <a:pt x="1524" y="339"/>
                        <a:pt x="1173" y="1"/>
                        <a:pt x="76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735" name="Group 761"/>
              <p:cNvGrpSpPr/>
              <p:nvPr/>
            </p:nvGrpSpPr>
            <p:grpSpPr>
              <a:xfrm>
                <a:off x="4021920" y="2653200"/>
                <a:ext cx="76680" cy="67320"/>
                <a:chOff x="4021920" y="2653200"/>
                <a:chExt cx="76680" cy="67320"/>
              </a:xfrm>
            </p:grpSpPr>
            <p:sp>
              <p:nvSpPr>
                <p:cNvPr id="1736" name="CustomShape 762"/>
                <p:cNvSpPr/>
                <p:nvPr/>
              </p:nvSpPr>
              <p:spPr>
                <a:xfrm>
                  <a:off x="4021920" y="2653200"/>
                  <a:ext cx="76680" cy="67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>
                      <a:moveTo>
                        <a:pt x="2284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32"/>
                        <a:pt x="2299" y="3432"/>
                      </a:cubicBezTo>
                      <a:cubicBezTo>
                        <a:pt x="3242" y="3419"/>
                        <a:pt x="4004" y="2657"/>
                        <a:pt x="4004" y="1714"/>
                      </a:cubicBezTo>
                      <a:cubicBezTo>
                        <a:pt x="4004" y="682"/>
                        <a:pt x="3162" y="0"/>
                        <a:pt x="228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37" name="CustomShape 763"/>
                <p:cNvSpPr/>
                <p:nvPr/>
              </p:nvSpPr>
              <p:spPr>
                <a:xfrm>
                  <a:off x="4053600" y="2677320"/>
                  <a:ext cx="2088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9"/>
                        <a:pt x="908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738" name="Group 764"/>
              <p:cNvGrpSpPr/>
              <p:nvPr/>
            </p:nvGrpSpPr>
            <p:grpSpPr>
              <a:xfrm>
                <a:off x="4266360" y="3022560"/>
                <a:ext cx="76320" cy="66960"/>
                <a:chOff x="4266360" y="3022560"/>
                <a:chExt cx="76320" cy="66960"/>
              </a:xfrm>
            </p:grpSpPr>
            <p:sp>
              <p:nvSpPr>
                <p:cNvPr id="1739" name="CustomShape 765"/>
                <p:cNvSpPr/>
                <p:nvPr/>
              </p:nvSpPr>
              <p:spPr>
                <a:xfrm>
                  <a:off x="4266360" y="3022560"/>
                  <a:ext cx="76320" cy="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50" y="3420"/>
                        <a:pt x="2275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40" name="CustomShape 766"/>
                <p:cNvSpPr/>
                <p:nvPr/>
              </p:nvSpPr>
              <p:spPr>
                <a:xfrm>
                  <a:off x="4300920" y="3047040"/>
                  <a:ext cx="1800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741" name="Group 767"/>
              <p:cNvGrpSpPr/>
              <p:nvPr/>
            </p:nvGrpSpPr>
            <p:grpSpPr>
              <a:xfrm>
                <a:off x="4343760" y="3226680"/>
                <a:ext cx="76320" cy="66960"/>
                <a:chOff x="4343760" y="3226680"/>
                <a:chExt cx="76320" cy="66960"/>
              </a:xfrm>
            </p:grpSpPr>
            <p:sp>
              <p:nvSpPr>
                <p:cNvPr id="1742" name="CustomShape 768"/>
                <p:cNvSpPr/>
                <p:nvPr/>
              </p:nvSpPr>
              <p:spPr>
                <a:xfrm>
                  <a:off x="4343760" y="3226680"/>
                  <a:ext cx="76320" cy="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1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43" name="CustomShape 769"/>
                <p:cNvSpPr/>
                <p:nvPr/>
              </p:nvSpPr>
              <p:spPr>
                <a:xfrm>
                  <a:off x="4378680" y="3250800"/>
                  <a:ext cx="1800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>
                      <a:moveTo>
                        <a:pt x="485" y="1"/>
                      </a:moveTo>
                      <a:cubicBezTo>
                        <a:pt x="219" y="1"/>
                        <a:pt x="1" y="218"/>
                        <a:pt x="1" y="484"/>
                      </a:cubicBezTo>
                      <a:cubicBezTo>
                        <a:pt x="1" y="751"/>
                        <a:pt x="219" y="968"/>
                        <a:pt x="485" y="968"/>
                      </a:cubicBezTo>
                      <a:cubicBezTo>
                        <a:pt x="751" y="968"/>
                        <a:pt x="969" y="751"/>
                        <a:pt x="969" y="484"/>
                      </a:cubicBezTo>
                      <a:cubicBezTo>
                        <a:pt x="969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744" name="Group 770"/>
              <p:cNvGrpSpPr/>
              <p:nvPr/>
            </p:nvGrpSpPr>
            <p:grpSpPr>
              <a:xfrm>
                <a:off x="4465800" y="2679840"/>
                <a:ext cx="76680" cy="66960"/>
                <a:chOff x="4465800" y="2679840"/>
                <a:chExt cx="76680" cy="66960"/>
              </a:xfrm>
            </p:grpSpPr>
            <p:sp>
              <p:nvSpPr>
                <p:cNvPr id="1745" name="CustomShape 771"/>
                <p:cNvSpPr/>
                <p:nvPr/>
              </p:nvSpPr>
              <p:spPr>
                <a:xfrm>
                  <a:off x="4465800" y="2679840"/>
                  <a:ext cx="76680" cy="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>
                      <a:moveTo>
                        <a:pt x="2284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2"/>
                        <a:pt x="774" y="3420"/>
                        <a:pt x="2298" y="3420"/>
                      </a:cubicBezTo>
                      <a:cubicBezTo>
                        <a:pt x="3242" y="3420"/>
                        <a:pt x="4004" y="2658"/>
                        <a:pt x="4004" y="1715"/>
                      </a:cubicBezTo>
                      <a:cubicBezTo>
                        <a:pt x="4004" y="683"/>
                        <a:pt x="3162" y="1"/>
                        <a:pt x="228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46" name="CustomShape 772"/>
                <p:cNvSpPr/>
                <p:nvPr/>
              </p:nvSpPr>
              <p:spPr>
                <a:xfrm>
                  <a:off x="4500720" y="2704320"/>
                  <a:ext cx="1836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" h="969">
                      <a:moveTo>
                        <a:pt x="496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96" y="968"/>
                      </a:cubicBezTo>
                      <a:cubicBezTo>
                        <a:pt x="763" y="968"/>
                        <a:pt x="980" y="751"/>
                        <a:pt x="980" y="485"/>
                      </a:cubicBezTo>
                      <a:cubicBezTo>
                        <a:pt x="980" y="218"/>
                        <a:pt x="763" y="1"/>
                        <a:pt x="496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747" name="Group 773"/>
              <p:cNvGrpSpPr/>
              <p:nvPr/>
            </p:nvGrpSpPr>
            <p:grpSpPr>
              <a:xfrm>
                <a:off x="3967920" y="2060640"/>
                <a:ext cx="76320" cy="66960"/>
                <a:chOff x="3967920" y="2060640"/>
                <a:chExt cx="76320" cy="66960"/>
              </a:xfrm>
            </p:grpSpPr>
            <p:sp>
              <p:nvSpPr>
                <p:cNvPr id="1748" name="CustomShape 774"/>
                <p:cNvSpPr/>
                <p:nvPr/>
              </p:nvSpPr>
              <p:spPr>
                <a:xfrm>
                  <a:off x="3967920" y="2060640"/>
                  <a:ext cx="76320" cy="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6">
                      <a:moveTo>
                        <a:pt x="2273" y="0"/>
                      </a:moveTo>
                      <a:cubicBezTo>
                        <a:pt x="1854" y="0"/>
                        <a:pt x="1426" y="158"/>
                        <a:pt x="1077" y="510"/>
                      </a:cubicBezTo>
                      <a:cubicBezTo>
                        <a:pt x="1" y="1586"/>
                        <a:pt x="763" y="3425"/>
                        <a:pt x="2287" y="3425"/>
                      </a:cubicBezTo>
                      <a:cubicBezTo>
                        <a:pt x="3231" y="3425"/>
                        <a:pt x="3993" y="2663"/>
                        <a:pt x="3993" y="1720"/>
                      </a:cubicBezTo>
                      <a:cubicBezTo>
                        <a:pt x="3993" y="688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49" name="CustomShape 775"/>
                <p:cNvSpPr/>
                <p:nvPr/>
              </p:nvSpPr>
              <p:spPr>
                <a:xfrm>
                  <a:off x="3999600" y="2085120"/>
                  <a:ext cx="2124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5">
                      <a:moveTo>
                        <a:pt x="654" y="1"/>
                      </a:moveTo>
                      <a:cubicBezTo>
                        <a:pt x="219" y="1"/>
                        <a:pt x="1" y="509"/>
                        <a:pt x="315" y="823"/>
                      </a:cubicBezTo>
                      <a:cubicBezTo>
                        <a:pt x="413" y="921"/>
                        <a:pt x="533" y="964"/>
                        <a:pt x="651" y="964"/>
                      </a:cubicBezTo>
                      <a:cubicBezTo>
                        <a:pt x="899" y="964"/>
                        <a:pt x="1138" y="772"/>
                        <a:pt x="1138" y="485"/>
                      </a:cubicBezTo>
                      <a:cubicBezTo>
                        <a:pt x="1138" y="206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750" name="Group 776"/>
              <p:cNvGrpSpPr/>
              <p:nvPr/>
            </p:nvGrpSpPr>
            <p:grpSpPr>
              <a:xfrm>
                <a:off x="3868200" y="2305800"/>
                <a:ext cx="76320" cy="67320"/>
                <a:chOff x="3868200" y="2305800"/>
                <a:chExt cx="76320" cy="67320"/>
              </a:xfrm>
            </p:grpSpPr>
            <p:sp>
              <p:nvSpPr>
                <p:cNvPr id="1751" name="CustomShape 777"/>
                <p:cNvSpPr/>
                <p:nvPr/>
              </p:nvSpPr>
              <p:spPr>
                <a:xfrm>
                  <a:off x="3868200" y="2305800"/>
                  <a:ext cx="76320" cy="67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2"/>
                        <a:pt x="763" y="3432"/>
                        <a:pt x="2287" y="3432"/>
                      </a:cubicBezTo>
                      <a:cubicBezTo>
                        <a:pt x="3230" y="3432"/>
                        <a:pt x="3992" y="2658"/>
                        <a:pt x="3992" y="1715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52" name="CustomShape 778"/>
                <p:cNvSpPr/>
                <p:nvPr/>
              </p:nvSpPr>
              <p:spPr>
                <a:xfrm>
                  <a:off x="3903120" y="2330280"/>
                  <a:ext cx="1800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>
                      <a:moveTo>
                        <a:pt x="485" y="1"/>
                      </a:moveTo>
                      <a:cubicBezTo>
                        <a:pt x="219" y="1"/>
                        <a:pt x="1" y="218"/>
                        <a:pt x="1" y="485"/>
                      </a:cubicBezTo>
                      <a:cubicBezTo>
                        <a:pt x="1" y="751"/>
                        <a:pt x="219" y="968"/>
                        <a:pt x="485" y="968"/>
                      </a:cubicBezTo>
                      <a:cubicBezTo>
                        <a:pt x="751" y="968"/>
                        <a:pt x="969" y="751"/>
                        <a:pt x="969" y="485"/>
                      </a:cubicBezTo>
                      <a:cubicBezTo>
                        <a:pt x="969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753" name="Group 779"/>
              <p:cNvGrpSpPr/>
              <p:nvPr/>
            </p:nvGrpSpPr>
            <p:grpSpPr>
              <a:xfrm>
                <a:off x="3273120" y="1928160"/>
                <a:ext cx="76320" cy="66960"/>
                <a:chOff x="3273120" y="1928160"/>
                <a:chExt cx="76320" cy="66960"/>
              </a:xfrm>
            </p:grpSpPr>
            <p:sp>
              <p:nvSpPr>
                <p:cNvPr id="1754" name="CustomShape 780"/>
                <p:cNvSpPr/>
                <p:nvPr/>
              </p:nvSpPr>
              <p:spPr>
                <a:xfrm>
                  <a:off x="3273120" y="1928160"/>
                  <a:ext cx="76320" cy="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2" h="3420">
                      <a:moveTo>
                        <a:pt x="2272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0"/>
                        <a:pt x="227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55" name="CustomShape 781"/>
                <p:cNvSpPr/>
                <p:nvPr/>
              </p:nvSpPr>
              <p:spPr>
                <a:xfrm>
                  <a:off x="3304800" y="1952640"/>
                  <a:ext cx="2088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2">
                      <a:moveTo>
                        <a:pt x="641" y="0"/>
                      </a:moveTo>
                      <a:cubicBezTo>
                        <a:pt x="206" y="0"/>
                        <a:pt x="0" y="520"/>
                        <a:pt x="303" y="823"/>
                      </a:cubicBezTo>
                      <a:cubicBezTo>
                        <a:pt x="401" y="926"/>
                        <a:pt x="524" y="972"/>
                        <a:pt x="643" y="972"/>
                      </a:cubicBezTo>
                      <a:cubicBezTo>
                        <a:pt x="890" y="972"/>
                        <a:pt x="1125" y="777"/>
                        <a:pt x="1125" y="484"/>
                      </a:cubicBezTo>
                      <a:cubicBezTo>
                        <a:pt x="1125" y="218"/>
                        <a:pt x="907" y="0"/>
                        <a:pt x="64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756" name="Group 782"/>
              <p:cNvGrpSpPr/>
              <p:nvPr/>
            </p:nvGrpSpPr>
            <p:grpSpPr>
              <a:xfrm>
                <a:off x="3549600" y="1960200"/>
                <a:ext cx="76680" cy="67320"/>
                <a:chOff x="3549600" y="1960200"/>
                <a:chExt cx="76680" cy="67320"/>
              </a:xfrm>
            </p:grpSpPr>
            <p:sp>
              <p:nvSpPr>
                <p:cNvPr id="1757" name="CustomShape 783"/>
                <p:cNvSpPr/>
                <p:nvPr/>
              </p:nvSpPr>
              <p:spPr>
                <a:xfrm>
                  <a:off x="3549600" y="1960200"/>
                  <a:ext cx="76680" cy="67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5" y="3432"/>
                        <a:pt x="2299" y="3432"/>
                      </a:cubicBezTo>
                      <a:cubicBezTo>
                        <a:pt x="3242" y="3432"/>
                        <a:pt x="4005" y="2658"/>
                        <a:pt x="4005" y="1714"/>
                      </a:cubicBezTo>
                      <a:cubicBezTo>
                        <a:pt x="4005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58" name="CustomShape 784"/>
                <p:cNvSpPr/>
                <p:nvPr/>
              </p:nvSpPr>
              <p:spPr>
                <a:xfrm>
                  <a:off x="3584520" y="1984680"/>
                  <a:ext cx="1800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8">
                      <a:moveTo>
                        <a:pt x="484" y="0"/>
                      </a:moveTo>
                      <a:cubicBezTo>
                        <a:pt x="206" y="0"/>
                        <a:pt x="0" y="218"/>
                        <a:pt x="0" y="484"/>
                      </a:cubicBezTo>
                      <a:cubicBezTo>
                        <a:pt x="0" y="750"/>
                        <a:pt x="206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759" name="Group 785"/>
              <p:cNvGrpSpPr/>
              <p:nvPr/>
            </p:nvGrpSpPr>
            <p:grpSpPr>
              <a:xfrm>
                <a:off x="4486320" y="4502160"/>
                <a:ext cx="95040" cy="83160"/>
                <a:chOff x="4486320" y="4502160"/>
                <a:chExt cx="95040" cy="83160"/>
              </a:xfrm>
            </p:grpSpPr>
            <p:sp>
              <p:nvSpPr>
                <p:cNvPr id="1760" name="CustomShape 786"/>
                <p:cNvSpPr/>
                <p:nvPr/>
              </p:nvSpPr>
              <p:spPr>
                <a:xfrm>
                  <a:off x="4486320" y="4502160"/>
                  <a:ext cx="95040" cy="83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9" h="4236">
                      <a:moveTo>
                        <a:pt x="2823" y="0"/>
                      </a:moveTo>
                      <a:cubicBezTo>
                        <a:pt x="2301" y="0"/>
                        <a:pt x="1767" y="195"/>
                        <a:pt x="1331" y="631"/>
                      </a:cubicBezTo>
                      <a:cubicBezTo>
                        <a:pt x="1" y="1961"/>
                        <a:pt x="944" y="4236"/>
                        <a:pt x="2831" y="4236"/>
                      </a:cubicBezTo>
                      <a:cubicBezTo>
                        <a:pt x="4005" y="4236"/>
                        <a:pt x="4948" y="3292"/>
                        <a:pt x="4948" y="2119"/>
                      </a:cubicBezTo>
                      <a:cubicBezTo>
                        <a:pt x="4948" y="844"/>
                        <a:pt x="3911" y="0"/>
                        <a:pt x="282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61" name="CustomShape 787"/>
                <p:cNvSpPr/>
                <p:nvPr/>
              </p:nvSpPr>
              <p:spPr>
                <a:xfrm>
                  <a:off x="4524120" y="4526640"/>
                  <a:ext cx="33480" cy="34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7" h="1779">
                      <a:moveTo>
                        <a:pt x="883" y="1"/>
                      </a:moveTo>
                      <a:cubicBezTo>
                        <a:pt x="399" y="1"/>
                        <a:pt x="0" y="400"/>
                        <a:pt x="0" y="896"/>
                      </a:cubicBezTo>
                      <a:cubicBezTo>
                        <a:pt x="0" y="1380"/>
                        <a:pt x="399" y="1779"/>
                        <a:pt x="883" y="1779"/>
                      </a:cubicBezTo>
                      <a:cubicBezTo>
                        <a:pt x="1379" y="1779"/>
                        <a:pt x="1766" y="1380"/>
                        <a:pt x="1766" y="896"/>
                      </a:cubicBezTo>
                      <a:cubicBezTo>
                        <a:pt x="1766" y="400"/>
                        <a:pt x="1379" y="1"/>
                        <a:pt x="88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762" name="Group 788"/>
              <p:cNvGrpSpPr/>
              <p:nvPr/>
            </p:nvGrpSpPr>
            <p:grpSpPr>
              <a:xfrm>
                <a:off x="4607280" y="3606840"/>
                <a:ext cx="81720" cy="71640"/>
                <a:chOff x="4607280" y="3606840"/>
                <a:chExt cx="81720" cy="71640"/>
              </a:xfrm>
            </p:grpSpPr>
            <p:sp>
              <p:nvSpPr>
                <p:cNvPr id="1763" name="CustomShape 789"/>
                <p:cNvSpPr/>
                <p:nvPr/>
              </p:nvSpPr>
              <p:spPr>
                <a:xfrm>
                  <a:off x="4607280" y="3606840"/>
                  <a:ext cx="81720" cy="71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7" h="3658">
                      <a:moveTo>
                        <a:pt x="2427" y="1"/>
                      </a:moveTo>
                      <a:cubicBezTo>
                        <a:pt x="1980" y="1"/>
                        <a:pt x="1524" y="167"/>
                        <a:pt x="1150" y="537"/>
                      </a:cubicBezTo>
                      <a:cubicBezTo>
                        <a:pt x="1" y="1686"/>
                        <a:pt x="811" y="3645"/>
                        <a:pt x="2444" y="3658"/>
                      </a:cubicBezTo>
                      <a:cubicBezTo>
                        <a:pt x="3436" y="3645"/>
                        <a:pt x="4259" y="2835"/>
                        <a:pt x="4259" y="1843"/>
                      </a:cubicBezTo>
                      <a:cubicBezTo>
                        <a:pt x="4267" y="736"/>
                        <a:pt x="3369" y="1"/>
                        <a:pt x="242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64" name="CustomShape 790"/>
                <p:cNvSpPr/>
                <p:nvPr/>
              </p:nvSpPr>
              <p:spPr>
                <a:xfrm>
                  <a:off x="4639320" y="3631320"/>
                  <a:ext cx="26280" cy="2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1193">
                      <a:moveTo>
                        <a:pt x="787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7" y="1138"/>
                        <a:pt x="647" y="1192"/>
                        <a:pt x="794" y="1192"/>
                      </a:cubicBezTo>
                      <a:cubicBezTo>
                        <a:pt x="1099" y="1192"/>
                        <a:pt x="1392" y="957"/>
                        <a:pt x="1392" y="605"/>
                      </a:cubicBezTo>
                      <a:cubicBezTo>
                        <a:pt x="1392" y="266"/>
                        <a:pt x="1126" y="0"/>
                        <a:pt x="787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765" name="Group 791"/>
              <p:cNvGrpSpPr/>
              <p:nvPr/>
            </p:nvGrpSpPr>
            <p:grpSpPr>
              <a:xfrm>
                <a:off x="3064320" y="2018880"/>
                <a:ext cx="81720" cy="71640"/>
                <a:chOff x="3064320" y="2018880"/>
                <a:chExt cx="81720" cy="71640"/>
              </a:xfrm>
            </p:grpSpPr>
            <p:sp>
              <p:nvSpPr>
                <p:cNvPr id="1766" name="CustomShape 792"/>
                <p:cNvSpPr/>
                <p:nvPr/>
              </p:nvSpPr>
              <p:spPr>
                <a:xfrm>
                  <a:off x="3064320" y="2018880"/>
                  <a:ext cx="81720" cy="71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49">
                      <a:moveTo>
                        <a:pt x="2428" y="0"/>
                      </a:moveTo>
                      <a:cubicBezTo>
                        <a:pt x="1979" y="0"/>
                        <a:pt x="1522" y="167"/>
                        <a:pt x="1150" y="539"/>
                      </a:cubicBezTo>
                      <a:cubicBezTo>
                        <a:pt x="0" y="1676"/>
                        <a:pt x="811" y="3648"/>
                        <a:pt x="2444" y="3648"/>
                      </a:cubicBezTo>
                      <a:cubicBezTo>
                        <a:pt x="3448" y="3648"/>
                        <a:pt x="4259" y="2826"/>
                        <a:pt x="4271" y="1822"/>
                      </a:cubicBezTo>
                      <a:cubicBezTo>
                        <a:pt x="4262" y="726"/>
                        <a:pt x="3364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67" name="CustomShape 793"/>
                <p:cNvSpPr/>
                <p:nvPr/>
              </p:nvSpPr>
              <p:spPr>
                <a:xfrm>
                  <a:off x="3099960" y="2043360"/>
                  <a:ext cx="22320" cy="22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187">
                      <a:moveTo>
                        <a:pt x="593" y="1"/>
                      </a:moveTo>
                      <a:cubicBezTo>
                        <a:pt x="266" y="1"/>
                        <a:pt x="0" y="267"/>
                        <a:pt x="0" y="594"/>
                      </a:cubicBezTo>
                      <a:cubicBezTo>
                        <a:pt x="0" y="920"/>
                        <a:pt x="266" y="1186"/>
                        <a:pt x="593" y="1186"/>
                      </a:cubicBezTo>
                      <a:cubicBezTo>
                        <a:pt x="920" y="1186"/>
                        <a:pt x="1186" y="920"/>
                        <a:pt x="1186" y="594"/>
                      </a:cubicBezTo>
                      <a:cubicBezTo>
                        <a:pt x="1186" y="267"/>
                        <a:pt x="920" y="1"/>
                        <a:pt x="59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768" name="Group 794"/>
              <p:cNvGrpSpPr/>
              <p:nvPr/>
            </p:nvGrpSpPr>
            <p:grpSpPr>
              <a:xfrm>
                <a:off x="3776760" y="2756160"/>
                <a:ext cx="81720" cy="71640"/>
                <a:chOff x="3776760" y="2756160"/>
                <a:chExt cx="81720" cy="71640"/>
              </a:xfrm>
            </p:grpSpPr>
            <p:sp>
              <p:nvSpPr>
                <p:cNvPr id="1769" name="CustomShape 795"/>
                <p:cNvSpPr/>
                <p:nvPr/>
              </p:nvSpPr>
              <p:spPr>
                <a:xfrm>
                  <a:off x="3776760" y="2756160"/>
                  <a:ext cx="81720" cy="71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48">
                      <a:moveTo>
                        <a:pt x="2431" y="0"/>
                      </a:moveTo>
                      <a:cubicBezTo>
                        <a:pt x="1981" y="0"/>
                        <a:pt x="1522" y="167"/>
                        <a:pt x="1150" y="539"/>
                      </a:cubicBezTo>
                      <a:cubicBezTo>
                        <a:pt x="1" y="1676"/>
                        <a:pt x="823" y="3648"/>
                        <a:pt x="2444" y="3648"/>
                      </a:cubicBezTo>
                      <a:cubicBezTo>
                        <a:pt x="3448" y="3648"/>
                        <a:pt x="4271" y="2825"/>
                        <a:pt x="4271" y="1821"/>
                      </a:cubicBezTo>
                      <a:cubicBezTo>
                        <a:pt x="4271" y="725"/>
                        <a:pt x="3370" y="0"/>
                        <a:pt x="243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70" name="CustomShape 796"/>
                <p:cNvSpPr/>
                <p:nvPr/>
              </p:nvSpPr>
              <p:spPr>
                <a:xfrm>
                  <a:off x="3812400" y="2780280"/>
                  <a:ext cx="22320" cy="22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1186">
                      <a:moveTo>
                        <a:pt x="593" y="1"/>
                      </a:moveTo>
                      <a:cubicBezTo>
                        <a:pt x="266" y="1"/>
                        <a:pt x="0" y="267"/>
                        <a:pt x="0" y="593"/>
                      </a:cubicBezTo>
                      <a:cubicBezTo>
                        <a:pt x="0" y="920"/>
                        <a:pt x="266" y="1186"/>
                        <a:pt x="593" y="1186"/>
                      </a:cubicBezTo>
                      <a:cubicBezTo>
                        <a:pt x="932" y="1186"/>
                        <a:pt x="1198" y="920"/>
                        <a:pt x="1198" y="593"/>
                      </a:cubicBezTo>
                      <a:cubicBezTo>
                        <a:pt x="1198" y="267"/>
                        <a:pt x="932" y="1"/>
                        <a:pt x="59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771" name="Group 797"/>
              <p:cNvGrpSpPr/>
              <p:nvPr/>
            </p:nvGrpSpPr>
            <p:grpSpPr>
              <a:xfrm>
                <a:off x="3605760" y="2282400"/>
                <a:ext cx="81360" cy="71640"/>
                <a:chOff x="3605760" y="2282400"/>
                <a:chExt cx="81360" cy="71640"/>
              </a:xfrm>
            </p:grpSpPr>
            <p:sp>
              <p:nvSpPr>
                <p:cNvPr id="1772" name="CustomShape 798"/>
                <p:cNvSpPr/>
                <p:nvPr/>
              </p:nvSpPr>
              <p:spPr>
                <a:xfrm>
                  <a:off x="3605760" y="2282400"/>
                  <a:ext cx="81360" cy="71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58">
                      <a:moveTo>
                        <a:pt x="2421" y="1"/>
                      </a:moveTo>
                      <a:cubicBezTo>
                        <a:pt x="1975" y="1"/>
                        <a:pt x="1520" y="166"/>
                        <a:pt x="1150" y="537"/>
                      </a:cubicBezTo>
                      <a:cubicBezTo>
                        <a:pt x="1" y="1686"/>
                        <a:pt x="811" y="3658"/>
                        <a:pt x="2432" y="3658"/>
                      </a:cubicBezTo>
                      <a:cubicBezTo>
                        <a:pt x="3448" y="3658"/>
                        <a:pt x="4259" y="2835"/>
                        <a:pt x="4259" y="1831"/>
                      </a:cubicBezTo>
                      <a:cubicBezTo>
                        <a:pt x="4259" y="732"/>
                        <a:pt x="3359" y="1"/>
                        <a:pt x="242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73" name="CustomShape 799"/>
                <p:cNvSpPr/>
                <p:nvPr/>
              </p:nvSpPr>
              <p:spPr>
                <a:xfrm>
                  <a:off x="3637440" y="2306880"/>
                  <a:ext cx="26280" cy="2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1192">
                      <a:moveTo>
                        <a:pt x="787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7" y="1137"/>
                        <a:pt x="646" y="1192"/>
                        <a:pt x="792" y="1192"/>
                      </a:cubicBezTo>
                      <a:cubicBezTo>
                        <a:pt x="1098" y="1192"/>
                        <a:pt x="1392" y="953"/>
                        <a:pt x="1392" y="593"/>
                      </a:cubicBezTo>
                      <a:cubicBezTo>
                        <a:pt x="1392" y="266"/>
                        <a:pt x="1126" y="0"/>
                        <a:pt x="787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774" name="Group 800"/>
              <p:cNvGrpSpPr/>
              <p:nvPr/>
            </p:nvGrpSpPr>
            <p:grpSpPr>
              <a:xfrm>
                <a:off x="4735080" y="3891960"/>
                <a:ext cx="91440" cy="80280"/>
                <a:chOff x="4735080" y="3891960"/>
                <a:chExt cx="91440" cy="80280"/>
              </a:xfrm>
            </p:grpSpPr>
            <p:sp>
              <p:nvSpPr>
                <p:cNvPr id="1775" name="CustomShape 801"/>
                <p:cNvSpPr/>
                <p:nvPr/>
              </p:nvSpPr>
              <p:spPr>
                <a:xfrm>
                  <a:off x="4735080" y="3891960"/>
                  <a:ext cx="91440" cy="80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7" h="4085">
                      <a:moveTo>
                        <a:pt x="2708" y="0"/>
                      </a:moveTo>
                      <a:cubicBezTo>
                        <a:pt x="2207" y="0"/>
                        <a:pt x="1697" y="186"/>
                        <a:pt x="1283" y="600"/>
                      </a:cubicBezTo>
                      <a:cubicBezTo>
                        <a:pt x="1" y="1895"/>
                        <a:pt x="908" y="4084"/>
                        <a:pt x="2722" y="4084"/>
                      </a:cubicBezTo>
                      <a:cubicBezTo>
                        <a:pt x="3847" y="4084"/>
                        <a:pt x="4755" y="3177"/>
                        <a:pt x="4767" y="2052"/>
                      </a:cubicBezTo>
                      <a:cubicBezTo>
                        <a:pt x="4767" y="815"/>
                        <a:pt x="3758" y="0"/>
                        <a:pt x="270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76" name="CustomShape 802"/>
                <p:cNvSpPr/>
                <p:nvPr/>
              </p:nvSpPr>
              <p:spPr>
                <a:xfrm>
                  <a:off x="4766400" y="3916440"/>
                  <a:ext cx="36000" cy="31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0" h="1629">
                      <a:moveTo>
                        <a:pt x="1089" y="0"/>
                      </a:moveTo>
                      <a:cubicBezTo>
                        <a:pt x="363" y="0"/>
                        <a:pt x="1" y="883"/>
                        <a:pt x="509" y="1391"/>
                      </a:cubicBezTo>
                      <a:cubicBezTo>
                        <a:pt x="673" y="1555"/>
                        <a:pt x="876" y="1629"/>
                        <a:pt x="1076" y="1629"/>
                      </a:cubicBezTo>
                      <a:cubicBezTo>
                        <a:pt x="1495" y="1629"/>
                        <a:pt x="1900" y="1306"/>
                        <a:pt x="1900" y="823"/>
                      </a:cubicBezTo>
                      <a:cubicBezTo>
                        <a:pt x="1900" y="363"/>
                        <a:pt x="1537" y="0"/>
                        <a:pt x="108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777" name="Group 803"/>
              <p:cNvGrpSpPr/>
              <p:nvPr/>
            </p:nvGrpSpPr>
            <p:grpSpPr>
              <a:xfrm>
                <a:off x="5083200" y="3530520"/>
                <a:ext cx="81360" cy="71640"/>
                <a:chOff x="5083200" y="3530520"/>
                <a:chExt cx="81360" cy="71640"/>
              </a:xfrm>
            </p:grpSpPr>
            <p:sp>
              <p:nvSpPr>
                <p:cNvPr id="1778" name="CustomShape 804"/>
                <p:cNvSpPr/>
                <p:nvPr/>
              </p:nvSpPr>
              <p:spPr>
                <a:xfrm>
                  <a:off x="5083200" y="3530520"/>
                  <a:ext cx="81360" cy="71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8">
                      <a:moveTo>
                        <a:pt x="2426" y="0"/>
                      </a:moveTo>
                      <a:cubicBezTo>
                        <a:pt x="1979" y="0"/>
                        <a:pt x="1522" y="167"/>
                        <a:pt x="1150" y="539"/>
                      </a:cubicBezTo>
                      <a:cubicBezTo>
                        <a:pt x="1" y="1688"/>
                        <a:pt x="811" y="3648"/>
                        <a:pt x="2432" y="3648"/>
                      </a:cubicBezTo>
                      <a:cubicBezTo>
                        <a:pt x="3448" y="3648"/>
                        <a:pt x="4259" y="2837"/>
                        <a:pt x="4259" y="1833"/>
                      </a:cubicBezTo>
                      <a:cubicBezTo>
                        <a:pt x="4259" y="729"/>
                        <a:pt x="3362" y="0"/>
                        <a:pt x="242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79" name="CustomShape 805"/>
                <p:cNvSpPr/>
                <p:nvPr/>
              </p:nvSpPr>
              <p:spPr>
                <a:xfrm>
                  <a:off x="5114520" y="3555000"/>
                  <a:ext cx="26280" cy="2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1195">
                      <a:moveTo>
                        <a:pt x="799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9" y="1139"/>
                        <a:pt x="650" y="1195"/>
                        <a:pt x="799" y="1195"/>
                      </a:cubicBezTo>
                      <a:cubicBezTo>
                        <a:pt x="1104" y="1195"/>
                        <a:pt x="1396" y="963"/>
                        <a:pt x="1404" y="605"/>
                      </a:cubicBezTo>
                      <a:cubicBezTo>
                        <a:pt x="1404" y="266"/>
                        <a:pt x="1138" y="0"/>
                        <a:pt x="79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780" name="Group 806"/>
              <p:cNvGrpSpPr/>
              <p:nvPr/>
            </p:nvGrpSpPr>
            <p:grpSpPr>
              <a:xfrm>
                <a:off x="4442040" y="3674880"/>
                <a:ext cx="81360" cy="71640"/>
                <a:chOff x="4442040" y="3674880"/>
                <a:chExt cx="81360" cy="71640"/>
              </a:xfrm>
            </p:grpSpPr>
            <p:sp>
              <p:nvSpPr>
                <p:cNvPr id="1781" name="CustomShape 807"/>
                <p:cNvSpPr/>
                <p:nvPr/>
              </p:nvSpPr>
              <p:spPr>
                <a:xfrm>
                  <a:off x="4442040" y="3674880"/>
                  <a:ext cx="81360" cy="71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57">
                      <a:moveTo>
                        <a:pt x="2421" y="0"/>
                      </a:moveTo>
                      <a:cubicBezTo>
                        <a:pt x="1974" y="0"/>
                        <a:pt x="1520" y="166"/>
                        <a:pt x="1149" y="536"/>
                      </a:cubicBezTo>
                      <a:cubicBezTo>
                        <a:pt x="0" y="1685"/>
                        <a:pt x="811" y="3645"/>
                        <a:pt x="2432" y="3657"/>
                      </a:cubicBezTo>
                      <a:cubicBezTo>
                        <a:pt x="3436" y="3645"/>
                        <a:pt x="4258" y="2834"/>
                        <a:pt x="4258" y="1830"/>
                      </a:cubicBezTo>
                      <a:cubicBezTo>
                        <a:pt x="4258" y="732"/>
                        <a:pt x="3358" y="0"/>
                        <a:pt x="242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82" name="CustomShape 808"/>
                <p:cNvSpPr/>
                <p:nvPr/>
              </p:nvSpPr>
              <p:spPr>
                <a:xfrm>
                  <a:off x="4477680" y="3699000"/>
                  <a:ext cx="22320" cy="2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199">
                      <a:moveTo>
                        <a:pt x="594" y="1"/>
                      </a:moveTo>
                      <a:cubicBezTo>
                        <a:pt x="267" y="1"/>
                        <a:pt x="1" y="279"/>
                        <a:pt x="1" y="605"/>
                      </a:cubicBezTo>
                      <a:cubicBezTo>
                        <a:pt x="1" y="932"/>
                        <a:pt x="267" y="1198"/>
                        <a:pt x="594" y="1198"/>
                      </a:cubicBezTo>
                      <a:cubicBezTo>
                        <a:pt x="920" y="1198"/>
                        <a:pt x="1186" y="932"/>
                        <a:pt x="1186" y="605"/>
                      </a:cubicBezTo>
                      <a:cubicBezTo>
                        <a:pt x="1186" y="279"/>
                        <a:pt x="920" y="1"/>
                        <a:pt x="59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783" name="Group 809"/>
              <p:cNvGrpSpPr/>
              <p:nvPr/>
            </p:nvGrpSpPr>
            <p:grpSpPr>
              <a:xfrm>
                <a:off x="4383360" y="3479400"/>
                <a:ext cx="81360" cy="71640"/>
                <a:chOff x="4383360" y="3479400"/>
                <a:chExt cx="81360" cy="71640"/>
              </a:xfrm>
            </p:grpSpPr>
            <p:sp>
              <p:nvSpPr>
                <p:cNvPr id="1784" name="CustomShape 810"/>
                <p:cNvSpPr/>
                <p:nvPr/>
              </p:nvSpPr>
              <p:spPr>
                <a:xfrm>
                  <a:off x="4383360" y="3479400"/>
                  <a:ext cx="81360" cy="71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58">
                      <a:moveTo>
                        <a:pt x="2421" y="0"/>
                      </a:moveTo>
                      <a:cubicBezTo>
                        <a:pt x="1975" y="0"/>
                        <a:pt x="1520" y="166"/>
                        <a:pt x="1150" y="536"/>
                      </a:cubicBezTo>
                      <a:cubicBezTo>
                        <a:pt x="1" y="1685"/>
                        <a:pt x="811" y="3657"/>
                        <a:pt x="2432" y="3657"/>
                      </a:cubicBezTo>
                      <a:cubicBezTo>
                        <a:pt x="3436" y="3657"/>
                        <a:pt x="4259" y="2834"/>
                        <a:pt x="4259" y="1830"/>
                      </a:cubicBezTo>
                      <a:cubicBezTo>
                        <a:pt x="4259" y="732"/>
                        <a:pt x="3359" y="0"/>
                        <a:pt x="242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85" name="CustomShape 811"/>
                <p:cNvSpPr/>
                <p:nvPr/>
              </p:nvSpPr>
              <p:spPr>
                <a:xfrm>
                  <a:off x="4415040" y="3503880"/>
                  <a:ext cx="26280" cy="2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1193">
                      <a:moveTo>
                        <a:pt x="799" y="1"/>
                      </a:moveTo>
                      <a:cubicBezTo>
                        <a:pt x="267" y="1"/>
                        <a:pt x="1" y="642"/>
                        <a:pt x="376" y="1017"/>
                      </a:cubicBezTo>
                      <a:cubicBezTo>
                        <a:pt x="497" y="1138"/>
                        <a:pt x="646" y="1192"/>
                        <a:pt x="792" y="1192"/>
                      </a:cubicBezTo>
                      <a:cubicBezTo>
                        <a:pt x="1098" y="1192"/>
                        <a:pt x="1392" y="954"/>
                        <a:pt x="1392" y="593"/>
                      </a:cubicBezTo>
                      <a:cubicBezTo>
                        <a:pt x="1392" y="267"/>
                        <a:pt x="1126" y="1"/>
                        <a:pt x="799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786" name="Group 812"/>
              <p:cNvGrpSpPr/>
              <p:nvPr/>
            </p:nvGrpSpPr>
            <p:grpSpPr>
              <a:xfrm>
                <a:off x="4527360" y="4051800"/>
                <a:ext cx="106200" cy="93240"/>
                <a:chOff x="4527360" y="4051800"/>
                <a:chExt cx="106200" cy="93240"/>
              </a:xfrm>
            </p:grpSpPr>
            <p:sp>
              <p:nvSpPr>
                <p:cNvPr id="1787" name="CustomShape 813"/>
                <p:cNvSpPr/>
                <p:nvPr/>
              </p:nvSpPr>
              <p:spPr>
                <a:xfrm>
                  <a:off x="4527360" y="4051800"/>
                  <a:ext cx="106200" cy="93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1" h="4738">
                      <a:moveTo>
                        <a:pt x="3156" y="1"/>
                      </a:moveTo>
                      <a:cubicBezTo>
                        <a:pt x="2575" y="1"/>
                        <a:pt x="1982" y="216"/>
                        <a:pt x="1501" y="698"/>
                      </a:cubicBezTo>
                      <a:cubicBezTo>
                        <a:pt x="1" y="2185"/>
                        <a:pt x="1065" y="4738"/>
                        <a:pt x="3170" y="4738"/>
                      </a:cubicBezTo>
                      <a:cubicBezTo>
                        <a:pt x="4476" y="4738"/>
                        <a:pt x="5529" y="3673"/>
                        <a:pt x="5541" y="2367"/>
                      </a:cubicBezTo>
                      <a:cubicBezTo>
                        <a:pt x="5541" y="943"/>
                        <a:pt x="4373" y="1"/>
                        <a:pt x="315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88" name="CustomShape 814"/>
                <p:cNvSpPr/>
                <p:nvPr/>
              </p:nvSpPr>
              <p:spPr>
                <a:xfrm>
                  <a:off x="4559400" y="4076280"/>
                  <a:ext cx="50760" cy="44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3" h="2282">
                      <a:moveTo>
                        <a:pt x="1525" y="1"/>
                      </a:moveTo>
                      <a:cubicBezTo>
                        <a:pt x="509" y="1"/>
                        <a:pt x="1" y="1223"/>
                        <a:pt x="714" y="1948"/>
                      </a:cubicBezTo>
                      <a:cubicBezTo>
                        <a:pt x="948" y="2179"/>
                        <a:pt x="1234" y="2282"/>
                        <a:pt x="1514" y="2282"/>
                      </a:cubicBezTo>
                      <a:cubicBezTo>
                        <a:pt x="2101" y="2282"/>
                        <a:pt x="2662" y="1826"/>
                        <a:pt x="2662" y="1138"/>
                      </a:cubicBezTo>
                      <a:cubicBezTo>
                        <a:pt x="2662" y="509"/>
                        <a:pt x="2154" y="1"/>
                        <a:pt x="152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789" name="Group 815"/>
              <p:cNvGrpSpPr/>
              <p:nvPr/>
            </p:nvGrpSpPr>
            <p:grpSpPr>
              <a:xfrm>
                <a:off x="4895640" y="3446280"/>
                <a:ext cx="106200" cy="93240"/>
                <a:chOff x="4895640" y="3446280"/>
                <a:chExt cx="106200" cy="93240"/>
              </a:xfrm>
            </p:grpSpPr>
            <p:sp>
              <p:nvSpPr>
                <p:cNvPr id="1790" name="CustomShape 816"/>
                <p:cNvSpPr/>
                <p:nvPr/>
              </p:nvSpPr>
              <p:spPr>
                <a:xfrm>
                  <a:off x="4895640" y="3446280"/>
                  <a:ext cx="106200" cy="93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1" h="4744">
                      <a:moveTo>
                        <a:pt x="3156" y="1"/>
                      </a:moveTo>
                      <a:cubicBezTo>
                        <a:pt x="2574" y="1"/>
                        <a:pt x="1982" y="218"/>
                        <a:pt x="1500" y="703"/>
                      </a:cubicBezTo>
                      <a:cubicBezTo>
                        <a:pt x="0" y="2191"/>
                        <a:pt x="1065" y="4743"/>
                        <a:pt x="3169" y="4743"/>
                      </a:cubicBezTo>
                      <a:cubicBezTo>
                        <a:pt x="4476" y="4731"/>
                        <a:pt x="5528" y="3679"/>
                        <a:pt x="5540" y="2372"/>
                      </a:cubicBezTo>
                      <a:cubicBezTo>
                        <a:pt x="5540" y="949"/>
                        <a:pt x="4373" y="1"/>
                        <a:pt x="315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91" name="CustomShape 817"/>
                <p:cNvSpPr/>
                <p:nvPr/>
              </p:nvSpPr>
              <p:spPr>
                <a:xfrm>
                  <a:off x="4934880" y="3470400"/>
                  <a:ext cx="43200" cy="44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5" h="2275">
                      <a:moveTo>
                        <a:pt x="1137" y="0"/>
                      </a:moveTo>
                      <a:cubicBezTo>
                        <a:pt x="508" y="0"/>
                        <a:pt x="0" y="508"/>
                        <a:pt x="0" y="1137"/>
                      </a:cubicBezTo>
                      <a:cubicBezTo>
                        <a:pt x="0" y="1766"/>
                        <a:pt x="508" y="2274"/>
                        <a:pt x="1137" y="2274"/>
                      </a:cubicBezTo>
                      <a:cubicBezTo>
                        <a:pt x="1766" y="2274"/>
                        <a:pt x="2275" y="1766"/>
                        <a:pt x="2275" y="1137"/>
                      </a:cubicBezTo>
                      <a:cubicBezTo>
                        <a:pt x="2275" y="508"/>
                        <a:pt x="1766" y="0"/>
                        <a:pt x="1137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792" name="Group 818"/>
              <p:cNvGrpSpPr/>
              <p:nvPr/>
            </p:nvGrpSpPr>
            <p:grpSpPr>
              <a:xfrm>
                <a:off x="4475160" y="2030760"/>
                <a:ext cx="76680" cy="67320"/>
                <a:chOff x="4475160" y="2030760"/>
                <a:chExt cx="76680" cy="67320"/>
              </a:xfrm>
            </p:grpSpPr>
            <p:sp>
              <p:nvSpPr>
                <p:cNvPr id="1793" name="CustomShape 819"/>
                <p:cNvSpPr/>
                <p:nvPr/>
              </p:nvSpPr>
              <p:spPr>
                <a:xfrm>
                  <a:off x="4475160" y="2030760"/>
                  <a:ext cx="76680" cy="67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>
                      <a:moveTo>
                        <a:pt x="2285" y="1"/>
                      </a:moveTo>
                      <a:cubicBezTo>
                        <a:pt x="1866" y="1"/>
                        <a:pt x="1438" y="157"/>
                        <a:pt x="1090" y="505"/>
                      </a:cubicBezTo>
                      <a:cubicBezTo>
                        <a:pt x="1" y="1581"/>
                        <a:pt x="775" y="3420"/>
                        <a:pt x="2299" y="3432"/>
                      </a:cubicBezTo>
                      <a:cubicBezTo>
                        <a:pt x="3243" y="3420"/>
                        <a:pt x="4005" y="2658"/>
                        <a:pt x="4005" y="1714"/>
                      </a:cubicBezTo>
                      <a:cubicBezTo>
                        <a:pt x="4005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94" name="CustomShape 820"/>
                <p:cNvSpPr/>
                <p:nvPr/>
              </p:nvSpPr>
              <p:spPr>
                <a:xfrm>
                  <a:off x="4506840" y="2054880"/>
                  <a:ext cx="20880" cy="1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>
                      <a:moveTo>
                        <a:pt x="653" y="1"/>
                      </a:moveTo>
                      <a:cubicBezTo>
                        <a:pt x="218" y="1"/>
                        <a:pt x="0" y="521"/>
                        <a:pt x="302" y="823"/>
                      </a:cubicBezTo>
                      <a:cubicBezTo>
                        <a:pt x="401" y="922"/>
                        <a:pt x="523" y="967"/>
                        <a:pt x="643" y="967"/>
                      </a:cubicBezTo>
                      <a:cubicBezTo>
                        <a:pt x="889" y="967"/>
                        <a:pt x="1125" y="778"/>
                        <a:pt x="1125" y="484"/>
                      </a:cubicBezTo>
                      <a:cubicBezTo>
                        <a:pt x="1125" y="218"/>
                        <a:pt x="919" y="1"/>
                        <a:pt x="65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" name="CustomShape 1"/>
          <p:cNvSpPr/>
          <p:nvPr/>
        </p:nvSpPr>
        <p:spPr>
          <a:xfrm>
            <a:off x="713880" y="444960"/>
            <a:ext cx="678852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99" name="Picture 2" descr="Zobacz obraz źródłowy"/>
          <p:cNvPicPr/>
          <p:nvPr/>
        </p:nvPicPr>
        <p:blipFill>
          <a:blip r:embed="rId2"/>
          <a:stretch/>
        </p:blipFill>
        <p:spPr>
          <a:xfrm>
            <a:off x="-396552" y="542206"/>
            <a:ext cx="9143280" cy="4609974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2" name="CustomShape 1"/>
          <p:cNvSpPr/>
          <p:nvPr/>
        </p:nvSpPr>
        <p:spPr>
          <a:xfrm>
            <a:off x="713880" y="444960"/>
            <a:ext cx="678852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3" name="CustomShape 2"/>
          <p:cNvSpPr/>
          <p:nvPr/>
        </p:nvSpPr>
        <p:spPr>
          <a:xfrm>
            <a:off x="4419720" y="241920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04" name="Obraz 5"/>
          <p:cNvPicPr/>
          <p:nvPr/>
        </p:nvPicPr>
        <p:blipFill>
          <a:blip r:embed="rId2"/>
          <a:stretch/>
        </p:blipFill>
        <p:spPr>
          <a:xfrm>
            <a:off x="713880" y="0"/>
            <a:ext cx="7045920" cy="5142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5" name="CustomShape 1"/>
          <p:cNvSpPr/>
          <p:nvPr/>
        </p:nvSpPr>
        <p:spPr>
          <a:xfrm>
            <a:off x="713880" y="444960"/>
            <a:ext cx="6788520" cy="6866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pl-PL" b="0" strike="noStrike" spc="-1" dirty="0">
                <a:solidFill>
                  <a:srgbClr val="23385C"/>
                </a:solidFill>
                <a:latin typeface="Lato"/>
                <a:ea typeface="Lato"/>
              </a:rPr>
              <a:t>Zaburzenia SI - wspólne symptomy z CAPD</a:t>
            </a:r>
          </a:p>
          <a:p>
            <a:pPr>
              <a:lnSpc>
                <a:spcPct val="100000"/>
              </a:lnSpc>
            </a:pPr>
            <a:r>
              <a:rPr lang="pl-PL" sz="1100" dirty="0"/>
              <a:t>https://www.integracjasensorycznasi.pl/informacje</a:t>
            </a: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endParaRPr lang="pl-PL" sz="2400" b="0" strike="noStrike" spc="-1" dirty="0">
              <a:latin typeface="Arial"/>
            </a:endParaRPr>
          </a:p>
        </p:txBody>
      </p:sp>
      <p:pic>
        <p:nvPicPr>
          <p:cNvPr id="2506" name="Picture 6"/>
          <p:cNvPicPr/>
          <p:nvPr/>
        </p:nvPicPr>
        <p:blipFill>
          <a:blip r:embed="rId2"/>
          <a:stretch/>
        </p:blipFill>
        <p:spPr>
          <a:xfrm>
            <a:off x="1238400" y="1347614"/>
            <a:ext cx="6666840" cy="3794986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7" name="CustomShape 1"/>
          <p:cNvSpPr/>
          <p:nvPr/>
        </p:nvSpPr>
        <p:spPr>
          <a:xfrm>
            <a:off x="4797720" y="1154520"/>
            <a:ext cx="4117320" cy="65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pl-PL" sz="48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Dziękujemy!</a:t>
            </a:r>
            <a:endParaRPr lang="pl-PL" sz="4800" b="0" strike="noStrike" spc="-1">
              <a:latin typeface="Arial"/>
            </a:endParaRPr>
          </a:p>
        </p:txBody>
      </p:sp>
      <p:grpSp>
        <p:nvGrpSpPr>
          <p:cNvPr id="2508" name="Group 2"/>
          <p:cNvGrpSpPr/>
          <p:nvPr/>
        </p:nvGrpSpPr>
        <p:grpSpPr>
          <a:xfrm>
            <a:off x="988560" y="1992600"/>
            <a:ext cx="2885760" cy="2838240"/>
            <a:chOff x="988560" y="1992600"/>
            <a:chExt cx="2885760" cy="2838240"/>
          </a:xfrm>
        </p:grpSpPr>
        <p:sp>
          <p:nvSpPr>
            <p:cNvPr id="2509" name="CustomShape 3"/>
            <p:cNvSpPr/>
            <p:nvPr/>
          </p:nvSpPr>
          <p:spPr>
            <a:xfrm>
              <a:off x="988560" y="4697640"/>
              <a:ext cx="2885760" cy="133200"/>
            </a:xfrm>
            <a:prstGeom prst="ellipse">
              <a:avLst/>
            </a:prstGeom>
            <a:solidFill>
              <a:schemeClr val="accent4">
                <a:alpha val="23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10" name="CustomShape 4"/>
            <p:cNvSpPr/>
            <p:nvPr/>
          </p:nvSpPr>
          <p:spPr>
            <a:xfrm>
              <a:off x="2806200" y="3973680"/>
              <a:ext cx="326880" cy="770040"/>
            </a:xfrm>
            <a:custGeom>
              <a:avLst/>
              <a:gdLst/>
              <a:ahLst/>
              <a:cxnLst/>
              <a:rect l="l" t="t" r="r" b="b"/>
              <a:pathLst>
                <a:path w="3920" h="9229">
                  <a:moveTo>
                    <a:pt x="0" y="1"/>
                  </a:moveTo>
                  <a:lnTo>
                    <a:pt x="2559" y="9228"/>
                  </a:lnTo>
                  <a:lnTo>
                    <a:pt x="3920" y="9228"/>
                  </a:lnTo>
                  <a:lnTo>
                    <a:pt x="1361" y="1"/>
                  </a:lnTo>
                  <a:close/>
                </a:path>
              </a:pathLst>
            </a:custGeom>
            <a:solidFill>
              <a:srgbClr val="CFC6B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11" name="CustomShape 5"/>
            <p:cNvSpPr/>
            <p:nvPr/>
          </p:nvSpPr>
          <p:spPr>
            <a:xfrm>
              <a:off x="2260080" y="3973680"/>
              <a:ext cx="326880" cy="770040"/>
            </a:xfrm>
            <a:custGeom>
              <a:avLst/>
              <a:gdLst/>
              <a:ahLst/>
              <a:cxnLst/>
              <a:rect l="l" t="t" r="r" b="b"/>
              <a:pathLst>
                <a:path w="3921" h="9229">
                  <a:moveTo>
                    <a:pt x="2560" y="1"/>
                  </a:moveTo>
                  <a:lnTo>
                    <a:pt x="1" y="9228"/>
                  </a:lnTo>
                  <a:lnTo>
                    <a:pt x="1362" y="9228"/>
                  </a:lnTo>
                  <a:lnTo>
                    <a:pt x="3920" y="1"/>
                  </a:lnTo>
                  <a:close/>
                </a:path>
              </a:pathLst>
            </a:custGeom>
            <a:solidFill>
              <a:srgbClr val="CFC6B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12" name="CustomShape 6"/>
            <p:cNvSpPr/>
            <p:nvPr/>
          </p:nvSpPr>
          <p:spPr>
            <a:xfrm>
              <a:off x="2184120" y="2864520"/>
              <a:ext cx="1004400" cy="1188360"/>
            </a:xfrm>
            <a:custGeom>
              <a:avLst/>
              <a:gdLst/>
              <a:ahLst/>
              <a:cxnLst/>
              <a:rect l="l" t="t" r="r" b="b"/>
              <a:pathLst>
                <a:path w="12031" h="14237">
                  <a:moveTo>
                    <a:pt x="5982" y="0"/>
                  </a:moveTo>
                  <a:lnTo>
                    <a:pt x="6574" y="231"/>
                  </a:lnTo>
                  <a:cubicBezTo>
                    <a:pt x="6415" y="198"/>
                    <a:pt x="6255" y="183"/>
                    <a:pt x="6095" y="183"/>
                  </a:cubicBezTo>
                  <a:cubicBezTo>
                    <a:pt x="5430" y="183"/>
                    <a:pt x="4765" y="452"/>
                    <a:pt x="4230" y="858"/>
                  </a:cubicBezTo>
                  <a:cubicBezTo>
                    <a:pt x="3562" y="1362"/>
                    <a:pt x="3066" y="2052"/>
                    <a:pt x="2627" y="2763"/>
                  </a:cubicBezTo>
                  <a:cubicBezTo>
                    <a:pt x="1701" y="4253"/>
                    <a:pt x="977" y="5866"/>
                    <a:pt x="473" y="7547"/>
                  </a:cubicBezTo>
                  <a:cubicBezTo>
                    <a:pt x="208" y="8428"/>
                    <a:pt x="1" y="9347"/>
                    <a:pt x="55" y="10269"/>
                  </a:cubicBezTo>
                  <a:cubicBezTo>
                    <a:pt x="109" y="11190"/>
                    <a:pt x="450" y="12123"/>
                    <a:pt x="1133" y="12742"/>
                  </a:cubicBezTo>
                  <a:cubicBezTo>
                    <a:pt x="1599" y="13164"/>
                    <a:pt x="2191" y="13419"/>
                    <a:pt x="2787" y="13616"/>
                  </a:cubicBezTo>
                  <a:cubicBezTo>
                    <a:pt x="4017" y="14029"/>
                    <a:pt x="5314" y="14236"/>
                    <a:pt x="6611" y="14236"/>
                  </a:cubicBezTo>
                  <a:cubicBezTo>
                    <a:pt x="7496" y="14236"/>
                    <a:pt x="8381" y="14140"/>
                    <a:pt x="9245" y="13946"/>
                  </a:cubicBezTo>
                  <a:cubicBezTo>
                    <a:pt x="10306" y="13705"/>
                    <a:pt x="11459" y="13202"/>
                    <a:pt x="11806" y="12167"/>
                  </a:cubicBezTo>
                  <a:cubicBezTo>
                    <a:pt x="12031" y="11493"/>
                    <a:pt x="11850" y="10755"/>
                    <a:pt x="11667" y="10064"/>
                  </a:cubicBezTo>
                  <a:cubicBezTo>
                    <a:pt x="11409" y="9098"/>
                    <a:pt x="11153" y="8132"/>
                    <a:pt x="10895" y="7166"/>
                  </a:cubicBezTo>
                  <a:cubicBezTo>
                    <a:pt x="10503" y="5699"/>
                    <a:pt x="10105" y="4212"/>
                    <a:pt x="9353" y="2893"/>
                  </a:cubicBezTo>
                  <a:cubicBezTo>
                    <a:pt x="8601" y="1572"/>
                    <a:pt x="7441" y="415"/>
                    <a:pt x="5982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13" name="CustomShape 7"/>
            <p:cNvSpPr/>
            <p:nvPr/>
          </p:nvSpPr>
          <p:spPr>
            <a:xfrm>
              <a:off x="2086920" y="3699000"/>
              <a:ext cx="807120" cy="938160"/>
            </a:xfrm>
            <a:custGeom>
              <a:avLst/>
              <a:gdLst/>
              <a:ahLst/>
              <a:cxnLst/>
              <a:rect l="l" t="t" r="r" b="b"/>
              <a:pathLst>
                <a:path w="9673" h="11241">
                  <a:moveTo>
                    <a:pt x="8698" y="0"/>
                  </a:moveTo>
                  <a:cubicBezTo>
                    <a:pt x="8516" y="0"/>
                    <a:pt x="8332" y="58"/>
                    <a:pt x="8175" y="176"/>
                  </a:cubicBezTo>
                  <a:cubicBezTo>
                    <a:pt x="7580" y="629"/>
                    <a:pt x="6716" y="1024"/>
                    <a:pt x="5801" y="1442"/>
                  </a:cubicBezTo>
                  <a:cubicBezTo>
                    <a:pt x="4270" y="2143"/>
                    <a:pt x="2531" y="2936"/>
                    <a:pt x="1439" y="4311"/>
                  </a:cubicBezTo>
                  <a:cubicBezTo>
                    <a:pt x="132" y="5957"/>
                    <a:pt x="0" y="8042"/>
                    <a:pt x="1038" y="10693"/>
                  </a:cubicBezTo>
                  <a:cubicBezTo>
                    <a:pt x="1170" y="11030"/>
                    <a:pt x="1497" y="11241"/>
                    <a:pt x="1841" y="11241"/>
                  </a:cubicBezTo>
                  <a:cubicBezTo>
                    <a:pt x="1943" y="11241"/>
                    <a:pt x="2051" y="11220"/>
                    <a:pt x="2153" y="11180"/>
                  </a:cubicBezTo>
                  <a:cubicBezTo>
                    <a:pt x="2596" y="11006"/>
                    <a:pt x="2817" y="10506"/>
                    <a:pt x="2643" y="10063"/>
                  </a:cubicBezTo>
                  <a:cubicBezTo>
                    <a:pt x="888" y="5583"/>
                    <a:pt x="3497" y="4392"/>
                    <a:pt x="6519" y="3011"/>
                  </a:cubicBezTo>
                  <a:cubicBezTo>
                    <a:pt x="7522" y="2551"/>
                    <a:pt x="8468" y="2119"/>
                    <a:pt x="9221" y="1547"/>
                  </a:cubicBezTo>
                  <a:cubicBezTo>
                    <a:pt x="9598" y="1262"/>
                    <a:pt x="9673" y="721"/>
                    <a:pt x="9384" y="340"/>
                  </a:cubicBezTo>
                  <a:cubicBezTo>
                    <a:pt x="9216" y="118"/>
                    <a:pt x="8959" y="0"/>
                    <a:pt x="8698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14" name="CustomShape 8"/>
            <p:cNvSpPr/>
            <p:nvPr/>
          </p:nvSpPr>
          <p:spPr>
            <a:xfrm>
              <a:off x="1821240" y="4514400"/>
              <a:ext cx="548640" cy="245880"/>
            </a:xfrm>
            <a:custGeom>
              <a:avLst/>
              <a:gdLst/>
              <a:ahLst/>
              <a:cxnLst/>
              <a:rect l="l" t="t" r="r" b="b"/>
              <a:pathLst>
                <a:path w="6578" h="2950">
                  <a:moveTo>
                    <a:pt x="3999" y="0"/>
                  </a:moveTo>
                  <a:cubicBezTo>
                    <a:pt x="1" y="2549"/>
                    <a:pt x="957" y="2950"/>
                    <a:pt x="957" y="2950"/>
                  </a:cubicBezTo>
                  <a:lnTo>
                    <a:pt x="5897" y="2950"/>
                  </a:lnTo>
                  <a:cubicBezTo>
                    <a:pt x="5897" y="2950"/>
                    <a:pt x="6578" y="1514"/>
                    <a:pt x="5897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15" name="CustomShape 9"/>
            <p:cNvSpPr/>
            <p:nvPr/>
          </p:nvSpPr>
          <p:spPr>
            <a:xfrm>
              <a:off x="1879560" y="4718520"/>
              <a:ext cx="453960" cy="41760"/>
            </a:xfrm>
            <a:custGeom>
              <a:avLst/>
              <a:gdLst/>
              <a:ahLst/>
              <a:cxnLst/>
              <a:rect l="l" t="t" r="r" b="b"/>
              <a:pathLst>
                <a:path w="5445" h="508">
                  <a:moveTo>
                    <a:pt x="232" y="1"/>
                  </a:moveTo>
                  <a:cubicBezTo>
                    <a:pt x="232" y="1"/>
                    <a:pt x="0" y="324"/>
                    <a:pt x="245" y="508"/>
                  </a:cubicBezTo>
                  <a:lnTo>
                    <a:pt x="5298" y="508"/>
                  </a:lnTo>
                  <a:lnTo>
                    <a:pt x="5444" y="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16" name="CustomShape 10"/>
            <p:cNvSpPr/>
            <p:nvPr/>
          </p:nvSpPr>
          <p:spPr>
            <a:xfrm>
              <a:off x="1898640" y="4616640"/>
              <a:ext cx="187920" cy="101520"/>
            </a:xfrm>
            <a:custGeom>
              <a:avLst/>
              <a:gdLst/>
              <a:ahLst/>
              <a:cxnLst/>
              <a:rect l="l" t="t" r="r" b="b"/>
              <a:pathLst>
                <a:path w="2257" h="1222">
                  <a:moveTo>
                    <a:pt x="1400" y="0"/>
                  </a:moveTo>
                  <a:cubicBezTo>
                    <a:pt x="1301" y="0"/>
                    <a:pt x="1236" y="17"/>
                    <a:pt x="1236" y="17"/>
                  </a:cubicBezTo>
                  <a:cubicBezTo>
                    <a:pt x="42" y="865"/>
                    <a:pt x="1" y="1222"/>
                    <a:pt x="1" y="1222"/>
                  </a:cubicBezTo>
                  <a:lnTo>
                    <a:pt x="2256" y="1222"/>
                  </a:lnTo>
                  <a:cubicBezTo>
                    <a:pt x="2228" y="140"/>
                    <a:pt x="1681" y="0"/>
                    <a:pt x="140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17" name="CustomShape 11"/>
            <p:cNvSpPr/>
            <p:nvPr/>
          </p:nvSpPr>
          <p:spPr>
            <a:xfrm>
              <a:off x="2201400" y="4600440"/>
              <a:ext cx="80640" cy="68040"/>
            </a:xfrm>
            <a:custGeom>
              <a:avLst/>
              <a:gdLst/>
              <a:ahLst/>
              <a:cxnLst/>
              <a:rect l="l" t="t" r="r" b="b"/>
              <a:pathLst>
                <a:path w="974" h="821">
                  <a:moveTo>
                    <a:pt x="487" y="1"/>
                  </a:moveTo>
                  <a:cubicBezTo>
                    <a:pt x="218" y="1"/>
                    <a:pt x="0" y="185"/>
                    <a:pt x="0" y="412"/>
                  </a:cubicBezTo>
                  <a:cubicBezTo>
                    <a:pt x="0" y="637"/>
                    <a:pt x="218" y="821"/>
                    <a:pt x="487" y="821"/>
                  </a:cubicBezTo>
                  <a:cubicBezTo>
                    <a:pt x="755" y="821"/>
                    <a:pt x="973" y="637"/>
                    <a:pt x="973" y="412"/>
                  </a:cubicBezTo>
                  <a:cubicBezTo>
                    <a:pt x="973" y="185"/>
                    <a:pt x="755" y="1"/>
                    <a:pt x="487" y="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18" name="CustomShape 12"/>
            <p:cNvSpPr/>
            <p:nvPr/>
          </p:nvSpPr>
          <p:spPr>
            <a:xfrm>
              <a:off x="1731240" y="3697560"/>
              <a:ext cx="973440" cy="880200"/>
            </a:xfrm>
            <a:custGeom>
              <a:avLst/>
              <a:gdLst/>
              <a:ahLst/>
              <a:cxnLst/>
              <a:rect l="l" t="t" r="r" b="b"/>
              <a:pathLst>
                <a:path w="11661" h="10545">
                  <a:moveTo>
                    <a:pt x="10762" y="1"/>
                  </a:moveTo>
                  <a:cubicBezTo>
                    <a:pt x="10735" y="1"/>
                    <a:pt x="10708" y="2"/>
                    <a:pt x="10681" y="4"/>
                  </a:cubicBezTo>
                  <a:cubicBezTo>
                    <a:pt x="7394" y="307"/>
                    <a:pt x="4655" y="1478"/>
                    <a:pt x="2756" y="3379"/>
                  </a:cubicBezTo>
                  <a:cubicBezTo>
                    <a:pt x="1069" y="5070"/>
                    <a:pt x="96" y="7299"/>
                    <a:pt x="14" y="9654"/>
                  </a:cubicBezTo>
                  <a:cubicBezTo>
                    <a:pt x="0" y="10130"/>
                    <a:pt x="372" y="10527"/>
                    <a:pt x="848" y="10545"/>
                  </a:cubicBezTo>
                  <a:lnTo>
                    <a:pt x="878" y="10545"/>
                  </a:lnTo>
                  <a:cubicBezTo>
                    <a:pt x="1341" y="10545"/>
                    <a:pt x="1722" y="10177"/>
                    <a:pt x="1740" y="9715"/>
                  </a:cubicBezTo>
                  <a:cubicBezTo>
                    <a:pt x="1851" y="6404"/>
                    <a:pt x="4304" y="2325"/>
                    <a:pt x="10837" y="1719"/>
                  </a:cubicBezTo>
                  <a:cubicBezTo>
                    <a:pt x="11314" y="1675"/>
                    <a:pt x="11661" y="1256"/>
                    <a:pt x="11616" y="783"/>
                  </a:cubicBezTo>
                  <a:cubicBezTo>
                    <a:pt x="11574" y="335"/>
                    <a:pt x="11200" y="1"/>
                    <a:pt x="10762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19" name="CustomShape 13"/>
            <p:cNvSpPr/>
            <p:nvPr/>
          </p:nvSpPr>
          <p:spPr>
            <a:xfrm>
              <a:off x="1391400" y="4514400"/>
              <a:ext cx="548640" cy="246240"/>
            </a:xfrm>
            <a:custGeom>
              <a:avLst/>
              <a:gdLst/>
              <a:ahLst/>
              <a:cxnLst/>
              <a:rect l="l" t="t" r="r" b="b"/>
              <a:pathLst>
                <a:path w="6577" h="2957">
                  <a:moveTo>
                    <a:pt x="3998" y="0"/>
                  </a:moveTo>
                  <a:cubicBezTo>
                    <a:pt x="0" y="2555"/>
                    <a:pt x="997" y="2956"/>
                    <a:pt x="997" y="2956"/>
                  </a:cubicBezTo>
                  <a:lnTo>
                    <a:pt x="5897" y="2950"/>
                  </a:lnTo>
                  <a:cubicBezTo>
                    <a:pt x="5897" y="2950"/>
                    <a:pt x="6577" y="1514"/>
                    <a:pt x="5894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20" name="CustomShape 14"/>
            <p:cNvSpPr/>
            <p:nvPr/>
          </p:nvSpPr>
          <p:spPr>
            <a:xfrm>
              <a:off x="1451880" y="4718160"/>
              <a:ext cx="453960" cy="42120"/>
            </a:xfrm>
            <a:custGeom>
              <a:avLst/>
              <a:gdLst/>
              <a:ahLst/>
              <a:cxnLst/>
              <a:rect l="l" t="t" r="r" b="b"/>
              <a:pathLst>
                <a:path w="5441" h="515">
                  <a:moveTo>
                    <a:pt x="5440" y="0"/>
                  </a:moveTo>
                  <a:lnTo>
                    <a:pt x="232" y="4"/>
                  </a:lnTo>
                  <a:cubicBezTo>
                    <a:pt x="232" y="4"/>
                    <a:pt x="1" y="330"/>
                    <a:pt x="246" y="514"/>
                  </a:cubicBezTo>
                  <a:lnTo>
                    <a:pt x="5298" y="508"/>
                  </a:lnTo>
                  <a:lnTo>
                    <a:pt x="54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21" name="CustomShape 15"/>
            <p:cNvSpPr/>
            <p:nvPr/>
          </p:nvSpPr>
          <p:spPr>
            <a:xfrm>
              <a:off x="1471320" y="4616640"/>
              <a:ext cx="187560" cy="101520"/>
            </a:xfrm>
            <a:custGeom>
              <a:avLst/>
              <a:gdLst/>
              <a:ahLst/>
              <a:cxnLst/>
              <a:rect l="l" t="t" r="r" b="b"/>
              <a:pathLst>
                <a:path w="2256" h="1222">
                  <a:moveTo>
                    <a:pt x="1396" y="0"/>
                  </a:moveTo>
                  <a:cubicBezTo>
                    <a:pt x="1298" y="0"/>
                    <a:pt x="1232" y="17"/>
                    <a:pt x="1232" y="17"/>
                  </a:cubicBezTo>
                  <a:cubicBezTo>
                    <a:pt x="41" y="868"/>
                    <a:pt x="1" y="1222"/>
                    <a:pt x="1" y="1222"/>
                  </a:cubicBezTo>
                  <a:lnTo>
                    <a:pt x="2256" y="1222"/>
                  </a:lnTo>
                  <a:cubicBezTo>
                    <a:pt x="2226" y="140"/>
                    <a:pt x="1678" y="0"/>
                    <a:pt x="1396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22" name="CustomShape 16"/>
            <p:cNvSpPr/>
            <p:nvPr/>
          </p:nvSpPr>
          <p:spPr>
            <a:xfrm>
              <a:off x="1774080" y="4600440"/>
              <a:ext cx="80280" cy="67680"/>
            </a:xfrm>
            <a:custGeom>
              <a:avLst/>
              <a:gdLst/>
              <a:ahLst/>
              <a:cxnLst/>
              <a:rect l="l" t="t" r="r" b="b"/>
              <a:pathLst>
                <a:path w="971" h="818">
                  <a:moveTo>
                    <a:pt x="484" y="1"/>
                  </a:moveTo>
                  <a:cubicBezTo>
                    <a:pt x="215" y="1"/>
                    <a:pt x="1" y="185"/>
                    <a:pt x="1" y="409"/>
                  </a:cubicBezTo>
                  <a:cubicBezTo>
                    <a:pt x="1" y="637"/>
                    <a:pt x="219" y="817"/>
                    <a:pt x="487" y="817"/>
                  </a:cubicBezTo>
                  <a:cubicBezTo>
                    <a:pt x="756" y="817"/>
                    <a:pt x="971" y="634"/>
                    <a:pt x="971" y="409"/>
                  </a:cubicBezTo>
                  <a:cubicBezTo>
                    <a:pt x="971" y="181"/>
                    <a:pt x="753" y="1"/>
                    <a:pt x="484" y="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23" name="CustomShape 17"/>
            <p:cNvSpPr/>
            <p:nvPr/>
          </p:nvSpPr>
          <p:spPr>
            <a:xfrm>
              <a:off x="2365200" y="2742480"/>
              <a:ext cx="706320" cy="1194840"/>
            </a:xfrm>
            <a:custGeom>
              <a:avLst/>
              <a:gdLst/>
              <a:ahLst/>
              <a:cxnLst/>
              <a:rect l="l" t="t" r="r" b="b"/>
              <a:pathLst>
                <a:path w="8466" h="14314">
                  <a:moveTo>
                    <a:pt x="3801" y="1"/>
                  </a:moveTo>
                  <a:cubicBezTo>
                    <a:pt x="1833" y="1"/>
                    <a:pt x="151" y="1595"/>
                    <a:pt x="1" y="3661"/>
                  </a:cubicBezTo>
                  <a:lnTo>
                    <a:pt x="242" y="10309"/>
                  </a:lnTo>
                  <a:cubicBezTo>
                    <a:pt x="460" y="12632"/>
                    <a:pt x="967" y="14113"/>
                    <a:pt x="3046" y="14262"/>
                  </a:cubicBezTo>
                  <a:lnTo>
                    <a:pt x="3794" y="14314"/>
                  </a:lnTo>
                  <a:cubicBezTo>
                    <a:pt x="5778" y="14096"/>
                    <a:pt x="6483" y="12908"/>
                    <a:pt x="7166" y="10802"/>
                  </a:cubicBezTo>
                  <a:lnTo>
                    <a:pt x="8312" y="4256"/>
                  </a:lnTo>
                  <a:cubicBezTo>
                    <a:pt x="8466" y="2099"/>
                    <a:pt x="6891" y="211"/>
                    <a:pt x="4812" y="65"/>
                  </a:cubicBezTo>
                  <a:lnTo>
                    <a:pt x="4063" y="10"/>
                  </a:lnTo>
                  <a:cubicBezTo>
                    <a:pt x="3975" y="4"/>
                    <a:pt x="3888" y="1"/>
                    <a:pt x="3801" y="1"/>
                  </a:cubicBezTo>
                  <a:close/>
                </a:path>
              </a:pathLst>
            </a:custGeom>
            <a:solidFill>
              <a:srgbClr val="FFB89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24" name="CustomShape 18"/>
            <p:cNvSpPr/>
            <p:nvPr/>
          </p:nvSpPr>
          <p:spPr>
            <a:xfrm>
              <a:off x="2658600" y="2574720"/>
              <a:ext cx="156960" cy="293040"/>
            </a:xfrm>
            <a:custGeom>
              <a:avLst/>
              <a:gdLst/>
              <a:ahLst/>
              <a:cxnLst/>
              <a:rect l="l" t="t" r="r" b="b"/>
              <a:pathLst>
                <a:path w="1886" h="3517">
                  <a:moveTo>
                    <a:pt x="1013" y="1"/>
                  </a:moveTo>
                  <a:cubicBezTo>
                    <a:pt x="571" y="1"/>
                    <a:pt x="196" y="341"/>
                    <a:pt x="163" y="786"/>
                  </a:cubicBezTo>
                  <a:lnTo>
                    <a:pt x="34" y="2609"/>
                  </a:lnTo>
                  <a:cubicBezTo>
                    <a:pt x="0" y="3075"/>
                    <a:pt x="355" y="3480"/>
                    <a:pt x="817" y="3514"/>
                  </a:cubicBezTo>
                  <a:cubicBezTo>
                    <a:pt x="838" y="3515"/>
                    <a:pt x="858" y="3516"/>
                    <a:pt x="879" y="3516"/>
                  </a:cubicBezTo>
                  <a:cubicBezTo>
                    <a:pt x="1316" y="3516"/>
                    <a:pt x="1690" y="3174"/>
                    <a:pt x="1722" y="2731"/>
                  </a:cubicBezTo>
                  <a:lnTo>
                    <a:pt x="1851" y="908"/>
                  </a:lnTo>
                  <a:cubicBezTo>
                    <a:pt x="1886" y="445"/>
                    <a:pt x="1531" y="37"/>
                    <a:pt x="1069" y="3"/>
                  </a:cubicBezTo>
                  <a:cubicBezTo>
                    <a:pt x="1050" y="1"/>
                    <a:pt x="1032" y="1"/>
                    <a:pt x="1013" y="1"/>
                  </a:cubicBezTo>
                  <a:close/>
                </a:path>
              </a:pathLst>
            </a:custGeom>
            <a:solidFill>
              <a:srgbClr val="FFB89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25" name="CustomShape 19"/>
            <p:cNvSpPr/>
            <p:nvPr/>
          </p:nvSpPr>
          <p:spPr>
            <a:xfrm>
              <a:off x="2646000" y="2687400"/>
              <a:ext cx="235080" cy="89640"/>
            </a:xfrm>
            <a:custGeom>
              <a:avLst/>
              <a:gdLst/>
              <a:ahLst/>
              <a:cxnLst/>
              <a:rect l="l" t="t" r="r" b="b"/>
              <a:pathLst>
                <a:path w="2825" h="1083">
                  <a:moveTo>
                    <a:pt x="269" y="117"/>
                  </a:moveTo>
                  <a:lnTo>
                    <a:pt x="0" y="685"/>
                  </a:lnTo>
                  <a:cubicBezTo>
                    <a:pt x="75" y="675"/>
                    <a:pt x="153" y="668"/>
                    <a:pt x="228" y="665"/>
                  </a:cubicBezTo>
                  <a:lnTo>
                    <a:pt x="269" y="117"/>
                  </a:lnTo>
                  <a:close/>
                  <a:moveTo>
                    <a:pt x="1973" y="1"/>
                  </a:moveTo>
                  <a:lnTo>
                    <a:pt x="1916" y="784"/>
                  </a:lnTo>
                  <a:cubicBezTo>
                    <a:pt x="2222" y="848"/>
                    <a:pt x="2518" y="947"/>
                    <a:pt x="2790" y="1083"/>
                  </a:cubicBezTo>
                  <a:cubicBezTo>
                    <a:pt x="2804" y="1073"/>
                    <a:pt x="2814" y="1066"/>
                    <a:pt x="2824" y="1056"/>
                  </a:cubicBezTo>
                  <a:lnTo>
                    <a:pt x="2066" y="8"/>
                  </a:lnTo>
                  <a:lnTo>
                    <a:pt x="1973" y="1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26" name="CustomShape 20"/>
            <p:cNvSpPr/>
            <p:nvPr/>
          </p:nvSpPr>
          <p:spPr>
            <a:xfrm>
              <a:off x="2644920" y="2743200"/>
              <a:ext cx="233640" cy="70920"/>
            </a:xfrm>
            <a:custGeom>
              <a:avLst/>
              <a:gdLst/>
              <a:ahLst/>
              <a:cxnLst/>
              <a:rect l="l" t="t" r="r" b="b"/>
              <a:pathLst>
                <a:path w="2804" h="859">
                  <a:moveTo>
                    <a:pt x="242" y="1"/>
                  </a:moveTo>
                  <a:lnTo>
                    <a:pt x="242" y="1"/>
                  </a:lnTo>
                  <a:cubicBezTo>
                    <a:pt x="167" y="4"/>
                    <a:pt x="89" y="11"/>
                    <a:pt x="14" y="21"/>
                  </a:cubicBezTo>
                  <a:lnTo>
                    <a:pt x="1" y="48"/>
                  </a:lnTo>
                  <a:cubicBezTo>
                    <a:pt x="1" y="48"/>
                    <a:pt x="79" y="153"/>
                    <a:pt x="222" y="290"/>
                  </a:cubicBezTo>
                  <a:lnTo>
                    <a:pt x="242" y="1"/>
                  </a:lnTo>
                  <a:close/>
                  <a:moveTo>
                    <a:pt x="1930" y="120"/>
                  </a:moveTo>
                  <a:lnTo>
                    <a:pt x="1889" y="718"/>
                  </a:lnTo>
                  <a:cubicBezTo>
                    <a:pt x="1885" y="766"/>
                    <a:pt x="1875" y="814"/>
                    <a:pt x="1865" y="858"/>
                  </a:cubicBezTo>
                  <a:cubicBezTo>
                    <a:pt x="2158" y="807"/>
                    <a:pt x="2471" y="674"/>
                    <a:pt x="2804" y="419"/>
                  </a:cubicBezTo>
                  <a:cubicBezTo>
                    <a:pt x="2532" y="283"/>
                    <a:pt x="2236" y="184"/>
                    <a:pt x="1930" y="120"/>
                  </a:cubicBezTo>
                  <a:close/>
                </a:path>
              </a:pathLst>
            </a:custGeom>
            <a:solidFill>
              <a:srgbClr val="F3A08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27" name="CustomShape 21"/>
            <p:cNvSpPr/>
            <p:nvPr/>
          </p:nvSpPr>
          <p:spPr>
            <a:xfrm>
              <a:off x="2663280" y="2678040"/>
              <a:ext cx="146880" cy="138240"/>
            </a:xfrm>
            <a:custGeom>
              <a:avLst/>
              <a:gdLst/>
              <a:ahLst/>
              <a:cxnLst/>
              <a:rect l="l" t="t" r="r" b="b"/>
              <a:pathLst>
                <a:path w="1767" h="1662">
                  <a:moveTo>
                    <a:pt x="171" y="1"/>
                  </a:moveTo>
                  <a:lnTo>
                    <a:pt x="62" y="229"/>
                  </a:lnTo>
                  <a:lnTo>
                    <a:pt x="21" y="777"/>
                  </a:lnTo>
                  <a:lnTo>
                    <a:pt x="1" y="1066"/>
                  </a:lnTo>
                  <a:cubicBezTo>
                    <a:pt x="263" y="1314"/>
                    <a:pt x="739" y="1661"/>
                    <a:pt x="1355" y="1661"/>
                  </a:cubicBezTo>
                  <a:cubicBezTo>
                    <a:pt x="1447" y="1661"/>
                    <a:pt x="1546" y="1651"/>
                    <a:pt x="1644" y="1634"/>
                  </a:cubicBezTo>
                  <a:cubicBezTo>
                    <a:pt x="1654" y="1590"/>
                    <a:pt x="1664" y="1542"/>
                    <a:pt x="1668" y="1494"/>
                  </a:cubicBezTo>
                  <a:lnTo>
                    <a:pt x="1709" y="896"/>
                  </a:lnTo>
                  <a:lnTo>
                    <a:pt x="1766" y="113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F3A08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28" name="CustomShape 22"/>
            <p:cNvSpPr/>
            <p:nvPr/>
          </p:nvSpPr>
          <p:spPr>
            <a:xfrm>
              <a:off x="2385360" y="3603600"/>
              <a:ext cx="577800" cy="333720"/>
            </a:xfrm>
            <a:custGeom>
              <a:avLst/>
              <a:gdLst/>
              <a:ahLst/>
              <a:cxnLst/>
              <a:rect l="l" t="t" r="r" b="b"/>
              <a:pathLst>
                <a:path w="6924" h="4005">
                  <a:moveTo>
                    <a:pt x="0" y="0"/>
                  </a:moveTo>
                  <a:lnTo>
                    <a:pt x="0" y="0"/>
                  </a:lnTo>
                  <a:cubicBezTo>
                    <a:pt x="218" y="2323"/>
                    <a:pt x="572" y="3858"/>
                    <a:pt x="2654" y="4005"/>
                  </a:cubicBezTo>
                  <a:lnTo>
                    <a:pt x="3552" y="4005"/>
                  </a:lnTo>
                  <a:cubicBezTo>
                    <a:pt x="5536" y="3787"/>
                    <a:pt x="6241" y="2599"/>
                    <a:pt x="6924" y="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29" name="CustomShape 23"/>
            <p:cNvSpPr/>
            <p:nvPr/>
          </p:nvSpPr>
          <p:spPr>
            <a:xfrm>
              <a:off x="2864880" y="2742840"/>
              <a:ext cx="547920" cy="743400"/>
            </a:xfrm>
            <a:custGeom>
              <a:avLst/>
              <a:gdLst/>
              <a:ahLst/>
              <a:cxnLst/>
              <a:rect l="l" t="t" r="r" b="b"/>
              <a:pathLst>
                <a:path w="6567" h="8909">
                  <a:moveTo>
                    <a:pt x="2116" y="1"/>
                  </a:moveTo>
                  <a:cubicBezTo>
                    <a:pt x="1953" y="1"/>
                    <a:pt x="1789" y="54"/>
                    <a:pt x="1654" y="165"/>
                  </a:cubicBezTo>
                  <a:cubicBezTo>
                    <a:pt x="1341" y="420"/>
                    <a:pt x="1294" y="883"/>
                    <a:pt x="1548" y="1196"/>
                  </a:cubicBezTo>
                  <a:cubicBezTo>
                    <a:pt x="4444" y="4755"/>
                    <a:pt x="4672" y="6973"/>
                    <a:pt x="4481" y="7432"/>
                  </a:cubicBezTo>
                  <a:cubicBezTo>
                    <a:pt x="4018" y="7303"/>
                    <a:pt x="2613" y="5895"/>
                    <a:pt x="1521" y="2002"/>
                  </a:cubicBezTo>
                  <a:cubicBezTo>
                    <a:pt x="1431" y="1679"/>
                    <a:pt x="1138" y="1467"/>
                    <a:pt x="820" y="1467"/>
                  </a:cubicBezTo>
                  <a:cubicBezTo>
                    <a:pt x="754" y="1467"/>
                    <a:pt x="687" y="1476"/>
                    <a:pt x="620" y="1495"/>
                  </a:cubicBezTo>
                  <a:cubicBezTo>
                    <a:pt x="228" y="1604"/>
                    <a:pt x="0" y="2009"/>
                    <a:pt x="110" y="2397"/>
                  </a:cubicBezTo>
                  <a:cubicBezTo>
                    <a:pt x="1184" y="6231"/>
                    <a:pt x="2817" y="8722"/>
                    <a:pt x="4369" y="8899"/>
                  </a:cubicBezTo>
                  <a:cubicBezTo>
                    <a:pt x="4427" y="8905"/>
                    <a:pt x="4485" y="8909"/>
                    <a:pt x="4543" y="8909"/>
                  </a:cubicBezTo>
                  <a:cubicBezTo>
                    <a:pt x="5046" y="8909"/>
                    <a:pt x="5488" y="8643"/>
                    <a:pt x="5744" y="8181"/>
                  </a:cubicBezTo>
                  <a:cubicBezTo>
                    <a:pt x="6567" y="6674"/>
                    <a:pt x="5369" y="3571"/>
                    <a:pt x="2685" y="270"/>
                  </a:cubicBezTo>
                  <a:cubicBezTo>
                    <a:pt x="2540" y="93"/>
                    <a:pt x="2329" y="1"/>
                    <a:pt x="2116" y="1"/>
                  </a:cubicBezTo>
                  <a:close/>
                </a:path>
              </a:pathLst>
            </a:custGeom>
            <a:solidFill>
              <a:srgbClr val="FFB89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30" name="CustomShape 24"/>
            <p:cNvSpPr/>
            <p:nvPr/>
          </p:nvSpPr>
          <p:spPr>
            <a:xfrm>
              <a:off x="2351160" y="2742480"/>
              <a:ext cx="818280" cy="997920"/>
            </a:xfrm>
            <a:custGeom>
              <a:avLst/>
              <a:gdLst/>
              <a:ahLst/>
              <a:cxnLst/>
              <a:rect l="l" t="t" r="r" b="b"/>
              <a:pathLst>
                <a:path w="9805" h="11953">
                  <a:moveTo>
                    <a:pt x="3284" y="0"/>
                  </a:moveTo>
                  <a:cubicBezTo>
                    <a:pt x="2439" y="126"/>
                    <a:pt x="1766" y="404"/>
                    <a:pt x="1371" y="724"/>
                  </a:cubicBezTo>
                  <a:cubicBezTo>
                    <a:pt x="1085" y="960"/>
                    <a:pt x="949" y="1330"/>
                    <a:pt x="782" y="1660"/>
                  </a:cubicBezTo>
                  <a:cubicBezTo>
                    <a:pt x="350" y="2527"/>
                    <a:pt x="0" y="3480"/>
                    <a:pt x="96" y="4443"/>
                  </a:cubicBezTo>
                  <a:lnTo>
                    <a:pt x="75" y="4402"/>
                  </a:lnTo>
                  <a:lnTo>
                    <a:pt x="75" y="4402"/>
                  </a:lnTo>
                  <a:cubicBezTo>
                    <a:pt x="112" y="6770"/>
                    <a:pt x="146" y="9142"/>
                    <a:pt x="184" y="11510"/>
                  </a:cubicBezTo>
                  <a:cubicBezTo>
                    <a:pt x="184" y="11567"/>
                    <a:pt x="187" y="11625"/>
                    <a:pt x="225" y="11666"/>
                  </a:cubicBezTo>
                  <a:cubicBezTo>
                    <a:pt x="262" y="11710"/>
                    <a:pt x="327" y="11721"/>
                    <a:pt x="388" y="11724"/>
                  </a:cubicBezTo>
                  <a:cubicBezTo>
                    <a:pt x="2500" y="11874"/>
                    <a:pt x="4623" y="11952"/>
                    <a:pt x="6743" y="11952"/>
                  </a:cubicBezTo>
                  <a:cubicBezTo>
                    <a:pt x="6889" y="11952"/>
                    <a:pt x="7046" y="11949"/>
                    <a:pt x="7165" y="11861"/>
                  </a:cubicBezTo>
                  <a:cubicBezTo>
                    <a:pt x="7305" y="11759"/>
                    <a:pt x="7349" y="11571"/>
                    <a:pt x="7383" y="11401"/>
                  </a:cubicBezTo>
                  <a:cubicBezTo>
                    <a:pt x="7635" y="10129"/>
                    <a:pt x="7883" y="8852"/>
                    <a:pt x="8135" y="7580"/>
                  </a:cubicBezTo>
                  <a:cubicBezTo>
                    <a:pt x="8148" y="7581"/>
                    <a:pt x="8161" y="7581"/>
                    <a:pt x="8174" y="7581"/>
                  </a:cubicBezTo>
                  <a:cubicBezTo>
                    <a:pt x="8881" y="7581"/>
                    <a:pt x="9804" y="6531"/>
                    <a:pt x="9751" y="6277"/>
                  </a:cubicBezTo>
                  <a:cubicBezTo>
                    <a:pt x="9680" y="5941"/>
                    <a:pt x="9547" y="5848"/>
                    <a:pt x="9462" y="5573"/>
                  </a:cubicBezTo>
                  <a:cubicBezTo>
                    <a:pt x="9207" y="4736"/>
                    <a:pt x="8948" y="3902"/>
                    <a:pt x="8693" y="3066"/>
                  </a:cubicBezTo>
                  <a:cubicBezTo>
                    <a:pt x="8604" y="2780"/>
                    <a:pt x="8513" y="2487"/>
                    <a:pt x="8373" y="2221"/>
                  </a:cubicBezTo>
                  <a:cubicBezTo>
                    <a:pt x="7931" y="1392"/>
                    <a:pt x="7339" y="894"/>
                    <a:pt x="6509" y="449"/>
                  </a:cubicBezTo>
                  <a:lnTo>
                    <a:pt x="6352" y="398"/>
                  </a:lnTo>
                  <a:cubicBezTo>
                    <a:pt x="6335" y="745"/>
                    <a:pt x="5934" y="1004"/>
                    <a:pt x="5631" y="1174"/>
                  </a:cubicBezTo>
                  <a:cubicBezTo>
                    <a:pt x="5386" y="1311"/>
                    <a:pt x="5104" y="1366"/>
                    <a:pt x="4823" y="1366"/>
                  </a:cubicBezTo>
                  <a:cubicBezTo>
                    <a:pt x="4756" y="1366"/>
                    <a:pt x="4690" y="1363"/>
                    <a:pt x="4623" y="1357"/>
                  </a:cubicBezTo>
                  <a:cubicBezTo>
                    <a:pt x="4199" y="1320"/>
                    <a:pt x="3746" y="1150"/>
                    <a:pt x="3538" y="776"/>
                  </a:cubicBezTo>
                  <a:cubicBezTo>
                    <a:pt x="3395" y="520"/>
                    <a:pt x="3416" y="261"/>
                    <a:pt x="3284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31" name="CustomShape 25"/>
            <p:cNvSpPr/>
            <p:nvPr/>
          </p:nvSpPr>
          <p:spPr>
            <a:xfrm>
              <a:off x="2896920" y="2695320"/>
              <a:ext cx="172800" cy="143640"/>
            </a:xfrm>
            <a:custGeom>
              <a:avLst/>
              <a:gdLst/>
              <a:ahLst/>
              <a:cxnLst/>
              <a:rect l="l" t="t" r="r" b="b"/>
              <a:pathLst>
                <a:path w="2079" h="1730">
                  <a:moveTo>
                    <a:pt x="1162" y="0"/>
                  </a:moveTo>
                  <a:cubicBezTo>
                    <a:pt x="886" y="0"/>
                    <a:pt x="624" y="173"/>
                    <a:pt x="569" y="447"/>
                  </a:cubicBezTo>
                  <a:cubicBezTo>
                    <a:pt x="443" y="457"/>
                    <a:pt x="324" y="498"/>
                    <a:pt x="222" y="587"/>
                  </a:cubicBezTo>
                  <a:cubicBezTo>
                    <a:pt x="175" y="627"/>
                    <a:pt x="144" y="685"/>
                    <a:pt x="130" y="746"/>
                  </a:cubicBezTo>
                  <a:cubicBezTo>
                    <a:pt x="86" y="783"/>
                    <a:pt x="52" y="835"/>
                    <a:pt x="38" y="903"/>
                  </a:cubicBezTo>
                  <a:lnTo>
                    <a:pt x="28" y="967"/>
                  </a:lnTo>
                  <a:cubicBezTo>
                    <a:pt x="1" y="1127"/>
                    <a:pt x="52" y="1243"/>
                    <a:pt x="178" y="1338"/>
                  </a:cubicBezTo>
                  <a:cubicBezTo>
                    <a:pt x="188" y="1342"/>
                    <a:pt x="195" y="1348"/>
                    <a:pt x="202" y="1355"/>
                  </a:cubicBezTo>
                  <a:cubicBezTo>
                    <a:pt x="236" y="1381"/>
                    <a:pt x="277" y="1392"/>
                    <a:pt x="320" y="1392"/>
                  </a:cubicBezTo>
                  <a:cubicBezTo>
                    <a:pt x="366" y="1392"/>
                    <a:pt x="413" y="1380"/>
                    <a:pt x="453" y="1362"/>
                  </a:cubicBezTo>
                  <a:cubicBezTo>
                    <a:pt x="750" y="1471"/>
                    <a:pt x="1025" y="1617"/>
                    <a:pt x="1324" y="1722"/>
                  </a:cubicBezTo>
                  <a:cubicBezTo>
                    <a:pt x="1338" y="1727"/>
                    <a:pt x="1350" y="1729"/>
                    <a:pt x="1362" y="1729"/>
                  </a:cubicBezTo>
                  <a:cubicBezTo>
                    <a:pt x="1448" y="1729"/>
                    <a:pt x="1497" y="1621"/>
                    <a:pt x="1461" y="1546"/>
                  </a:cubicBezTo>
                  <a:cubicBezTo>
                    <a:pt x="1403" y="1427"/>
                    <a:pt x="1328" y="1325"/>
                    <a:pt x="1246" y="1229"/>
                  </a:cubicBezTo>
                  <a:lnTo>
                    <a:pt x="1246" y="1229"/>
                  </a:lnTo>
                  <a:cubicBezTo>
                    <a:pt x="1351" y="1264"/>
                    <a:pt x="1461" y="1294"/>
                    <a:pt x="1569" y="1328"/>
                  </a:cubicBezTo>
                  <a:cubicBezTo>
                    <a:pt x="1580" y="1331"/>
                    <a:pt x="1590" y="1332"/>
                    <a:pt x="1600" y="1332"/>
                  </a:cubicBezTo>
                  <a:cubicBezTo>
                    <a:pt x="1676" y="1332"/>
                    <a:pt x="1740" y="1257"/>
                    <a:pt x="1719" y="1179"/>
                  </a:cubicBezTo>
                  <a:cubicBezTo>
                    <a:pt x="1672" y="1001"/>
                    <a:pt x="1587" y="872"/>
                    <a:pt x="1474" y="770"/>
                  </a:cubicBezTo>
                  <a:lnTo>
                    <a:pt x="1474" y="770"/>
                  </a:lnTo>
                  <a:cubicBezTo>
                    <a:pt x="1502" y="787"/>
                    <a:pt x="1529" y="804"/>
                    <a:pt x="1552" y="818"/>
                  </a:cubicBezTo>
                  <a:cubicBezTo>
                    <a:pt x="1689" y="906"/>
                    <a:pt x="1791" y="984"/>
                    <a:pt x="1951" y="1019"/>
                  </a:cubicBezTo>
                  <a:cubicBezTo>
                    <a:pt x="1958" y="1020"/>
                    <a:pt x="1965" y="1020"/>
                    <a:pt x="1972" y="1020"/>
                  </a:cubicBezTo>
                  <a:cubicBezTo>
                    <a:pt x="2035" y="1020"/>
                    <a:pt x="2078" y="967"/>
                    <a:pt x="2066" y="899"/>
                  </a:cubicBezTo>
                  <a:cubicBezTo>
                    <a:pt x="2012" y="556"/>
                    <a:pt x="1698" y="144"/>
                    <a:pt x="1362" y="31"/>
                  </a:cubicBezTo>
                  <a:cubicBezTo>
                    <a:pt x="1296" y="10"/>
                    <a:pt x="1229" y="0"/>
                    <a:pt x="1162" y="0"/>
                  </a:cubicBezTo>
                  <a:close/>
                </a:path>
              </a:pathLst>
            </a:custGeom>
            <a:solidFill>
              <a:srgbClr val="FFB89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32" name="CustomShape 26"/>
            <p:cNvSpPr/>
            <p:nvPr/>
          </p:nvSpPr>
          <p:spPr>
            <a:xfrm>
              <a:off x="2389680" y="3144600"/>
              <a:ext cx="403560" cy="266400"/>
            </a:xfrm>
            <a:custGeom>
              <a:avLst/>
              <a:gdLst/>
              <a:ahLst/>
              <a:cxnLst/>
              <a:rect l="l" t="t" r="r" b="b"/>
              <a:pathLst>
                <a:path w="4839" h="3199">
                  <a:moveTo>
                    <a:pt x="4729" y="0"/>
                  </a:moveTo>
                  <a:cubicBezTo>
                    <a:pt x="4563" y="0"/>
                    <a:pt x="3938" y="171"/>
                    <a:pt x="3648" y="278"/>
                  </a:cubicBezTo>
                  <a:cubicBezTo>
                    <a:pt x="3588" y="301"/>
                    <a:pt x="2442" y="855"/>
                    <a:pt x="2325" y="855"/>
                  </a:cubicBezTo>
                  <a:cubicBezTo>
                    <a:pt x="2322" y="855"/>
                    <a:pt x="2319" y="854"/>
                    <a:pt x="2317" y="853"/>
                  </a:cubicBezTo>
                  <a:cubicBezTo>
                    <a:pt x="1967" y="615"/>
                    <a:pt x="1538" y="424"/>
                    <a:pt x="1072" y="305"/>
                  </a:cubicBezTo>
                  <a:cubicBezTo>
                    <a:pt x="895" y="261"/>
                    <a:pt x="711" y="227"/>
                    <a:pt x="524" y="223"/>
                  </a:cubicBezTo>
                  <a:cubicBezTo>
                    <a:pt x="337" y="223"/>
                    <a:pt x="143" y="258"/>
                    <a:pt x="0" y="339"/>
                  </a:cubicBezTo>
                  <a:lnTo>
                    <a:pt x="147" y="360"/>
                  </a:lnTo>
                  <a:cubicBezTo>
                    <a:pt x="262" y="458"/>
                    <a:pt x="347" y="574"/>
                    <a:pt x="388" y="697"/>
                  </a:cubicBezTo>
                  <a:cubicBezTo>
                    <a:pt x="422" y="788"/>
                    <a:pt x="433" y="884"/>
                    <a:pt x="453" y="979"/>
                  </a:cubicBezTo>
                  <a:cubicBezTo>
                    <a:pt x="494" y="1173"/>
                    <a:pt x="586" y="1363"/>
                    <a:pt x="674" y="1550"/>
                  </a:cubicBezTo>
                  <a:cubicBezTo>
                    <a:pt x="857" y="1938"/>
                    <a:pt x="1041" y="2323"/>
                    <a:pt x="1229" y="2711"/>
                  </a:cubicBezTo>
                  <a:cubicBezTo>
                    <a:pt x="1273" y="2806"/>
                    <a:pt x="1317" y="2902"/>
                    <a:pt x="1396" y="2990"/>
                  </a:cubicBezTo>
                  <a:cubicBezTo>
                    <a:pt x="1470" y="3075"/>
                    <a:pt x="1583" y="3150"/>
                    <a:pt x="1722" y="3183"/>
                  </a:cubicBezTo>
                  <a:cubicBezTo>
                    <a:pt x="1764" y="3193"/>
                    <a:pt x="1808" y="3199"/>
                    <a:pt x="1852" y="3199"/>
                  </a:cubicBezTo>
                  <a:cubicBezTo>
                    <a:pt x="1883" y="3199"/>
                    <a:pt x="1914" y="3196"/>
                    <a:pt x="1943" y="3191"/>
                  </a:cubicBezTo>
                  <a:cubicBezTo>
                    <a:pt x="2001" y="3180"/>
                    <a:pt x="2052" y="3160"/>
                    <a:pt x="2099" y="3136"/>
                  </a:cubicBezTo>
                  <a:cubicBezTo>
                    <a:pt x="2317" y="3020"/>
                    <a:pt x="2457" y="2844"/>
                    <a:pt x="2528" y="2663"/>
                  </a:cubicBezTo>
                  <a:cubicBezTo>
                    <a:pt x="2600" y="2483"/>
                    <a:pt x="2606" y="2292"/>
                    <a:pt x="2610" y="2105"/>
                  </a:cubicBezTo>
                  <a:cubicBezTo>
                    <a:pt x="2613" y="1785"/>
                    <a:pt x="4838" y="325"/>
                    <a:pt x="4770" y="13"/>
                  </a:cubicBezTo>
                  <a:cubicBezTo>
                    <a:pt x="4769" y="4"/>
                    <a:pt x="4754" y="0"/>
                    <a:pt x="4729" y="0"/>
                  </a:cubicBez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33" name="CustomShape 27"/>
            <p:cNvSpPr/>
            <p:nvPr/>
          </p:nvSpPr>
          <p:spPr>
            <a:xfrm>
              <a:off x="2577240" y="3135960"/>
              <a:ext cx="371880" cy="365760"/>
            </a:xfrm>
            <a:custGeom>
              <a:avLst/>
              <a:gdLst/>
              <a:ahLst/>
              <a:cxnLst/>
              <a:rect l="l" t="t" r="r" b="b"/>
              <a:pathLst>
                <a:path w="4462" h="4387">
                  <a:moveTo>
                    <a:pt x="2608" y="0"/>
                  </a:moveTo>
                  <a:cubicBezTo>
                    <a:pt x="2602" y="0"/>
                    <a:pt x="2596" y="0"/>
                    <a:pt x="2590" y="0"/>
                  </a:cubicBezTo>
                  <a:cubicBezTo>
                    <a:pt x="2461" y="8"/>
                    <a:pt x="2348" y="58"/>
                    <a:pt x="2243" y="110"/>
                  </a:cubicBezTo>
                  <a:cubicBezTo>
                    <a:pt x="1498" y="473"/>
                    <a:pt x="749" y="837"/>
                    <a:pt x="5" y="1202"/>
                  </a:cubicBezTo>
                  <a:lnTo>
                    <a:pt x="1" y="1208"/>
                  </a:lnTo>
                  <a:cubicBezTo>
                    <a:pt x="402" y="2233"/>
                    <a:pt x="617" y="3196"/>
                    <a:pt x="1018" y="4220"/>
                  </a:cubicBezTo>
                  <a:cubicBezTo>
                    <a:pt x="1029" y="4250"/>
                    <a:pt x="1042" y="4281"/>
                    <a:pt x="1073" y="4308"/>
                  </a:cubicBezTo>
                  <a:cubicBezTo>
                    <a:pt x="1136" y="4357"/>
                    <a:pt x="1337" y="4386"/>
                    <a:pt x="1491" y="4386"/>
                  </a:cubicBezTo>
                  <a:cubicBezTo>
                    <a:pt x="1552" y="4386"/>
                    <a:pt x="1606" y="4382"/>
                    <a:pt x="1641" y="4372"/>
                  </a:cubicBezTo>
                  <a:cubicBezTo>
                    <a:pt x="2450" y="4158"/>
                    <a:pt x="3219" y="3920"/>
                    <a:pt x="4287" y="3634"/>
                  </a:cubicBezTo>
                  <a:cubicBezTo>
                    <a:pt x="4339" y="3621"/>
                    <a:pt x="4394" y="3604"/>
                    <a:pt x="4424" y="3573"/>
                  </a:cubicBezTo>
                  <a:cubicBezTo>
                    <a:pt x="4461" y="3532"/>
                    <a:pt x="4444" y="3478"/>
                    <a:pt x="4424" y="3430"/>
                  </a:cubicBezTo>
                  <a:cubicBezTo>
                    <a:pt x="4308" y="3161"/>
                    <a:pt x="4196" y="2893"/>
                    <a:pt x="4080" y="2624"/>
                  </a:cubicBezTo>
                  <a:cubicBezTo>
                    <a:pt x="3709" y="1828"/>
                    <a:pt x="3522" y="1212"/>
                    <a:pt x="3152" y="416"/>
                  </a:cubicBezTo>
                  <a:cubicBezTo>
                    <a:pt x="3061" y="229"/>
                    <a:pt x="2896" y="0"/>
                    <a:pt x="2608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34" name="CustomShape 28"/>
            <p:cNvSpPr/>
            <p:nvPr/>
          </p:nvSpPr>
          <p:spPr>
            <a:xfrm>
              <a:off x="2374200" y="3167280"/>
              <a:ext cx="302040" cy="329400"/>
            </a:xfrm>
            <a:custGeom>
              <a:avLst/>
              <a:gdLst/>
              <a:ahLst/>
              <a:cxnLst/>
              <a:rect l="l" t="t" r="r" b="b"/>
              <a:pathLst>
                <a:path w="3625" h="3950">
                  <a:moveTo>
                    <a:pt x="0" y="0"/>
                  </a:moveTo>
                  <a:cubicBezTo>
                    <a:pt x="324" y="1109"/>
                    <a:pt x="644" y="2215"/>
                    <a:pt x="967" y="3324"/>
                  </a:cubicBezTo>
                  <a:cubicBezTo>
                    <a:pt x="980" y="3372"/>
                    <a:pt x="997" y="3419"/>
                    <a:pt x="1041" y="3453"/>
                  </a:cubicBezTo>
                  <a:cubicBezTo>
                    <a:pt x="1093" y="3491"/>
                    <a:pt x="1164" y="3504"/>
                    <a:pt x="1236" y="3518"/>
                  </a:cubicBezTo>
                  <a:cubicBezTo>
                    <a:pt x="2029" y="3667"/>
                    <a:pt x="2825" y="3814"/>
                    <a:pt x="3624" y="3950"/>
                  </a:cubicBezTo>
                  <a:lnTo>
                    <a:pt x="2470" y="789"/>
                  </a:lnTo>
                  <a:cubicBezTo>
                    <a:pt x="1899" y="371"/>
                    <a:pt x="583" y="164"/>
                    <a:pt x="171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35" name="CustomShape 29"/>
            <p:cNvSpPr/>
            <p:nvPr/>
          </p:nvSpPr>
          <p:spPr>
            <a:xfrm>
              <a:off x="1965240" y="2832840"/>
              <a:ext cx="616320" cy="668880"/>
            </a:xfrm>
            <a:custGeom>
              <a:avLst/>
              <a:gdLst/>
              <a:ahLst/>
              <a:cxnLst/>
              <a:rect l="l" t="t" r="r" b="b"/>
              <a:pathLst>
                <a:path w="7388" h="8017">
                  <a:moveTo>
                    <a:pt x="6555" y="0"/>
                  </a:moveTo>
                  <a:cubicBezTo>
                    <a:pt x="6412" y="0"/>
                    <a:pt x="6267" y="42"/>
                    <a:pt x="6139" y="130"/>
                  </a:cubicBezTo>
                  <a:cubicBezTo>
                    <a:pt x="4318" y="1379"/>
                    <a:pt x="1" y="5488"/>
                    <a:pt x="1083" y="7353"/>
                  </a:cubicBezTo>
                  <a:cubicBezTo>
                    <a:pt x="1341" y="7792"/>
                    <a:pt x="1766" y="8016"/>
                    <a:pt x="2399" y="8016"/>
                  </a:cubicBezTo>
                  <a:cubicBezTo>
                    <a:pt x="3270" y="8016"/>
                    <a:pt x="4539" y="7595"/>
                    <a:pt x="6305" y="6738"/>
                  </a:cubicBezTo>
                  <a:cubicBezTo>
                    <a:pt x="6669" y="6560"/>
                    <a:pt x="6822" y="6121"/>
                    <a:pt x="6645" y="5758"/>
                  </a:cubicBezTo>
                  <a:cubicBezTo>
                    <a:pt x="6518" y="5496"/>
                    <a:pt x="6256" y="5344"/>
                    <a:pt x="5984" y="5344"/>
                  </a:cubicBezTo>
                  <a:cubicBezTo>
                    <a:pt x="5877" y="5344"/>
                    <a:pt x="5768" y="5367"/>
                    <a:pt x="5665" y="5417"/>
                  </a:cubicBezTo>
                  <a:cubicBezTo>
                    <a:pt x="3630" y="6406"/>
                    <a:pt x="2758" y="6548"/>
                    <a:pt x="2433" y="6548"/>
                  </a:cubicBezTo>
                  <a:cubicBezTo>
                    <a:pt x="2416" y="6548"/>
                    <a:pt x="2400" y="6547"/>
                    <a:pt x="2386" y="6547"/>
                  </a:cubicBezTo>
                  <a:cubicBezTo>
                    <a:pt x="2447" y="6251"/>
                    <a:pt x="2757" y="5529"/>
                    <a:pt x="3757" y="4329"/>
                  </a:cubicBezTo>
                  <a:cubicBezTo>
                    <a:pt x="4702" y="3192"/>
                    <a:pt x="5935" y="2046"/>
                    <a:pt x="6968" y="1338"/>
                  </a:cubicBezTo>
                  <a:cubicBezTo>
                    <a:pt x="7302" y="1110"/>
                    <a:pt x="7387" y="654"/>
                    <a:pt x="7159" y="320"/>
                  </a:cubicBezTo>
                  <a:cubicBezTo>
                    <a:pt x="7018" y="112"/>
                    <a:pt x="6789" y="0"/>
                    <a:pt x="6555" y="0"/>
                  </a:cubicBezTo>
                  <a:close/>
                </a:path>
              </a:pathLst>
            </a:custGeom>
            <a:solidFill>
              <a:srgbClr val="FFB89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36" name="CustomShape 30"/>
            <p:cNvSpPr/>
            <p:nvPr/>
          </p:nvSpPr>
          <p:spPr>
            <a:xfrm>
              <a:off x="2375640" y="3249000"/>
              <a:ext cx="37800" cy="72720"/>
            </a:xfrm>
            <a:custGeom>
              <a:avLst/>
              <a:gdLst/>
              <a:ahLst/>
              <a:cxnLst/>
              <a:rect l="l" t="t" r="r" b="b"/>
              <a:pathLst>
                <a:path w="461" h="881">
                  <a:moveTo>
                    <a:pt x="169" y="0"/>
                  </a:moveTo>
                  <a:cubicBezTo>
                    <a:pt x="112" y="0"/>
                    <a:pt x="59" y="32"/>
                    <a:pt x="45" y="105"/>
                  </a:cubicBezTo>
                  <a:cubicBezTo>
                    <a:pt x="0" y="333"/>
                    <a:pt x="24" y="575"/>
                    <a:pt x="65" y="803"/>
                  </a:cubicBezTo>
                  <a:cubicBezTo>
                    <a:pt x="72" y="837"/>
                    <a:pt x="106" y="867"/>
                    <a:pt x="137" y="874"/>
                  </a:cubicBezTo>
                  <a:cubicBezTo>
                    <a:pt x="148" y="878"/>
                    <a:pt x="159" y="881"/>
                    <a:pt x="170" y="881"/>
                  </a:cubicBezTo>
                  <a:cubicBezTo>
                    <a:pt x="179" y="881"/>
                    <a:pt x="189" y="879"/>
                    <a:pt x="198" y="874"/>
                  </a:cubicBezTo>
                  <a:cubicBezTo>
                    <a:pt x="205" y="871"/>
                    <a:pt x="212" y="867"/>
                    <a:pt x="215" y="864"/>
                  </a:cubicBezTo>
                  <a:cubicBezTo>
                    <a:pt x="239" y="850"/>
                    <a:pt x="253" y="826"/>
                    <a:pt x="259" y="803"/>
                  </a:cubicBezTo>
                  <a:cubicBezTo>
                    <a:pt x="273" y="809"/>
                    <a:pt x="289" y="812"/>
                    <a:pt x="304" y="812"/>
                  </a:cubicBezTo>
                  <a:cubicBezTo>
                    <a:pt x="340" y="812"/>
                    <a:pt x="376" y="795"/>
                    <a:pt x="396" y="762"/>
                  </a:cubicBezTo>
                  <a:cubicBezTo>
                    <a:pt x="460" y="660"/>
                    <a:pt x="426" y="555"/>
                    <a:pt x="409" y="442"/>
                  </a:cubicBezTo>
                  <a:cubicBezTo>
                    <a:pt x="396" y="323"/>
                    <a:pt x="368" y="214"/>
                    <a:pt x="327" y="105"/>
                  </a:cubicBezTo>
                  <a:cubicBezTo>
                    <a:pt x="302" y="40"/>
                    <a:pt x="233" y="0"/>
                    <a:pt x="169" y="0"/>
                  </a:cubicBezTo>
                  <a:close/>
                </a:path>
              </a:pathLst>
            </a:custGeom>
            <a:solidFill>
              <a:srgbClr val="FFB89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37" name="CustomShape 31"/>
            <p:cNvSpPr/>
            <p:nvPr/>
          </p:nvSpPr>
          <p:spPr>
            <a:xfrm>
              <a:off x="2403000" y="3262680"/>
              <a:ext cx="177480" cy="138240"/>
            </a:xfrm>
            <a:custGeom>
              <a:avLst/>
              <a:gdLst/>
              <a:ahLst/>
              <a:cxnLst/>
              <a:rect l="l" t="t" r="r" b="b"/>
              <a:pathLst>
                <a:path w="2134" h="1664">
                  <a:moveTo>
                    <a:pt x="1169" y="0"/>
                  </a:moveTo>
                  <a:cubicBezTo>
                    <a:pt x="961" y="0"/>
                    <a:pt x="772" y="175"/>
                    <a:pt x="623" y="313"/>
                  </a:cubicBezTo>
                  <a:cubicBezTo>
                    <a:pt x="426" y="494"/>
                    <a:pt x="253" y="681"/>
                    <a:pt x="110" y="905"/>
                  </a:cubicBezTo>
                  <a:cubicBezTo>
                    <a:pt x="0" y="1078"/>
                    <a:pt x="113" y="1228"/>
                    <a:pt x="266" y="1269"/>
                  </a:cubicBezTo>
                  <a:cubicBezTo>
                    <a:pt x="270" y="1303"/>
                    <a:pt x="283" y="1337"/>
                    <a:pt x="300" y="1371"/>
                  </a:cubicBezTo>
                  <a:cubicBezTo>
                    <a:pt x="307" y="1384"/>
                    <a:pt x="317" y="1395"/>
                    <a:pt x="327" y="1409"/>
                  </a:cubicBezTo>
                  <a:cubicBezTo>
                    <a:pt x="294" y="1504"/>
                    <a:pt x="334" y="1609"/>
                    <a:pt x="440" y="1640"/>
                  </a:cubicBezTo>
                  <a:cubicBezTo>
                    <a:pt x="493" y="1656"/>
                    <a:pt x="545" y="1663"/>
                    <a:pt x="596" y="1663"/>
                  </a:cubicBezTo>
                  <a:cubicBezTo>
                    <a:pt x="811" y="1663"/>
                    <a:pt x="1005" y="1538"/>
                    <a:pt x="1209" y="1453"/>
                  </a:cubicBezTo>
                  <a:cubicBezTo>
                    <a:pt x="1491" y="1334"/>
                    <a:pt x="1753" y="1180"/>
                    <a:pt x="2025" y="1042"/>
                  </a:cubicBezTo>
                  <a:cubicBezTo>
                    <a:pt x="2133" y="989"/>
                    <a:pt x="2093" y="792"/>
                    <a:pt x="1971" y="792"/>
                  </a:cubicBezTo>
                  <a:cubicBezTo>
                    <a:pt x="1967" y="792"/>
                    <a:pt x="1962" y="792"/>
                    <a:pt x="1957" y="792"/>
                  </a:cubicBezTo>
                  <a:cubicBezTo>
                    <a:pt x="1811" y="810"/>
                    <a:pt x="1668" y="830"/>
                    <a:pt x="1525" y="854"/>
                  </a:cubicBezTo>
                  <a:cubicBezTo>
                    <a:pt x="1620" y="756"/>
                    <a:pt x="1702" y="650"/>
                    <a:pt x="1760" y="531"/>
                  </a:cubicBezTo>
                  <a:cubicBezTo>
                    <a:pt x="1799" y="453"/>
                    <a:pt x="1757" y="329"/>
                    <a:pt x="1660" y="329"/>
                  </a:cubicBezTo>
                  <a:cubicBezTo>
                    <a:pt x="1655" y="329"/>
                    <a:pt x="1649" y="330"/>
                    <a:pt x="1644" y="330"/>
                  </a:cubicBezTo>
                  <a:cubicBezTo>
                    <a:pt x="1501" y="343"/>
                    <a:pt x="1362" y="388"/>
                    <a:pt x="1229" y="450"/>
                  </a:cubicBezTo>
                  <a:cubicBezTo>
                    <a:pt x="1297" y="351"/>
                    <a:pt x="1341" y="249"/>
                    <a:pt x="1331" y="153"/>
                  </a:cubicBezTo>
                  <a:cubicBezTo>
                    <a:pt x="1324" y="92"/>
                    <a:pt x="1291" y="13"/>
                    <a:pt x="1219" y="4"/>
                  </a:cubicBezTo>
                  <a:cubicBezTo>
                    <a:pt x="1202" y="1"/>
                    <a:pt x="1186" y="0"/>
                    <a:pt x="1169" y="0"/>
                  </a:cubicBezTo>
                  <a:close/>
                </a:path>
              </a:pathLst>
            </a:custGeom>
            <a:solidFill>
              <a:srgbClr val="FFB89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38" name="CustomShape 32"/>
            <p:cNvSpPr/>
            <p:nvPr/>
          </p:nvSpPr>
          <p:spPr>
            <a:xfrm>
              <a:off x="2242440" y="2801880"/>
              <a:ext cx="348480" cy="358200"/>
            </a:xfrm>
            <a:custGeom>
              <a:avLst/>
              <a:gdLst/>
              <a:ahLst/>
              <a:cxnLst/>
              <a:rect l="l" t="t" r="r" b="b"/>
              <a:pathLst>
                <a:path w="4182" h="4298">
                  <a:moveTo>
                    <a:pt x="2835" y="0"/>
                  </a:moveTo>
                  <a:cubicBezTo>
                    <a:pt x="2811" y="0"/>
                    <a:pt x="2789" y="4"/>
                    <a:pt x="2770" y="14"/>
                  </a:cubicBezTo>
                  <a:cubicBezTo>
                    <a:pt x="1937" y="470"/>
                    <a:pt x="1338" y="1297"/>
                    <a:pt x="650" y="1951"/>
                  </a:cubicBezTo>
                  <a:cubicBezTo>
                    <a:pt x="399" y="2189"/>
                    <a:pt x="134" y="2450"/>
                    <a:pt x="62" y="2791"/>
                  </a:cubicBezTo>
                  <a:cubicBezTo>
                    <a:pt x="1" y="3090"/>
                    <a:pt x="107" y="3406"/>
                    <a:pt x="290" y="3651"/>
                  </a:cubicBezTo>
                  <a:cubicBezTo>
                    <a:pt x="474" y="3896"/>
                    <a:pt x="729" y="4077"/>
                    <a:pt x="994" y="4230"/>
                  </a:cubicBezTo>
                  <a:cubicBezTo>
                    <a:pt x="1054" y="4264"/>
                    <a:pt x="1124" y="4298"/>
                    <a:pt x="1192" y="4298"/>
                  </a:cubicBezTo>
                  <a:cubicBezTo>
                    <a:pt x="1213" y="4298"/>
                    <a:pt x="1233" y="4295"/>
                    <a:pt x="1253" y="4287"/>
                  </a:cubicBezTo>
                  <a:cubicBezTo>
                    <a:pt x="1297" y="4271"/>
                    <a:pt x="1331" y="4240"/>
                    <a:pt x="1365" y="4206"/>
                  </a:cubicBezTo>
                  <a:cubicBezTo>
                    <a:pt x="2035" y="3557"/>
                    <a:pt x="2702" y="2907"/>
                    <a:pt x="3373" y="2257"/>
                  </a:cubicBezTo>
                  <a:cubicBezTo>
                    <a:pt x="3665" y="1968"/>
                    <a:pt x="3971" y="1661"/>
                    <a:pt x="4077" y="1263"/>
                  </a:cubicBezTo>
                  <a:cubicBezTo>
                    <a:pt x="4182" y="870"/>
                    <a:pt x="3990" y="365"/>
                    <a:pt x="3588" y="281"/>
                  </a:cubicBezTo>
                  <a:lnTo>
                    <a:pt x="3588" y="281"/>
                  </a:lnTo>
                  <a:cubicBezTo>
                    <a:pt x="3480" y="163"/>
                    <a:pt x="3351" y="75"/>
                    <a:pt x="3197" y="75"/>
                  </a:cubicBezTo>
                  <a:cubicBezTo>
                    <a:pt x="3192" y="75"/>
                    <a:pt x="3187" y="76"/>
                    <a:pt x="3182" y="76"/>
                  </a:cubicBezTo>
                  <a:cubicBezTo>
                    <a:pt x="3180" y="76"/>
                    <a:pt x="3179" y="76"/>
                    <a:pt x="3177" y="76"/>
                  </a:cubicBezTo>
                  <a:cubicBezTo>
                    <a:pt x="3086" y="76"/>
                    <a:pt x="2939" y="0"/>
                    <a:pt x="2835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39" name="CustomShape 33"/>
            <p:cNvSpPr/>
            <p:nvPr/>
          </p:nvSpPr>
          <p:spPr>
            <a:xfrm>
              <a:off x="2452680" y="2478240"/>
              <a:ext cx="163800" cy="144720"/>
            </a:xfrm>
            <a:custGeom>
              <a:avLst/>
              <a:gdLst/>
              <a:ahLst/>
              <a:cxnLst/>
              <a:rect l="l" t="t" r="r" b="b"/>
              <a:pathLst>
                <a:path w="1971" h="1741">
                  <a:moveTo>
                    <a:pt x="986" y="1"/>
                  </a:moveTo>
                  <a:cubicBezTo>
                    <a:pt x="639" y="1"/>
                    <a:pt x="311" y="212"/>
                    <a:pt x="178" y="557"/>
                  </a:cubicBezTo>
                  <a:cubicBezTo>
                    <a:pt x="0" y="1003"/>
                    <a:pt x="222" y="1506"/>
                    <a:pt x="671" y="1679"/>
                  </a:cubicBezTo>
                  <a:cubicBezTo>
                    <a:pt x="775" y="1721"/>
                    <a:pt x="883" y="1741"/>
                    <a:pt x="989" y="1741"/>
                  </a:cubicBezTo>
                  <a:cubicBezTo>
                    <a:pt x="1336" y="1741"/>
                    <a:pt x="1664" y="1530"/>
                    <a:pt x="1797" y="1186"/>
                  </a:cubicBezTo>
                  <a:cubicBezTo>
                    <a:pt x="1971" y="740"/>
                    <a:pt x="1749" y="233"/>
                    <a:pt x="1300" y="60"/>
                  </a:cubicBezTo>
                  <a:cubicBezTo>
                    <a:pt x="1197" y="20"/>
                    <a:pt x="1091" y="1"/>
                    <a:pt x="986" y="1"/>
                  </a:cubicBezTo>
                  <a:close/>
                </a:path>
              </a:pathLst>
            </a:custGeom>
            <a:solidFill>
              <a:srgbClr val="FFB89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40" name="CustomShape 34"/>
            <p:cNvSpPr/>
            <p:nvPr/>
          </p:nvSpPr>
          <p:spPr>
            <a:xfrm>
              <a:off x="2923560" y="2588040"/>
              <a:ext cx="163800" cy="144720"/>
            </a:xfrm>
            <a:custGeom>
              <a:avLst/>
              <a:gdLst/>
              <a:ahLst/>
              <a:cxnLst/>
              <a:rect l="l" t="t" r="r" b="b"/>
              <a:pathLst>
                <a:path w="1971" h="1739">
                  <a:moveTo>
                    <a:pt x="986" y="1"/>
                  </a:moveTo>
                  <a:cubicBezTo>
                    <a:pt x="638" y="1"/>
                    <a:pt x="310" y="211"/>
                    <a:pt x="174" y="553"/>
                  </a:cubicBezTo>
                  <a:cubicBezTo>
                    <a:pt x="1" y="1003"/>
                    <a:pt x="221" y="1506"/>
                    <a:pt x="670" y="1680"/>
                  </a:cubicBezTo>
                  <a:cubicBezTo>
                    <a:pt x="774" y="1720"/>
                    <a:pt x="880" y="1739"/>
                    <a:pt x="985" y="1739"/>
                  </a:cubicBezTo>
                  <a:cubicBezTo>
                    <a:pt x="1332" y="1739"/>
                    <a:pt x="1661" y="1529"/>
                    <a:pt x="1797" y="1186"/>
                  </a:cubicBezTo>
                  <a:cubicBezTo>
                    <a:pt x="1970" y="737"/>
                    <a:pt x="1749" y="233"/>
                    <a:pt x="1300" y="60"/>
                  </a:cubicBezTo>
                  <a:cubicBezTo>
                    <a:pt x="1197" y="20"/>
                    <a:pt x="1090" y="1"/>
                    <a:pt x="986" y="1"/>
                  </a:cubicBezTo>
                  <a:close/>
                </a:path>
              </a:pathLst>
            </a:custGeom>
            <a:solidFill>
              <a:srgbClr val="FFB89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41" name="CustomShape 35"/>
            <p:cNvSpPr/>
            <p:nvPr/>
          </p:nvSpPr>
          <p:spPr>
            <a:xfrm>
              <a:off x="2506320" y="2076480"/>
              <a:ext cx="602640" cy="703080"/>
            </a:xfrm>
            <a:custGeom>
              <a:avLst/>
              <a:gdLst/>
              <a:ahLst/>
              <a:cxnLst/>
              <a:rect l="l" t="t" r="r" b="b"/>
              <a:pathLst>
                <a:path w="7225" h="8425">
                  <a:moveTo>
                    <a:pt x="3855" y="0"/>
                  </a:moveTo>
                  <a:cubicBezTo>
                    <a:pt x="2428" y="0"/>
                    <a:pt x="1136" y="1001"/>
                    <a:pt x="827" y="2452"/>
                  </a:cubicBezTo>
                  <a:lnTo>
                    <a:pt x="351" y="4697"/>
                  </a:lnTo>
                  <a:cubicBezTo>
                    <a:pt x="1" y="6357"/>
                    <a:pt x="1072" y="8004"/>
                    <a:pt x="2736" y="8355"/>
                  </a:cubicBezTo>
                  <a:lnTo>
                    <a:pt x="2736" y="8358"/>
                  </a:lnTo>
                  <a:cubicBezTo>
                    <a:pt x="2949" y="8403"/>
                    <a:pt x="3162" y="8425"/>
                    <a:pt x="3371" y="8425"/>
                  </a:cubicBezTo>
                  <a:cubicBezTo>
                    <a:pt x="4797" y="8425"/>
                    <a:pt x="6088" y="7424"/>
                    <a:pt x="6394" y="5974"/>
                  </a:cubicBezTo>
                  <a:lnTo>
                    <a:pt x="6870" y="3728"/>
                  </a:lnTo>
                  <a:cubicBezTo>
                    <a:pt x="7224" y="2067"/>
                    <a:pt x="6152" y="421"/>
                    <a:pt x="4489" y="67"/>
                  </a:cubicBezTo>
                  <a:cubicBezTo>
                    <a:pt x="4276" y="22"/>
                    <a:pt x="4064" y="0"/>
                    <a:pt x="3855" y="0"/>
                  </a:cubicBezTo>
                  <a:close/>
                </a:path>
              </a:pathLst>
            </a:custGeom>
            <a:solidFill>
              <a:srgbClr val="FFB89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42" name="CustomShape 36"/>
            <p:cNvSpPr/>
            <p:nvPr/>
          </p:nvSpPr>
          <p:spPr>
            <a:xfrm>
              <a:off x="2639880" y="2503800"/>
              <a:ext cx="59760" cy="60120"/>
            </a:xfrm>
            <a:custGeom>
              <a:avLst/>
              <a:gdLst/>
              <a:ahLst/>
              <a:cxnLst/>
              <a:rect l="l" t="t" r="r" b="b"/>
              <a:pathLst>
                <a:path w="723" h="728">
                  <a:moveTo>
                    <a:pt x="365" y="0"/>
                  </a:moveTo>
                  <a:cubicBezTo>
                    <a:pt x="187" y="0"/>
                    <a:pt x="34" y="141"/>
                    <a:pt x="18" y="331"/>
                  </a:cubicBezTo>
                  <a:cubicBezTo>
                    <a:pt x="1" y="532"/>
                    <a:pt x="140" y="709"/>
                    <a:pt x="331" y="726"/>
                  </a:cubicBezTo>
                  <a:cubicBezTo>
                    <a:pt x="340" y="727"/>
                    <a:pt x="350" y="727"/>
                    <a:pt x="360" y="727"/>
                  </a:cubicBezTo>
                  <a:cubicBezTo>
                    <a:pt x="536" y="727"/>
                    <a:pt x="689" y="583"/>
                    <a:pt x="705" y="393"/>
                  </a:cubicBezTo>
                  <a:cubicBezTo>
                    <a:pt x="722" y="192"/>
                    <a:pt x="583" y="19"/>
                    <a:pt x="396" y="1"/>
                  </a:cubicBezTo>
                  <a:cubicBezTo>
                    <a:pt x="386" y="1"/>
                    <a:pt x="375" y="0"/>
                    <a:pt x="365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43" name="CustomShape 37"/>
            <p:cNvSpPr/>
            <p:nvPr/>
          </p:nvSpPr>
          <p:spPr>
            <a:xfrm>
              <a:off x="2854440" y="2531160"/>
              <a:ext cx="59760" cy="60120"/>
            </a:xfrm>
            <a:custGeom>
              <a:avLst/>
              <a:gdLst/>
              <a:ahLst/>
              <a:cxnLst/>
              <a:rect l="l" t="t" r="r" b="b"/>
              <a:pathLst>
                <a:path w="722" h="728">
                  <a:moveTo>
                    <a:pt x="365" y="1"/>
                  </a:moveTo>
                  <a:cubicBezTo>
                    <a:pt x="187" y="1"/>
                    <a:pt x="34" y="142"/>
                    <a:pt x="18" y="332"/>
                  </a:cubicBezTo>
                  <a:cubicBezTo>
                    <a:pt x="0" y="533"/>
                    <a:pt x="140" y="709"/>
                    <a:pt x="330" y="726"/>
                  </a:cubicBezTo>
                  <a:cubicBezTo>
                    <a:pt x="340" y="727"/>
                    <a:pt x="350" y="728"/>
                    <a:pt x="360" y="728"/>
                  </a:cubicBezTo>
                  <a:cubicBezTo>
                    <a:pt x="535" y="728"/>
                    <a:pt x="689" y="584"/>
                    <a:pt x="705" y="393"/>
                  </a:cubicBezTo>
                  <a:cubicBezTo>
                    <a:pt x="722" y="192"/>
                    <a:pt x="583" y="19"/>
                    <a:pt x="395" y="2"/>
                  </a:cubicBezTo>
                  <a:cubicBezTo>
                    <a:pt x="385" y="1"/>
                    <a:pt x="375" y="1"/>
                    <a:pt x="365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44" name="CustomShape 38"/>
            <p:cNvSpPr/>
            <p:nvPr/>
          </p:nvSpPr>
          <p:spPr>
            <a:xfrm>
              <a:off x="2730600" y="2618640"/>
              <a:ext cx="90000" cy="46080"/>
            </a:xfrm>
            <a:custGeom>
              <a:avLst/>
              <a:gdLst/>
              <a:ahLst/>
              <a:cxnLst/>
              <a:rect l="l" t="t" r="r" b="b"/>
              <a:pathLst>
                <a:path w="1087" h="562">
                  <a:moveTo>
                    <a:pt x="65" y="1"/>
                  </a:moveTo>
                  <a:cubicBezTo>
                    <a:pt x="60" y="1"/>
                    <a:pt x="54" y="2"/>
                    <a:pt x="49" y="4"/>
                  </a:cubicBezTo>
                  <a:cubicBezTo>
                    <a:pt x="18" y="14"/>
                    <a:pt x="1" y="45"/>
                    <a:pt x="11" y="76"/>
                  </a:cubicBezTo>
                  <a:cubicBezTo>
                    <a:pt x="120" y="415"/>
                    <a:pt x="335" y="561"/>
                    <a:pt x="501" y="561"/>
                  </a:cubicBezTo>
                  <a:cubicBezTo>
                    <a:pt x="511" y="561"/>
                    <a:pt x="522" y="558"/>
                    <a:pt x="532" y="558"/>
                  </a:cubicBezTo>
                  <a:cubicBezTo>
                    <a:pt x="549" y="555"/>
                    <a:pt x="566" y="555"/>
                    <a:pt x="583" y="555"/>
                  </a:cubicBezTo>
                  <a:cubicBezTo>
                    <a:pt x="723" y="545"/>
                    <a:pt x="879" y="531"/>
                    <a:pt x="1073" y="201"/>
                  </a:cubicBezTo>
                  <a:cubicBezTo>
                    <a:pt x="1087" y="174"/>
                    <a:pt x="1079" y="137"/>
                    <a:pt x="1053" y="120"/>
                  </a:cubicBezTo>
                  <a:cubicBezTo>
                    <a:pt x="1042" y="115"/>
                    <a:pt x="1032" y="113"/>
                    <a:pt x="1022" y="113"/>
                  </a:cubicBezTo>
                  <a:cubicBezTo>
                    <a:pt x="1001" y="113"/>
                    <a:pt x="982" y="123"/>
                    <a:pt x="971" y="143"/>
                  </a:cubicBezTo>
                  <a:cubicBezTo>
                    <a:pt x="811" y="423"/>
                    <a:pt x="695" y="429"/>
                    <a:pt x="572" y="439"/>
                  </a:cubicBezTo>
                  <a:cubicBezTo>
                    <a:pt x="556" y="439"/>
                    <a:pt x="536" y="443"/>
                    <a:pt x="519" y="443"/>
                  </a:cubicBezTo>
                  <a:cubicBezTo>
                    <a:pt x="513" y="444"/>
                    <a:pt x="506" y="444"/>
                    <a:pt x="500" y="444"/>
                  </a:cubicBezTo>
                  <a:cubicBezTo>
                    <a:pt x="392" y="444"/>
                    <a:pt x="216" y="339"/>
                    <a:pt x="120" y="41"/>
                  </a:cubicBezTo>
                  <a:cubicBezTo>
                    <a:pt x="112" y="16"/>
                    <a:pt x="88" y="1"/>
                    <a:pt x="65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45" name="CustomShape 39"/>
            <p:cNvSpPr/>
            <p:nvPr/>
          </p:nvSpPr>
          <p:spPr>
            <a:xfrm>
              <a:off x="2877480" y="2454480"/>
              <a:ext cx="70200" cy="34200"/>
            </a:xfrm>
            <a:custGeom>
              <a:avLst/>
              <a:gdLst/>
              <a:ahLst/>
              <a:cxnLst/>
              <a:rect l="l" t="t" r="r" b="b"/>
              <a:pathLst>
                <a:path w="851" h="416">
                  <a:moveTo>
                    <a:pt x="336" y="0"/>
                  </a:moveTo>
                  <a:cubicBezTo>
                    <a:pt x="179" y="0"/>
                    <a:pt x="53" y="69"/>
                    <a:pt x="48" y="71"/>
                  </a:cubicBezTo>
                  <a:cubicBezTo>
                    <a:pt x="14" y="92"/>
                    <a:pt x="0" y="133"/>
                    <a:pt x="21" y="167"/>
                  </a:cubicBezTo>
                  <a:cubicBezTo>
                    <a:pt x="32" y="191"/>
                    <a:pt x="58" y="204"/>
                    <a:pt x="84" y="204"/>
                  </a:cubicBezTo>
                  <a:cubicBezTo>
                    <a:pt x="95" y="204"/>
                    <a:pt x="106" y="202"/>
                    <a:pt x="116" y="197"/>
                  </a:cubicBezTo>
                  <a:cubicBezTo>
                    <a:pt x="116" y="194"/>
                    <a:pt x="216" y="142"/>
                    <a:pt x="334" y="142"/>
                  </a:cubicBezTo>
                  <a:cubicBezTo>
                    <a:pt x="367" y="142"/>
                    <a:pt x="402" y="146"/>
                    <a:pt x="436" y="156"/>
                  </a:cubicBezTo>
                  <a:cubicBezTo>
                    <a:pt x="599" y="204"/>
                    <a:pt x="711" y="381"/>
                    <a:pt x="711" y="381"/>
                  </a:cubicBezTo>
                  <a:cubicBezTo>
                    <a:pt x="725" y="404"/>
                    <a:pt x="748" y="415"/>
                    <a:pt x="769" y="415"/>
                  </a:cubicBezTo>
                  <a:cubicBezTo>
                    <a:pt x="783" y="415"/>
                    <a:pt x="797" y="412"/>
                    <a:pt x="806" y="404"/>
                  </a:cubicBezTo>
                  <a:cubicBezTo>
                    <a:pt x="841" y="384"/>
                    <a:pt x="851" y="340"/>
                    <a:pt x="830" y="306"/>
                  </a:cubicBezTo>
                  <a:cubicBezTo>
                    <a:pt x="824" y="299"/>
                    <a:pt x="690" y="85"/>
                    <a:pt x="477" y="21"/>
                  </a:cubicBezTo>
                  <a:cubicBezTo>
                    <a:pt x="428" y="6"/>
                    <a:pt x="381" y="0"/>
                    <a:pt x="336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46" name="CustomShape 40"/>
            <p:cNvSpPr/>
            <p:nvPr/>
          </p:nvSpPr>
          <p:spPr>
            <a:xfrm>
              <a:off x="2633760" y="2427120"/>
              <a:ext cx="71280" cy="33120"/>
            </a:xfrm>
            <a:custGeom>
              <a:avLst/>
              <a:gdLst/>
              <a:ahLst/>
              <a:cxnLst/>
              <a:rect l="l" t="t" r="r" b="b"/>
              <a:pathLst>
                <a:path w="861" h="404">
                  <a:moveTo>
                    <a:pt x="472" y="1"/>
                  </a:moveTo>
                  <a:cubicBezTo>
                    <a:pt x="437" y="1"/>
                    <a:pt x="403" y="4"/>
                    <a:pt x="368" y="13"/>
                  </a:cubicBezTo>
                  <a:cubicBezTo>
                    <a:pt x="146" y="67"/>
                    <a:pt x="24" y="292"/>
                    <a:pt x="17" y="302"/>
                  </a:cubicBezTo>
                  <a:cubicBezTo>
                    <a:pt x="0" y="336"/>
                    <a:pt x="13" y="377"/>
                    <a:pt x="48" y="394"/>
                  </a:cubicBezTo>
                  <a:cubicBezTo>
                    <a:pt x="57" y="401"/>
                    <a:pt x="68" y="404"/>
                    <a:pt x="82" y="404"/>
                  </a:cubicBezTo>
                  <a:cubicBezTo>
                    <a:pt x="106" y="404"/>
                    <a:pt x="129" y="391"/>
                    <a:pt x="143" y="367"/>
                  </a:cubicBezTo>
                  <a:cubicBezTo>
                    <a:pt x="143" y="367"/>
                    <a:pt x="241" y="187"/>
                    <a:pt x="401" y="149"/>
                  </a:cubicBezTo>
                  <a:cubicBezTo>
                    <a:pt x="425" y="143"/>
                    <a:pt x="448" y="141"/>
                    <a:pt x="472" y="141"/>
                  </a:cubicBezTo>
                  <a:cubicBezTo>
                    <a:pt x="610" y="141"/>
                    <a:pt x="742" y="227"/>
                    <a:pt x="745" y="227"/>
                  </a:cubicBezTo>
                  <a:cubicBezTo>
                    <a:pt x="756" y="235"/>
                    <a:pt x="768" y="238"/>
                    <a:pt x="781" y="238"/>
                  </a:cubicBezTo>
                  <a:cubicBezTo>
                    <a:pt x="804" y="238"/>
                    <a:pt x="827" y="227"/>
                    <a:pt x="841" y="207"/>
                  </a:cubicBezTo>
                  <a:cubicBezTo>
                    <a:pt x="861" y="173"/>
                    <a:pt x="854" y="129"/>
                    <a:pt x="820" y="108"/>
                  </a:cubicBezTo>
                  <a:cubicBezTo>
                    <a:pt x="811" y="103"/>
                    <a:pt x="653" y="1"/>
                    <a:pt x="472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47" name="CustomShape 41"/>
            <p:cNvSpPr/>
            <p:nvPr/>
          </p:nvSpPr>
          <p:spPr>
            <a:xfrm>
              <a:off x="2754720" y="2453040"/>
              <a:ext cx="40680" cy="143280"/>
            </a:xfrm>
            <a:custGeom>
              <a:avLst/>
              <a:gdLst/>
              <a:ahLst/>
              <a:cxnLst/>
              <a:rect l="l" t="t" r="r" b="b"/>
              <a:pathLst>
                <a:path w="494" h="1723">
                  <a:moveTo>
                    <a:pt x="417" y="0"/>
                  </a:moveTo>
                  <a:cubicBezTo>
                    <a:pt x="384" y="0"/>
                    <a:pt x="354" y="23"/>
                    <a:pt x="348" y="56"/>
                  </a:cubicBezTo>
                  <a:cubicBezTo>
                    <a:pt x="317" y="199"/>
                    <a:pt x="279" y="342"/>
                    <a:pt x="242" y="481"/>
                  </a:cubicBezTo>
                  <a:cubicBezTo>
                    <a:pt x="119" y="961"/>
                    <a:pt x="1" y="1413"/>
                    <a:pt x="180" y="1692"/>
                  </a:cubicBezTo>
                  <a:cubicBezTo>
                    <a:pt x="194" y="1713"/>
                    <a:pt x="215" y="1723"/>
                    <a:pt x="238" y="1723"/>
                  </a:cubicBezTo>
                  <a:cubicBezTo>
                    <a:pt x="252" y="1723"/>
                    <a:pt x="266" y="1719"/>
                    <a:pt x="276" y="1713"/>
                  </a:cubicBezTo>
                  <a:cubicBezTo>
                    <a:pt x="310" y="1692"/>
                    <a:pt x="320" y="1648"/>
                    <a:pt x="300" y="1617"/>
                  </a:cubicBezTo>
                  <a:cubicBezTo>
                    <a:pt x="153" y="1389"/>
                    <a:pt x="262" y="964"/>
                    <a:pt x="378" y="515"/>
                  </a:cubicBezTo>
                  <a:cubicBezTo>
                    <a:pt x="416" y="372"/>
                    <a:pt x="453" y="229"/>
                    <a:pt x="483" y="86"/>
                  </a:cubicBezTo>
                  <a:cubicBezTo>
                    <a:pt x="494" y="49"/>
                    <a:pt x="470" y="11"/>
                    <a:pt x="429" y="1"/>
                  </a:cubicBezTo>
                  <a:cubicBezTo>
                    <a:pt x="425" y="1"/>
                    <a:pt x="421" y="0"/>
                    <a:pt x="417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48" name="CustomShape 42"/>
            <p:cNvSpPr/>
            <p:nvPr/>
          </p:nvSpPr>
          <p:spPr>
            <a:xfrm>
              <a:off x="2517840" y="1992600"/>
              <a:ext cx="602280" cy="594360"/>
            </a:xfrm>
            <a:custGeom>
              <a:avLst/>
              <a:gdLst/>
              <a:ahLst/>
              <a:cxnLst/>
              <a:rect l="l" t="t" r="r" b="b"/>
              <a:pathLst>
                <a:path w="7217" h="7123">
                  <a:moveTo>
                    <a:pt x="3385" y="0"/>
                  </a:moveTo>
                  <a:cubicBezTo>
                    <a:pt x="2259" y="0"/>
                    <a:pt x="1163" y="365"/>
                    <a:pt x="680" y="1383"/>
                  </a:cubicBezTo>
                  <a:cubicBezTo>
                    <a:pt x="503" y="1754"/>
                    <a:pt x="425" y="2165"/>
                    <a:pt x="343" y="2570"/>
                  </a:cubicBezTo>
                  <a:cubicBezTo>
                    <a:pt x="159" y="3506"/>
                    <a:pt x="0" y="4907"/>
                    <a:pt x="92" y="5816"/>
                  </a:cubicBezTo>
                  <a:lnTo>
                    <a:pt x="187" y="5989"/>
                  </a:lnTo>
                  <a:cubicBezTo>
                    <a:pt x="340" y="5017"/>
                    <a:pt x="609" y="3635"/>
                    <a:pt x="1123" y="2781"/>
                  </a:cubicBezTo>
                  <a:cubicBezTo>
                    <a:pt x="1185" y="2674"/>
                    <a:pt x="1436" y="2624"/>
                    <a:pt x="1641" y="2624"/>
                  </a:cubicBezTo>
                  <a:cubicBezTo>
                    <a:pt x="1736" y="2624"/>
                    <a:pt x="1821" y="2635"/>
                    <a:pt x="1874" y="2655"/>
                  </a:cubicBezTo>
                  <a:lnTo>
                    <a:pt x="1929" y="2676"/>
                  </a:lnTo>
                  <a:cubicBezTo>
                    <a:pt x="2092" y="3318"/>
                    <a:pt x="2582" y="3959"/>
                    <a:pt x="3232" y="4088"/>
                  </a:cubicBezTo>
                  <a:cubicBezTo>
                    <a:pt x="3313" y="4103"/>
                    <a:pt x="3393" y="4110"/>
                    <a:pt x="3473" y="4110"/>
                  </a:cubicBezTo>
                  <a:cubicBezTo>
                    <a:pt x="4034" y="4110"/>
                    <a:pt x="4575" y="3760"/>
                    <a:pt x="5219" y="3560"/>
                  </a:cubicBezTo>
                  <a:lnTo>
                    <a:pt x="5586" y="3560"/>
                  </a:lnTo>
                  <a:cubicBezTo>
                    <a:pt x="5821" y="3625"/>
                    <a:pt x="5961" y="3853"/>
                    <a:pt x="6104" y="4176"/>
                  </a:cubicBezTo>
                  <a:cubicBezTo>
                    <a:pt x="6440" y="4931"/>
                    <a:pt x="6417" y="5254"/>
                    <a:pt x="6202" y="6051"/>
                  </a:cubicBezTo>
                  <a:cubicBezTo>
                    <a:pt x="6117" y="6371"/>
                    <a:pt x="5985" y="6707"/>
                    <a:pt x="6079" y="7024"/>
                  </a:cubicBezTo>
                  <a:lnTo>
                    <a:pt x="6230" y="7123"/>
                  </a:lnTo>
                  <a:cubicBezTo>
                    <a:pt x="6467" y="6275"/>
                    <a:pt x="6702" y="5432"/>
                    <a:pt x="6941" y="4584"/>
                  </a:cubicBezTo>
                  <a:cubicBezTo>
                    <a:pt x="7012" y="4326"/>
                    <a:pt x="7087" y="4067"/>
                    <a:pt x="7117" y="3802"/>
                  </a:cubicBezTo>
                  <a:cubicBezTo>
                    <a:pt x="7216" y="2921"/>
                    <a:pt x="6740" y="2315"/>
                    <a:pt x="6049" y="1757"/>
                  </a:cubicBezTo>
                  <a:lnTo>
                    <a:pt x="5950" y="1291"/>
                  </a:lnTo>
                  <a:cubicBezTo>
                    <a:pt x="5641" y="781"/>
                    <a:pt x="5641" y="781"/>
                    <a:pt x="5236" y="509"/>
                  </a:cubicBezTo>
                  <a:cubicBezTo>
                    <a:pt x="4831" y="236"/>
                    <a:pt x="4355" y="66"/>
                    <a:pt x="3868" y="22"/>
                  </a:cubicBezTo>
                  <a:cubicBezTo>
                    <a:pt x="3708" y="8"/>
                    <a:pt x="3546" y="0"/>
                    <a:pt x="3385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49" name="CustomShape 43"/>
            <p:cNvSpPr/>
            <p:nvPr/>
          </p:nvSpPr>
          <p:spPr>
            <a:xfrm>
              <a:off x="2895840" y="2692440"/>
              <a:ext cx="151200" cy="42120"/>
            </a:xfrm>
            <a:custGeom>
              <a:avLst/>
              <a:gdLst/>
              <a:ahLst/>
              <a:cxnLst/>
              <a:rect l="l" t="t" r="r" b="b"/>
              <a:pathLst>
                <a:path w="1819" h="515">
                  <a:moveTo>
                    <a:pt x="742" y="1"/>
                  </a:moveTo>
                  <a:cubicBezTo>
                    <a:pt x="715" y="1"/>
                    <a:pt x="688" y="1"/>
                    <a:pt x="662" y="2"/>
                  </a:cubicBezTo>
                  <a:cubicBezTo>
                    <a:pt x="437" y="9"/>
                    <a:pt x="1" y="186"/>
                    <a:pt x="181" y="475"/>
                  </a:cubicBezTo>
                  <a:cubicBezTo>
                    <a:pt x="198" y="502"/>
                    <a:pt x="224" y="514"/>
                    <a:pt x="250" y="514"/>
                  </a:cubicBezTo>
                  <a:cubicBezTo>
                    <a:pt x="277" y="514"/>
                    <a:pt x="304" y="501"/>
                    <a:pt x="321" y="475"/>
                  </a:cubicBezTo>
                  <a:cubicBezTo>
                    <a:pt x="426" y="328"/>
                    <a:pt x="511" y="223"/>
                    <a:pt x="706" y="209"/>
                  </a:cubicBezTo>
                  <a:cubicBezTo>
                    <a:pt x="744" y="206"/>
                    <a:pt x="784" y="205"/>
                    <a:pt x="823" y="205"/>
                  </a:cubicBezTo>
                  <a:cubicBezTo>
                    <a:pt x="877" y="205"/>
                    <a:pt x="932" y="207"/>
                    <a:pt x="985" y="209"/>
                  </a:cubicBezTo>
                  <a:cubicBezTo>
                    <a:pt x="1250" y="220"/>
                    <a:pt x="1505" y="250"/>
                    <a:pt x="1730" y="410"/>
                  </a:cubicBezTo>
                  <a:cubicBezTo>
                    <a:pt x="1737" y="416"/>
                    <a:pt x="1745" y="418"/>
                    <a:pt x="1753" y="418"/>
                  </a:cubicBezTo>
                  <a:cubicBezTo>
                    <a:pt x="1789" y="418"/>
                    <a:pt x="1819" y="366"/>
                    <a:pt x="1788" y="336"/>
                  </a:cubicBezTo>
                  <a:cubicBezTo>
                    <a:pt x="1508" y="69"/>
                    <a:pt x="1116" y="1"/>
                    <a:pt x="742" y="1"/>
                  </a:cubicBezTo>
                  <a:close/>
                </a:path>
              </a:pathLst>
            </a:custGeom>
            <a:solidFill>
              <a:srgbClr val="D6866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50" name="CustomShape 44"/>
            <p:cNvSpPr/>
            <p:nvPr/>
          </p:nvSpPr>
          <p:spPr>
            <a:xfrm>
              <a:off x="2892960" y="2727000"/>
              <a:ext cx="73080" cy="43920"/>
            </a:xfrm>
            <a:custGeom>
              <a:avLst/>
              <a:gdLst/>
              <a:ahLst/>
              <a:cxnLst/>
              <a:rect l="l" t="t" r="r" b="b"/>
              <a:pathLst>
                <a:path w="882" h="534">
                  <a:moveTo>
                    <a:pt x="564" y="1"/>
                  </a:moveTo>
                  <a:cubicBezTo>
                    <a:pt x="450" y="1"/>
                    <a:pt x="338" y="19"/>
                    <a:pt x="241" y="80"/>
                  </a:cubicBezTo>
                  <a:cubicBezTo>
                    <a:pt x="112" y="158"/>
                    <a:pt x="0" y="312"/>
                    <a:pt x="54" y="465"/>
                  </a:cubicBezTo>
                  <a:cubicBezTo>
                    <a:pt x="68" y="505"/>
                    <a:pt x="98" y="529"/>
                    <a:pt x="139" y="533"/>
                  </a:cubicBezTo>
                  <a:cubicBezTo>
                    <a:pt x="141" y="533"/>
                    <a:pt x="143" y="533"/>
                    <a:pt x="145" y="533"/>
                  </a:cubicBezTo>
                  <a:cubicBezTo>
                    <a:pt x="245" y="533"/>
                    <a:pt x="249" y="358"/>
                    <a:pt x="286" y="301"/>
                  </a:cubicBezTo>
                  <a:cubicBezTo>
                    <a:pt x="370" y="171"/>
                    <a:pt x="535" y="153"/>
                    <a:pt x="685" y="153"/>
                  </a:cubicBezTo>
                  <a:cubicBezTo>
                    <a:pt x="722" y="153"/>
                    <a:pt x="758" y="154"/>
                    <a:pt x="792" y="155"/>
                  </a:cubicBezTo>
                  <a:cubicBezTo>
                    <a:pt x="881" y="155"/>
                    <a:pt x="878" y="29"/>
                    <a:pt x="792" y="19"/>
                  </a:cubicBezTo>
                  <a:cubicBezTo>
                    <a:pt x="718" y="9"/>
                    <a:pt x="640" y="1"/>
                    <a:pt x="564" y="1"/>
                  </a:cubicBezTo>
                  <a:close/>
                </a:path>
              </a:pathLst>
            </a:custGeom>
            <a:solidFill>
              <a:srgbClr val="D6866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51" name="CustomShape 45"/>
            <p:cNvSpPr/>
            <p:nvPr/>
          </p:nvSpPr>
          <p:spPr>
            <a:xfrm>
              <a:off x="2889720" y="2761560"/>
              <a:ext cx="91080" cy="24480"/>
            </a:xfrm>
            <a:custGeom>
              <a:avLst/>
              <a:gdLst/>
              <a:ahLst/>
              <a:cxnLst/>
              <a:rect l="l" t="t" r="r" b="b"/>
              <a:pathLst>
                <a:path w="1100" h="303">
                  <a:moveTo>
                    <a:pt x="553" y="0"/>
                  </a:moveTo>
                  <a:cubicBezTo>
                    <a:pt x="394" y="0"/>
                    <a:pt x="233" y="48"/>
                    <a:pt x="81" y="140"/>
                  </a:cubicBezTo>
                  <a:cubicBezTo>
                    <a:pt x="1" y="188"/>
                    <a:pt x="51" y="302"/>
                    <a:pt x="125" y="302"/>
                  </a:cubicBezTo>
                  <a:cubicBezTo>
                    <a:pt x="139" y="302"/>
                    <a:pt x="154" y="298"/>
                    <a:pt x="169" y="289"/>
                  </a:cubicBezTo>
                  <a:cubicBezTo>
                    <a:pt x="307" y="207"/>
                    <a:pt x="468" y="168"/>
                    <a:pt x="629" y="168"/>
                  </a:cubicBezTo>
                  <a:cubicBezTo>
                    <a:pt x="761" y="168"/>
                    <a:pt x="893" y="194"/>
                    <a:pt x="1013" y="245"/>
                  </a:cubicBezTo>
                  <a:cubicBezTo>
                    <a:pt x="1018" y="247"/>
                    <a:pt x="1024" y="249"/>
                    <a:pt x="1030" y="249"/>
                  </a:cubicBezTo>
                  <a:cubicBezTo>
                    <a:pt x="1064" y="249"/>
                    <a:pt x="1099" y="210"/>
                    <a:pt x="1064" y="184"/>
                  </a:cubicBezTo>
                  <a:cubicBezTo>
                    <a:pt x="906" y="60"/>
                    <a:pt x="731" y="0"/>
                    <a:pt x="553" y="0"/>
                  </a:cubicBezTo>
                  <a:close/>
                </a:path>
              </a:pathLst>
            </a:custGeom>
            <a:solidFill>
              <a:srgbClr val="D6866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52" name="CustomShape 46"/>
            <p:cNvSpPr/>
            <p:nvPr/>
          </p:nvSpPr>
          <p:spPr>
            <a:xfrm>
              <a:off x="3354840" y="3635640"/>
              <a:ext cx="151560" cy="1125000"/>
            </a:xfrm>
            <a:custGeom>
              <a:avLst/>
              <a:gdLst/>
              <a:ahLst/>
              <a:cxnLst/>
              <a:rect l="l" t="t" r="r" b="b"/>
              <a:pathLst>
                <a:path w="1822" h="13475">
                  <a:moveTo>
                    <a:pt x="0" y="1"/>
                  </a:moveTo>
                  <a:lnTo>
                    <a:pt x="760" y="13474"/>
                  </a:lnTo>
                  <a:lnTo>
                    <a:pt x="1821" y="13474"/>
                  </a:lnTo>
                  <a:lnTo>
                    <a:pt x="1066" y="1"/>
                  </a:lnTo>
                  <a:close/>
                </a:path>
              </a:pathLst>
            </a:custGeom>
            <a:solidFill>
              <a:srgbClr val="CFC6B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53" name="CustomShape 47"/>
            <p:cNvSpPr/>
            <p:nvPr/>
          </p:nvSpPr>
          <p:spPr>
            <a:xfrm>
              <a:off x="1686960" y="3635640"/>
              <a:ext cx="148320" cy="1125000"/>
            </a:xfrm>
            <a:custGeom>
              <a:avLst/>
              <a:gdLst/>
              <a:ahLst/>
              <a:cxnLst/>
              <a:rect l="l" t="t" r="r" b="b"/>
              <a:pathLst>
                <a:path w="1784" h="13475">
                  <a:moveTo>
                    <a:pt x="715" y="1"/>
                  </a:moveTo>
                  <a:lnTo>
                    <a:pt x="1" y="13474"/>
                  </a:lnTo>
                  <a:lnTo>
                    <a:pt x="1069" y="13474"/>
                  </a:lnTo>
                  <a:lnTo>
                    <a:pt x="1784" y="1"/>
                  </a:lnTo>
                  <a:close/>
                </a:path>
              </a:pathLst>
            </a:custGeom>
            <a:solidFill>
              <a:srgbClr val="CFC6B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54" name="CustomShape 48"/>
            <p:cNvSpPr/>
            <p:nvPr/>
          </p:nvSpPr>
          <p:spPr>
            <a:xfrm>
              <a:off x="1433880" y="3489480"/>
              <a:ext cx="2374920" cy="180000"/>
            </a:xfrm>
            <a:custGeom>
              <a:avLst/>
              <a:gdLst/>
              <a:ahLst/>
              <a:cxnLst/>
              <a:rect l="l" t="t" r="r" b="b"/>
              <a:pathLst>
                <a:path w="28438" h="2165">
                  <a:moveTo>
                    <a:pt x="1" y="0"/>
                  </a:moveTo>
                  <a:lnTo>
                    <a:pt x="1" y="2164"/>
                  </a:lnTo>
                  <a:lnTo>
                    <a:pt x="28437" y="2164"/>
                  </a:lnTo>
                  <a:lnTo>
                    <a:pt x="28437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55" name="CustomShape 49"/>
            <p:cNvSpPr/>
            <p:nvPr/>
          </p:nvSpPr>
          <p:spPr>
            <a:xfrm>
              <a:off x="3252600" y="3405960"/>
              <a:ext cx="473400" cy="137520"/>
            </a:xfrm>
            <a:custGeom>
              <a:avLst/>
              <a:gdLst/>
              <a:ahLst/>
              <a:cxnLst/>
              <a:rect l="l" t="t" r="r" b="b"/>
              <a:pathLst>
                <a:path w="5674" h="1654">
                  <a:moveTo>
                    <a:pt x="1262" y="0"/>
                  </a:moveTo>
                  <a:cubicBezTo>
                    <a:pt x="915" y="0"/>
                    <a:pt x="1" y="820"/>
                    <a:pt x="1" y="1167"/>
                  </a:cubicBezTo>
                  <a:lnTo>
                    <a:pt x="272" y="1024"/>
                  </a:lnTo>
                  <a:cubicBezTo>
                    <a:pt x="272" y="1371"/>
                    <a:pt x="558" y="1654"/>
                    <a:pt x="905" y="1654"/>
                  </a:cubicBezTo>
                  <a:lnTo>
                    <a:pt x="4974" y="1654"/>
                  </a:lnTo>
                  <a:cubicBezTo>
                    <a:pt x="5271" y="1511"/>
                    <a:pt x="5271" y="1381"/>
                    <a:pt x="5451" y="1062"/>
                  </a:cubicBezTo>
                  <a:lnTo>
                    <a:pt x="5580" y="800"/>
                  </a:lnTo>
                  <a:cubicBezTo>
                    <a:pt x="5581" y="800"/>
                    <a:pt x="5581" y="800"/>
                    <a:pt x="5582" y="800"/>
                  </a:cubicBezTo>
                  <a:cubicBezTo>
                    <a:pt x="5623" y="800"/>
                    <a:pt x="5673" y="0"/>
                    <a:pt x="533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56" name="CustomShape 50"/>
            <p:cNvSpPr/>
            <p:nvPr/>
          </p:nvSpPr>
          <p:spPr>
            <a:xfrm>
              <a:off x="3252600" y="3479040"/>
              <a:ext cx="432360" cy="64080"/>
            </a:xfrm>
            <a:custGeom>
              <a:avLst/>
              <a:gdLst/>
              <a:ahLst/>
              <a:cxnLst/>
              <a:rect l="l" t="t" r="r" b="b"/>
              <a:pathLst>
                <a:path w="5186" h="777">
                  <a:moveTo>
                    <a:pt x="388" y="1"/>
                  </a:moveTo>
                  <a:cubicBezTo>
                    <a:pt x="174" y="1"/>
                    <a:pt x="1" y="177"/>
                    <a:pt x="1" y="389"/>
                  </a:cubicBezTo>
                  <a:cubicBezTo>
                    <a:pt x="1" y="603"/>
                    <a:pt x="174" y="777"/>
                    <a:pt x="388" y="777"/>
                  </a:cubicBezTo>
                  <a:lnTo>
                    <a:pt x="4944" y="777"/>
                  </a:lnTo>
                  <a:cubicBezTo>
                    <a:pt x="5155" y="777"/>
                    <a:pt x="5186" y="582"/>
                    <a:pt x="4977" y="507"/>
                  </a:cubicBezTo>
                  <a:lnTo>
                    <a:pt x="5117" y="389"/>
                  </a:lnTo>
                  <a:cubicBezTo>
                    <a:pt x="5117" y="177"/>
                    <a:pt x="5155" y="1"/>
                    <a:pt x="4944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57" name="CustomShape 51"/>
            <p:cNvSpPr/>
            <p:nvPr/>
          </p:nvSpPr>
          <p:spPr>
            <a:xfrm>
              <a:off x="3652200" y="3412080"/>
              <a:ext cx="73080" cy="110160"/>
            </a:xfrm>
            <a:custGeom>
              <a:avLst/>
              <a:gdLst/>
              <a:ahLst/>
              <a:cxnLst/>
              <a:rect l="l" t="t" r="r" b="b"/>
              <a:pathLst>
                <a:path w="884" h="1327">
                  <a:moveTo>
                    <a:pt x="703" y="0"/>
                  </a:moveTo>
                  <a:lnTo>
                    <a:pt x="234" y="779"/>
                  </a:lnTo>
                  <a:cubicBezTo>
                    <a:pt x="234" y="779"/>
                    <a:pt x="1" y="1326"/>
                    <a:pt x="262" y="1326"/>
                  </a:cubicBezTo>
                  <a:cubicBezTo>
                    <a:pt x="291" y="1326"/>
                    <a:pt x="327" y="1319"/>
                    <a:pt x="370" y="1304"/>
                  </a:cubicBezTo>
                  <a:lnTo>
                    <a:pt x="823" y="637"/>
                  </a:lnTo>
                  <a:cubicBezTo>
                    <a:pt x="823" y="637"/>
                    <a:pt x="884" y="283"/>
                    <a:pt x="703" y="0"/>
                  </a:cubicBez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58" name="CustomShape 52"/>
            <p:cNvSpPr/>
            <p:nvPr/>
          </p:nvSpPr>
          <p:spPr>
            <a:xfrm>
              <a:off x="3272400" y="3328920"/>
              <a:ext cx="473040" cy="137520"/>
            </a:xfrm>
            <a:custGeom>
              <a:avLst/>
              <a:gdLst/>
              <a:ahLst/>
              <a:cxnLst/>
              <a:rect l="l" t="t" r="r" b="b"/>
              <a:pathLst>
                <a:path w="5671" h="1655">
                  <a:moveTo>
                    <a:pt x="1263" y="1"/>
                  </a:moveTo>
                  <a:cubicBezTo>
                    <a:pt x="916" y="1"/>
                    <a:pt x="1" y="820"/>
                    <a:pt x="1" y="1167"/>
                  </a:cubicBezTo>
                  <a:lnTo>
                    <a:pt x="273" y="1021"/>
                  </a:lnTo>
                  <a:cubicBezTo>
                    <a:pt x="273" y="1368"/>
                    <a:pt x="559" y="1654"/>
                    <a:pt x="902" y="1654"/>
                  </a:cubicBezTo>
                  <a:lnTo>
                    <a:pt x="4972" y="1654"/>
                  </a:lnTo>
                  <a:cubicBezTo>
                    <a:pt x="5268" y="1507"/>
                    <a:pt x="5271" y="1378"/>
                    <a:pt x="5448" y="1062"/>
                  </a:cubicBezTo>
                  <a:lnTo>
                    <a:pt x="5580" y="800"/>
                  </a:lnTo>
                  <a:cubicBezTo>
                    <a:pt x="5581" y="800"/>
                    <a:pt x="5582" y="801"/>
                    <a:pt x="5582" y="801"/>
                  </a:cubicBezTo>
                  <a:cubicBezTo>
                    <a:pt x="5623" y="801"/>
                    <a:pt x="5670" y="1"/>
                    <a:pt x="5329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59" name="CustomShape 53"/>
            <p:cNvSpPr/>
            <p:nvPr/>
          </p:nvSpPr>
          <p:spPr>
            <a:xfrm>
              <a:off x="3272400" y="3402360"/>
              <a:ext cx="432360" cy="64080"/>
            </a:xfrm>
            <a:custGeom>
              <a:avLst/>
              <a:gdLst/>
              <a:ahLst/>
              <a:cxnLst/>
              <a:rect l="l" t="t" r="r" b="b"/>
              <a:pathLst>
                <a:path w="5183" h="777">
                  <a:moveTo>
                    <a:pt x="389" y="0"/>
                  </a:moveTo>
                  <a:cubicBezTo>
                    <a:pt x="175" y="0"/>
                    <a:pt x="1" y="173"/>
                    <a:pt x="1" y="388"/>
                  </a:cubicBezTo>
                  <a:cubicBezTo>
                    <a:pt x="1" y="602"/>
                    <a:pt x="175" y="776"/>
                    <a:pt x="389" y="776"/>
                  </a:cubicBezTo>
                  <a:lnTo>
                    <a:pt x="4941" y="776"/>
                  </a:lnTo>
                  <a:cubicBezTo>
                    <a:pt x="5156" y="776"/>
                    <a:pt x="5183" y="582"/>
                    <a:pt x="4975" y="503"/>
                  </a:cubicBezTo>
                  <a:lnTo>
                    <a:pt x="5118" y="388"/>
                  </a:lnTo>
                  <a:cubicBezTo>
                    <a:pt x="5118" y="173"/>
                    <a:pt x="5156" y="0"/>
                    <a:pt x="494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60" name="CustomShape 54"/>
            <p:cNvSpPr/>
            <p:nvPr/>
          </p:nvSpPr>
          <p:spPr>
            <a:xfrm>
              <a:off x="3671280" y="3335400"/>
              <a:ext cx="73440" cy="110160"/>
            </a:xfrm>
            <a:custGeom>
              <a:avLst/>
              <a:gdLst/>
              <a:ahLst/>
              <a:cxnLst/>
              <a:rect l="l" t="t" r="r" b="b"/>
              <a:pathLst>
                <a:path w="886" h="1326">
                  <a:moveTo>
                    <a:pt x="705" y="1"/>
                  </a:moveTo>
                  <a:lnTo>
                    <a:pt x="236" y="780"/>
                  </a:lnTo>
                  <a:cubicBezTo>
                    <a:pt x="236" y="780"/>
                    <a:pt x="1" y="1326"/>
                    <a:pt x="267" y="1326"/>
                  </a:cubicBezTo>
                  <a:cubicBezTo>
                    <a:pt x="296" y="1326"/>
                    <a:pt x="332" y="1319"/>
                    <a:pt x="375" y="1304"/>
                  </a:cubicBezTo>
                  <a:lnTo>
                    <a:pt x="828" y="637"/>
                  </a:lnTo>
                  <a:cubicBezTo>
                    <a:pt x="828" y="637"/>
                    <a:pt x="885" y="280"/>
                    <a:pt x="705" y="1"/>
                  </a:cubicBez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61" name="CustomShape 55"/>
            <p:cNvSpPr/>
            <p:nvPr/>
          </p:nvSpPr>
          <p:spPr>
            <a:xfrm>
              <a:off x="1634040" y="3118680"/>
              <a:ext cx="272520" cy="403560"/>
            </a:xfrm>
            <a:custGeom>
              <a:avLst/>
              <a:gdLst/>
              <a:ahLst/>
              <a:cxnLst/>
              <a:rect l="l" t="t" r="r" b="b"/>
              <a:pathLst>
                <a:path w="3272" h="4841">
                  <a:moveTo>
                    <a:pt x="1904" y="1"/>
                  </a:moveTo>
                  <a:cubicBezTo>
                    <a:pt x="1345" y="1"/>
                    <a:pt x="782" y="64"/>
                    <a:pt x="225" y="128"/>
                  </a:cubicBezTo>
                  <a:cubicBezTo>
                    <a:pt x="161" y="135"/>
                    <a:pt x="86" y="148"/>
                    <a:pt x="46" y="200"/>
                  </a:cubicBezTo>
                  <a:cubicBezTo>
                    <a:pt x="1" y="251"/>
                    <a:pt x="5" y="326"/>
                    <a:pt x="11" y="393"/>
                  </a:cubicBezTo>
                  <a:cubicBezTo>
                    <a:pt x="148" y="1871"/>
                    <a:pt x="352" y="3344"/>
                    <a:pt x="627" y="4800"/>
                  </a:cubicBezTo>
                  <a:lnTo>
                    <a:pt x="699" y="4793"/>
                  </a:lnTo>
                  <a:cubicBezTo>
                    <a:pt x="1243" y="4807"/>
                    <a:pt x="1784" y="4823"/>
                    <a:pt x="2328" y="4840"/>
                  </a:cubicBezTo>
                  <a:cubicBezTo>
                    <a:pt x="2386" y="4840"/>
                    <a:pt x="2444" y="4840"/>
                    <a:pt x="2495" y="4813"/>
                  </a:cubicBezTo>
                  <a:cubicBezTo>
                    <a:pt x="2566" y="4766"/>
                    <a:pt x="2587" y="4671"/>
                    <a:pt x="2601" y="4586"/>
                  </a:cubicBezTo>
                  <a:cubicBezTo>
                    <a:pt x="2825" y="3160"/>
                    <a:pt x="3050" y="1731"/>
                    <a:pt x="3271" y="305"/>
                  </a:cubicBezTo>
                  <a:lnTo>
                    <a:pt x="3077" y="118"/>
                  </a:lnTo>
                  <a:cubicBezTo>
                    <a:pt x="2691" y="32"/>
                    <a:pt x="2299" y="1"/>
                    <a:pt x="1904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62" name="CustomShape 56"/>
            <p:cNvSpPr/>
            <p:nvPr/>
          </p:nvSpPr>
          <p:spPr>
            <a:xfrm>
              <a:off x="1699920" y="3258720"/>
              <a:ext cx="122400" cy="115920"/>
            </a:xfrm>
            <a:custGeom>
              <a:avLst/>
              <a:gdLst/>
              <a:ahLst/>
              <a:cxnLst/>
              <a:rect l="l" t="t" r="r" b="b"/>
              <a:pathLst>
                <a:path w="1474" h="1396">
                  <a:moveTo>
                    <a:pt x="823" y="0"/>
                  </a:moveTo>
                  <a:lnTo>
                    <a:pt x="847" y="61"/>
                  </a:lnTo>
                  <a:cubicBezTo>
                    <a:pt x="786" y="28"/>
                    <a:pt x="719" y="13"/>
                    <a:pt x="651" y="13"/>
                  </a:cubicBezTo>
                  <a:cubicBezTo>
                    <a:pt x="507" y="13"/>
                    <a:pt x="359" y="81"/>
                    <a:pt x="255" y="187"/>
                  </a:cubicBezTo>
                  <a:cubicBezTo>
                    <a:pt x="0" y="446"/>
                    <a:pt x="0" y="909"/>
                    <a:pt x="248" y="1174"/>
                  </a:cubicBezTo>
                  <a:cubicBezTo>
                    <a:pt x="387" y="1321"/>
                    <a:pt x="588" y="1396"/>
                    <a:pt x="788" y="1396"/>
                  </a:cubicBezTo>
                  <a:cubicBezTo>
                    <a:pt x="951" y="1396"/>
                    <a:pt x="1114" y="1346"/>
                    <a:pt x="1242" y="1245"/>
                  </a:cubicBezTo>
                  <a:cubicBezTo>
                    <a:pt x="1296" y="1201"/>
                    <a:pt x="1347" y="1151"/>
                    <a:pt x="1382" y="1090"/>
                  </a:cubicBezTo>
                  <a:cubicBezTo>
                    <a:pt x="1459" y="960"/>
                    <a:pt x="1473" y="796"/>
                    <a:pt x="1436" y="650"/>
                  </a:cubicBezTo>
                  <a:cubicBezTo>
                    <a:pt x="1398" y="501"/>
                    <a:pt x="1320" y="368"/>
                    <a:pt x="1225" y="253"/>
                  </a:cubicBezTo>
                  <a:cubicBezTo>
                    <a:pt x="1123" y="126"/>
                    <a:pt x="986" y="8"/>
                    <a:pt x="823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63" name="CustomShape 57"/>
            <p:cNvSpPr/>
            <p:nvPr/>
          </p:nvSpPr>
          <p:spPr>
            <a:xfrm>
              <a:off x="1639080" y="3215520"/>
              <a:ext cx="254160" cy="21960"/>
            </a:xfrm>
            <a:custGeom>
              <a:avLst/>
              <a:gdLst/>
              <a:ahLst/>
              <a:cxnLst/>
              <a:rect l="l" t="t" r="r" b="b"/>
              <a:pathLst>
                <a:path w="3050" h="272">
                  <a:moveTo>
                    <a:pt x="873" y="1"/>
                  </a:moveTo>
                  <a:cubicBezTo>
                    <a:pt x="601" y="1"/>
                    <a:pt x="334" y="10"/>
                    <a:pt x="79" y="28"/>
                  </a:cubicBezTo>
                  <a:cubicBezTo>
                    <a:pt x="2" y="32"/>
                    <a:pt x="1" y="150"/>
                    <a:pt x="75" y="150"/>
                  </a:cubicBezTo>
                  <a:cubicBezTo>
                    <a:pt x="77" y="150"/>
                    <a:pt x="78" y="150"/>
                    <a:pt x="79" y="150"/>
                  </a:cubicBezTo>
                  <a:cubicBezTo>
                    <a:pt x="199" y="142"/>
                    <a:pt x="319" y="138"/>
                    <a:pt x="438" y="138"/>
                  </a:cubicBezTo>
                  <a:cubicBezTo>
                    <a:pt x="1173" y="138"/>
                    <a:pt x="1904" y="271"/>
                    <a:pt x="2634" y="271"/>
                  </a:cubicBezTo>
                  <a:cubicBezTo>
                    <a:pt x="2768" y="271"/>
                    <a:pt x="2902" y="267"/>
                    <a:pt x="3036" y="256"/>
                  </a:cubicBezTo>
                  <a:cubicBezTo>
                    <a:pt x="3046" y="256"/>
                    <a:pt x="3050" y="239"/>
                    <a:pt x="3039" y="236"/>
                  </a:cubicBezTo>
                  <a:cubicBezTo>
                    <a:pt x="2372" y="69"/>
                    <a:pt x="1604" y="1"/>
                    <a:pt x="873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64" name="CustomShape 58"/>
            <p:cNvSpPr/>
            <p:nvPr/>
          </p:nvSpPr>
          <p:spPr>
            <a:xfrm>
              <a:off x="1663200" y="3408840"/>
              <a:ext cx="200520" cy="14040"/>
            </a:xfrm>
            <a:custGeom>
              <a:avLst/>
              <a:gdLst/>
              <a:ahLst/>
              <a:cxnLst/>
              <a:rect l="l" t="t" r="r" b="b"/>
              <a:pathLst>
                <a:path w="2407" h="175">
                  <a:moveTo>
                    <a:pt x="1189" y="0"/>
                  </a:moveTo>
                  <a:cubicBezTo>
                    <a:pt x="820" y="0"/>
                    <a:pt x="451" y="15"/>
                    <a:pt x="93" y="15"/>
                  </a:cubicBezTo>
                  <a:cubicBezTo>
                    <a:pt x="1" y="15"/>
                    <a:pt x="1" y="158"/>
                    <a:pt x="93" y="158"/>
                  </a:cubicBezTo>
                  <a:cubicBezTo>
                    <a:pt x="140" y="157"/>
                    <a:pt x="188" y="157"/>
                    <a:pt x="235" y="157"/>
                  </a:cubicBezTo>
                  <a:cubicBezTo>
                    <a:pt x="622" y="157"/>
                    <a:pt x="1017" y="175"/>
                    <a:pt x="1409" y="175"/>
                  </a:cubicBezTo>
                  <a:cubicBezTo>
                    <a:pt x="1742" y="175"/>
                    <a:pt x="2074" y="162"/>
                    <a:pt x="2397" y="114"/>
                  </a:cubicBezTo>
                  <a:cubicBezTo>
                    <a:pt x="2406" y="110"/>
                    <a:pt x="2406" y="96"/>
                    <a:pt x="2397" y="93"/>
                  </a:cubicBezTo>
                  <a:cubicBezTo>
                    <a:pt x="2005" y="18"/>
                    <a:pt x="1597" y="0"/>
                    <a:pt x="1189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65" name="CustomShape 59"/>
            <p:cNvSpPr/>
            <p:nvPr/>
          </p:nvSpPr>
          <p:spPr>
            <a:xfrm>
              <a:off x="1624680" y="3063960"/>
              <a:ext cx="297720" cy="98640"/>
            </a:xfrm>
            <a:custGeom>
              <a:avLst/>
              <a:gdLst/>
              <a:ahLst/>
              <a:cxnLst/>
              <a:rect l="l" t="t" r="r" b="b"/>
              <a:pathLst>
                <a:path w="3571" h="1189">
                  <a:moveTo>
                    <a:pt x="1509" y="0"/>
                  </a:moveTo>
                  <a:cubicBezTo>
                    <a:pt x="1204" y="0"/>
                    <a:pt x="909" y="47"/>
                    <a:pt x="657" y="147"/>
                  </a:cubicBezTo>
                  <a:cubicBezTo>
                    <a:pt x="331" y="277"/>
                    <a:pt x="1" y="538"/>
                    <a:pt x="1" y="889"/>
                  </a:cubicBezTo>
                  <a:cubicBezTo>
                    <a:pt x="1" y="943"/>
                    <a:pt x="11" y="1004"/>
                    <a:pt x="56" y="1039"/>
                  </a:cubicBezTo>
                  <a:cubicBezTo>
                    <a:pt x="89" y="1066"/>
                    <a:pt x="141" y="1069"/>
                    <a:pt x="185" y="1069"/>
                  </a:cubicBezTo>
                  <a:cubicBezTo>
                    <a:pt x="1314" y="1110"/>
                    <a:pt x="2352" y="1147"/>
                    <a:pt x="3481" y="1188"/>
                  </a:cubicBezTo>
                  <a:lnTo>
                    <a:pt x="3570" y="1114"/>
                  </a:lnTo>
                  <a:cubicBezTo>
                    <a:pt x="3490" y="447"/>
                    <a:pt x="2455" y="0"/>
                    <a:pt x="1509" y="0"/>
                  </a:cubicBez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566" name="CustomShape 60"/>
          <p:cNvSpPr/>
          <p:nvPr/>
        </p:nvSpPr>
        <p:spPr>
          <a:xfrm>
            <a:off x="3947400" y="3727440"/>
            <a:ext cx="4488480" cy="531720"/>
          </a:xfrm>
          <a:prstGeom prst="rect">
            <a:avLst/>
          </a:prstGeom>
          <a:solidFill>
            <a:srgbClr val="FFE599"/>
          </a:solidFill>
          <a:ln w="25560">
            <a:solidFill>
              <a:srgbClr val="BCA97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marL="457200" indent="-316800" algn="r">
              <a:lnSpc>
                <a:spcPct val="100000"/>
              </a:lnSpc>
              <a:tabLst>
                <a:tab pos="0" algn="l"/>
              </a:tabLst>
            </a:pPr>
            <a:r>
              <a:rPr lang="pl-PL" sz="1200" b="0" strike="noStrike" spc="-1">
                <a:solidFill>
                  <a:srgbClr val="18BCBE"/>
                </a:solidFill>
                <a:latin typeface="Arial"/>
                <a:ea typeface="Lato"/>
              </a:rPr>
              <a:t>Prezentacja została przygotowana w oparciu o szablon Slidesgo, ikony Flaticon oraz obrazy z serwisu Freepik.</a:t>
            </a:r>
            <a:endParaRPr lang="pl-PL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7" name="CustomShape 1"/>
          <p:cNvSpPr/>
          <p:nvPr/>
        </p:nvSpPr>
        <p:spPr>
          <a:xfrm>
            <a:off x="713880" y="444960"/>
            <a:ext cx="678852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800" b="1" strike="noStrike" spc="-1">
                <a:solidFill>
                  <a:srgbClr val="23385C"/>
                </a:solidFill>
                <a:latin typeface="Lato"/>
                <a:ea typeface="Lato"/>
              </a:rPr>
              <a:t>Trening słuchu – źródła: </a:t>
            </a:r>
            <a:br/>
            <a:br/>
            <a:br/>
            <a:br/>
            <a:br/>
            <a:endParaRPr lang="pl-PL" sz="2800" b="0" strike="noStrike" spc="-1">
              <a:latin typeface="Arial"/>
            </a:endParaRPr>
          </a:p>
        </p:txBody>
      </p:sp>
      <p:sp>
        <p:nvSpPr>
          <p:cNvPr id="2568" name="CustomShape 2"/>
          <p:cNvSpPr/>
          <p:nvPr/>
        </p:nvSpPr>
        <p:spPr>
          <a:xfrm>
            <a:off x="303120" y="1222560"/>
            <a:ext cx="7189920" cy="3180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pl-PL" sz="1100" b="0" strike="noStrike" spc="-1">
                <a:solidFill>
                  <a:srgbClr val="404040"/>
                </a:solidFill>
                <a:latin typeface="Lato"/>
                <a:ea typeface="DejaVu Sans"/>
              </a:rPr>
              <a:t>„Trening słuchu – ćwiczenia rozwijające percepcję słuchową u dzieci: Joanna Graban, Romana Sprawka</a:t>
            </a:r>
            <a:endParaRPr lang="pl-PL" sz="11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pl-PL" sz="1100" b="0" strike="noStrike" spc="-1">
                <a:solidFill>
                  <a:srgbClr val="404040"/>
                </a:solidFill>
                <a:latin typeface="Lato"/>
                <a:ea typeface="DejaVu Sans"/>
              </a:rPr>
              <a:t>„Chodzą słuchy czyli ćwiczenia usprawniające percepcję słuchową </a:t>
            </a:r>
            <a:endParaRPr lang="pl-PL" sz="11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pl-PL" sz="1100" b="0" strike="noStrike" spc="-1">
                <a:solidFill>
                  <a:srgbClr val="404040"/>
                </a:solidFill>
                <a:latin typeface="Lato"/>
                <a:ea typeface="DejaVu Sans"/>
              </a:rPr>
              <a:t>dla uczniów klas IV- VI szkoły podstawowej oraz uczniów gimnazjum”  Anna Tońska – Szyfelbein</a:t>
            </a:r>
            <a:endParaRPr lang="pl-PL" sz="11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pl-PL" sz="1100" b="0" strike="noStrike" spc="-1">
                <a:solidFill>
                  <a:srgbClr val="404040"/>
                </a:solidFill>
                <a:latin typeface="Lato"/>
                <a:ea typeface="DejaVu Sans"/>
              </a:rPr>
              <a:t>„Dyslektyczne ucho” (książka + zeszyt ćwiczeń) Elżbieta Szymankiewicz</a:t>
            </a:r>
            <a:endParaRPr lang="pl-PL" sz="11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pl-PL" sz="1100" b="0" strike="noStrike" spc="-1">
                <a:solidFill>
                  <a:srgbClr val="404040"/>
                </a:solidFill>
                <a:latin typeface="Lato"/>
                <a:ea typeface="DejaVu Sans"/>
              </a:rPr>
              <a:t>„Słucham i uczę się. Wyrażenia dźwiękonaśladowcze” Jagoda Cieszyńska</a:t>
            </a:r>
            <a:endParaRPr lang="pl-PL" sz="11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pl-PL" sz="1100" b="0" strike="noStrike" spc="-1">
                <a:solidFill>
                  <a:srgbClr val="404040"/>
                </a:solidFill>
                <a:latin typeface="Lato"/>
                <a:ea typeface="DejaVu Sans"/>
              </a:rPr>
              <a:t>„Słucham i uczę się mówić  - samogłoski” Jagoda Cieszyńska</a:t>
            </a:r>
            <a:endParaRPr lang="pl-PL" sz="11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pl-PL" sz="1100" b="0" strike="noStrike" spc="-1">
                <a:solidFill>
                  <a:srgbClr val="404040"/>
                </a:solidFill>
                <a:latin typeface="Lato"/>
                <a:ea typeface="DejaVu Sans"/>
              </a:rPr>
              <a:t>„Tańce malucha do brykania i skakania”  Soliton</a:t>
            </a:r>
            <a:endParaRPr lang="pl-PL" sz="11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pl-PL" sz="1100" b="0" strike="noStrike" spc="-1">
                <a:solidFill>
                  <a:srgbClr val="404040"/>
                </a:solidFill>
                <a:latin typeface="Lato"/>
                <a:ea typeface="DejaVu Sans"/>
              </a:rPr>
              <a:t>„Już nigdy nie słuchać”  Ryszard Ćwirlej</a:t>
            </a:r>
            <a:endParaRPr lang="pl-PL" sz="11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pl-PL" sz="1100" b="0" strike="noStrike" spc="-1">
                <a:solidFill>
                  <a:srgbClr val="404040"/>
                </a:solidFill>
                <a:latin typeface="Lato"/>
                <a:ea typeface="DejaVu Sans"/>
              </a:rPr>
              <a:t>„Słucham i uczę się mówić. ” seria  kilku książek</a:t>
            </a:r>
            <a:endParaRPr lang="pl-PL" sz="11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pl-PL" sz="1100" b="0" strike="noStrike" spc="-1">
                <a:solidFill>
                  <a:srgbClr val="404040"/>
                </a:solidFill>
                <a:latin typeface="Lato"/>
                <a:ea typeface="DejaVu Sans"/>
              </a:rPr>
              <a:t>- „ Metoda 18 struktur wyrazowych w pracy z dziećmi z trudnościami w czytaniu i pisaniu. </a:t>
            </a:r>
            <a:endParaRPr lang="pl-PL" sz="11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pl-PL" sz="1100" b="0" strike="noStrike" spc="-1">
                <a:solidFill>
                  <a:srgbClr val="404040"/>
                </a:solidFill>
                <a:latin typeface="Lato"/>
                <a:ea typeface="DejaVu Sans"/>
              </a:rPr>
              <a:t>Zestawy do ćwiczeń  analizy i syntezy słuchowej”</a:t>
            </a:r>
            <a:endParaRPr lang="pl-PL" sz="11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pl-PL" sz="1100" b="0" strike="noStrike" spc="-1">
                <a:solidFill>
                  <a:srgbClr val="404040"/>
                </a:solidFill>
                <a:latin typeface="Lato"/>
                <a:ea typeface="DejaVu Sans"/>
              </a:rPr>
              <a:t>-„Rebusy fonetyczne”</a:t>
            </a:r>
            <a:endParaRPr lang="pl-PL" sz="11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pl-PL" sz="1100" b="0" strike="noStrike" spc="-1">
                <a:solidFill>
                  <a:srgbClr val="404040"/>
                </a:solidFill>
                <a:latin typeface="Lato"/>
                <a:ea typeface="DejaVu Sans"/>
              </a:rPr>
              <a:t>Programy multimedialne i strony internetowe:</a:t>
            </a:r>
            <a:endParaRPr lang="pl-PL" sz="11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pl-PL" sz="1100" b="0" strike="noStrike" spc="-1">
                <a:solidFill>
                  <a:srgbClr val="404040"/>
                </a:solidFill>
                <a:latin typeface="Lato"/>
                <a:ea typeface="DejaVu Sans"/>
              </a:rPr>
              <a:t>„Porusz umysł”- ćwiczenia wzrokowo-słuchowe, logiczno-pamięciowe, językowe, ruchowe </a:t>
            </a:r>
            <a:endParaRPr lang="pl-PL" sz="11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pl-PL" sz="1100" b="0" strike="noStrike" spc="-1">
                <a:solidFill>
                  <a:srgbClr val="404040"/>
                </a:solidFill>
                <a:latin typeface="Lato"/>
                <a:ea typeface="DejaVu Sans"/>
              </a:rPr>
              <a:t>wg. metody Dennisona</a:t>
            </a:r>
            <a:endParaRPr lang="pl-PL" sz="11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pl-PL" sz="1100" b="0" strike="noStrike" spc="-1">
                <a:solidFill>
                  <a:srgbClr val="404040"/>
                </a:solidFill>
                <a:latin typeface="Lato"/>
                <a:ea typeface="DejaVu Sans"/>
              </a:rPr>
              <a:t>Aplikacja- „Pszczółka” –fonologia, umiejętność czytania, gry</a:t>
            </a:r>
            <a:endParaRPr lang="pl-PL" sz="11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pl-PL" sz="1100" b="0" strike="noStrike" spc="-1">
                <a:solidFill>
                  <a:srgbClr val="404040"/>
                </a:solidFill>
                <a:latin typeface="Lato"/>
                <a:ea typeface="DejaVu Sans"/>
              </a:rPr>
              <a:t>„ Pisu pisu”</a:t>
            </a:r>
            <a:endParaRPr lang="pl-PL" sz="11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pl-PL" sz="1100" b="0" strike="noStrike" spc="-1">
                <a:solidFill>
                  <a:srgbClr val="404040"/>
                </a:solidFill>
                <a:latin typeface="Lato"/>
                <a:ea typeface="DejaVu Sans"/>
              </a:rPr>
              <a:t>„Lerning apps”</a:t>
            </a:r>
            <a:endParaRPr lang="pl-PL" sz="11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pl-PL" sz="11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9" name="CustomShape 1"/>
          <p:cNvSpPr/>
          <p:nvPr/>
        </p:nvSpPr>
        <p:spPr>
          <a:xfrm>
            <a:off x="744480" y="1361520"/>
            <a:ext cx="7715160" cy="312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800" b="0" strike="noStrike" spc="-1">
              <a:latin typeface="Arial"/>
            </a:endParaRPr>
          </a:p>
          <a:p>
            <a:pPr marL="457200" indent="-316800" algn="just">
              <a:lnSpc>
                <a:spcPct val="100000"/>
              </a:lnSpc>
              <a:buClr>
                <a:srgbClr val="23385C"/>
              </a:buClr>
              <a:buFont typeface="Lato"/>
              <a:buChar char="●"/>
              <a:tabLst>
                <a:tab pos="0" algn="l"/>
              </a:tabLst>
            </a:pPr>
            <a:r>
              <a:rPr lang="pl-PL" sz="1100" b="0" strike="noStrike" spc="-1">
                <a:solidFill>
                  <a:srgbClr val="404040"/>
                </a:solidFill>
                <a:latin typeface="Open Sans"/>
                <a:ea typeface="Lato"/>
              </a:rPr>
              <a:t>Senderski A.: „Rozpoznawanie i postępowanie w zaburzeniach przetwarzania słuchowego u dzieci”</a:t>
            </a:r>
            <a:endParaRPr lang="pl-PL" sz="1100" b="0" strike="noStrike" spc="-1">
              <a:latin typeface="Arial"/>
            </a:endParaRPr>
          </a:p>
          <a:p>
            <a:pPr marL="457200" indent="-316800" algn="just">
              <a:lnSpc>
                <a:spcPct val="100000"/>
              </a:lnSpc>
              <a:buClr>
                <a:srgbClr val="23385C"/>
              </a:buClr>
              <a:buFont typeface="Lato"/>
              <a:buChar char="●"/>
              <a:tabLst>
                <a:tab pos="0" algn="l"/>
              </a:tabLst>
            </a:pPr>
            <a:r>
              <a:rPr lang="pl-PL" sz="1100" b="0" strike="noStrike" spc="-1">
                <a:solidFill>
                  <a:srgbClr val="404040"/>
                </a:solidFill>
                <a:latin typeface="Open Sans"/>
                <a:ea typeface="Lato"/>
              </a:rPr>
              <a:t>Senderski A.: „Diagnoza i terapia Zaburzeń Przetwarzania Słuchowego APD według metody Neuroflow Aktywny trening słuchowy”. Materiały szkoleniowe.</a:t>
            </a:r>
            <a:endParaRPr lang="pl-PL" sz="1100" b="0" strike="noStrike" spc="-1">
              <a:latin typeface="Arial"/>
            </a:endParaRPr>
          </a:p>
          <a:p>
            <a:pPr marL="457200" indent="-316800" algn="just">
              <a:lnSpc>
                <a:spcPct val="100000"/>
              </a:lnSpc>
              <a:buClr>
                <a:srgbClr val="23385C"/>
              </a:buClr>
              <a:buFont typeface="Lato"/>
              <a:buChar char="●"/>
              <a:tabLst>
                <a:tab pos="0" algn="l"/>
              </a:tabLst>
            </a:pPr>
            <a:r>
              <a:rPr lang="pl-PL" sz="1100" b="0" strike="noStrike" spc="-1">
                <a:solidFill>
                  <a:srgbClr val="404040"/>
                </a:solidFill>
                <a:latin typeface="Open Sans"/>
                <a:ea typeface="Lato"/>
              </a:rPr>
              <a:t>Borowiecka R. (2015): „Dziecko w równowadze. Koordynacja i słuch. Program ćwiczeń integracji międzypółkulowej dla dzieci z Zaburzeniami Przetwarzania Słuchowego (APD)”.</a:t>
            </a:r>
            <a:endParaRPr lang="pl-PL" sz="1100" b="0" strike="noStrike" spc="-1">
              <a:latin typeface="Arial"/>
            </a:endParaRPr>
          </a:p>
          <a:p>
            <a:pPr marL="457200" indent="-316800" algn="just">
              <a:lnSpc>
                <a:spcPct val="100000"/>
              </a:lnSpc>
              <a:buClr>
                <a:srgbClr val="23385C"/>
              </a:buClr>
              <a:buFont typeface="Lato"/>
              <a:buChar char="●"/>
              <a:tabLst>
                <a:tab pos="0" algn="l"/>
              </a:tabLst>
            </a:pPr>
            <a:r>
              <a:rPr lang="pl-PL" sz="1100" b="0" strike="noStrike" spc="-1">
                <a:solidFill>
                  <a:srgbClr val="404040"/>
                </a:solidFill>
                <a:latin typeface="Open Sans"/>
                <a:ea typeface="Lato"/>
              </a:rPr>
              <a:t>Skoczylas A. (2019). „Lingwistyczne aspekty zaburzeń przetwarzania słuchowego u dzieci i ich rehabilitacja z perspektywy logopedy.” </a:t>
            </a:r>
            <a:r>
              <a:rPr lang="pl-PL" sz="1100" b="0" i="1" strike="noStrike" spc="-1">
                <a:solidFill>
                  <a:srgbClr val="404040"/>
                </a:solidFill>
                <a:latin typeface="Open Sans"/>
                <a:ea typeface="Lato"/>
              </a:rPr>
              <a:t>Nowa Audiofonologia</a:t>
            </a:r>
            <a:r>
              <a:rPr lang="pl-PL" sz="1100" b="0" strike="noStrike" spc="-1">
                <a:solidFill>
                  <a:srgbClr val="404040"/>
                </a:solidFill>
                <a:latin typeface="Open Sans"/>
                <a:ea typeface="Lato"/>
              </a:rPr>
              <a:t>, </a:t>
            </a:r>
            <a:r>
              <a:rPr lang="pl-PL" sz="1100" b="0" i="1" strike="noStrike" spc="-1">
                <a:solidFill>
                  <a:srgbClr val="404040"/>
                </a:solidFill>
                <a:latin typeface="Open Sans"/>
                <a:ea typeface="Lato"/>
              </a:rPr>
              <a:t>7</a:t>
            </a:r>
            <a:r>
              <a:rPr lang="pl-PL" sz="1100" b="0" strike="noStrike" spc="-1">
                <a:solidFill>
                  <a:srgbClr val="404040"/>
                </a:solidFill>
                <a:latin typeface="Open Sans"/>
                <a:ea typeface="Lato"/>
              </a:rPr>
              <a:t>(4), 51-57.</a:t>
            </a:r>
            <a:endParaRPr lang="pl-PL" sz="1100" b="0" strike="noStrike" spc="-1">
              <a:latin typeface="Arial"/>
            </a:endParaRPr>
          </a:p>
          <a:p>
            <a:pPr marL="457200" indent="-316800" algn="just">
              <a:lnSpc>
                <a:spcPct val="100000"/>
              </a:lnSpc>
              <a:buClr>
                <a:srgbClr val="23385C"/>
              </a:buClr>
              <a:buFont typeface="Lato"/>
              <a:buChar char="●"/>
              <a:tabLst>
                <a:tab pos="0" algn="l"/>
              </a:tabLst>
            </a:pPr>
            <a:r>
              <a:rPr lang="pl-PL" sz="1100" b="0" strike="noStrike" spc="-1">
                <a:solidFill>
                  <a:srgbClr val="404040"/>
                </a:solidFill>
                <a:latin typeface="Open Sans"/>
                <a:ea typeface="Lato"/>
              </a:rPr>
              <a:t>Rostkowska, J. (2019). Aktywny Trening Słuchowy – element terapii pacjentów z zaburzeniami przetwarzania słuchowego (APD). </a:t>
            </a:r>
            <a:r>
              <a:rPr lang="pl-PL" sz="1100" b="0" i="1" strike="noStrike" spc="-1">
                <a:solidFill>
                  <a:srgbClr val="404040"/>
                </a:solidFill>
                <a:latin typeface="Open Sans"/>
                <a:ea typeface="Lato"/>
              </a:rPr>
              <a:t>Nowa Audiofonologia</a:t>
            </a:r>
            <a:r>
              <a:rPr lang="pl-PL" sz="1100" b="0" strike="noStrike" spc="-1">
                <a:solidFill>
                  <a:srgbClr val="404040"/>
                </a:solidFill>
                <a:latin typeface="Open Sans"/>
                <a:ea typeface="Lato"/>
              </a:rPr>
              <a:t>, </a:t>
            </a:r>
            <a:r>
              <a:rPr lang="pl-PL" sz="1100" b="0" i="1" strike="noStrike" spc="-1">
                <a:solidFill>
                  <a:srgbClr val="404040"/>
                </a:solidFill>
                <a:latin typeface="Open Sans"/>
                <a:ea typeface="Lato"/>
              </a:rPr>
              <a:t>3</a:t>
            </a:r>
            <a:r>
              <a:rPr lang="pl-PL" sz="1100" b="0" strike="noStrike" spc="-1">
                <a:solidFill>
                  <a:srgbClr val="404040"/>
                </a:solidFill>
                <a:latin typeface="Open Sans"/>
                <a:ea typeface="Lato"/>
              </a:rPr>
              <a:t>(4), 39-43.</a:t>
            </a:r>
            <a:endParaRPr lang="pl-PL" sz="1100" b="0" strike="noStrike" spc="-1">
              <a:latin typeface="Arial"/>
            </a:endParaRPr>
          </a:p>
          <a:p>
            <a:pPr marL="457200" indent="-316800" algn="just">
              <a:lnSpc>
                <a:spcPct val="100000"/>
              </a:lnSpc>
              <a:buClr>
                <a:srgbClr val="23385C"/>
              </a:buClr>
              <a:buFont typeface="Lato"/>
              <a:buChar char="●"/>
              <a:tabLst>
                <a:tab pos="0" algn="l"/>
              </a:tabLst>
            </a:pPr>
            <a:r>
              <a:rPr lang="pl-PL" sz="1100" b="0" strike="noStrike" spc="-1">
                <a:solidFill>
                  <a:srgbClr val="404040"/>
                </a:solidFill>
                <a:latin typeface="Open Sans"/>
                <a:ea typeface="Lato"/>
              </a:rPr>
              <a:t>Bieńkowska I, Polok K.: „Centralne zaburzenia przetwarzania słuchowego, a nabywanie kompetencji językowych w zakresie języka obcego”. Dostępny w Internecie: https://repozytorium.uwb.edu.pl</a:t>
            </a:r>
            <a:endParaRPr lang="pl-PL" sz="1100" b="0" strike="noStrike" spc="-1">
              <a:latin typeface="Arial"/>
            </a:endParaRPr>
          </a:p>
          <a:p>
            <a:pPr marL="457200" indent="-316800" algn="just">
              <a:lnSpc>
                <a:spcPct val="100000"/>
              </a:lnSpc>
              <a:buClr>
                <a:srgbClr val="23385C"/>
              </a:buClr>
              <a:buFont typeface="Lato"/>
              <a:buChar char="●"/>
              <a:tabLst>
                <a:tab pos="0" algn="l"/>
              </a:tabLst>
            </a:pPr>
            <a:r>
              <a:rPr lang="pl-PL" sz="1100" b="0" u="sng" strike="noStrike" spc="-1">
                <a:solidFill>
                  <a:srgbClr val="23385C"/>
                </a:solidFill>
                <a:uFillTx/>
                <a:latin typeface="Open Sans"/>
                <a:ea typeface="Lato"/>
                <a:hlinkClick r:id="rId2"/>
              </a:rPr>
              <a:t>https://pedagogika-specjalna.edu.pl</a:t>
            </a:r>
            <a:endParaRPr lang="pl-PL" sz="1100" b="0" strike="noStrike" spc="-1">
              <a:latin typeface="Arial"/>
            </a:endParaRPr>
          </a:p>
          <a:p>
            <a:pPr marL="457200" indent="-316800" algn="just">
              <a:lnSpc>
                <a:spcPct val="100000"/>
              </a:lnSpc>
              <a:buClr>
                <a:srgbClr val="23385C"/>
              </a:buClr>
              <a:buFont typeface="Lato"/>
              <a:buChar char="●"/>
              <a:tabLst>
                <a:tab pos="0" algn="l"/>
              </a:tabLst>
            </a:pPr>
            <a:r>
              <a:rPr lang="pl-PL" sz="1100" b="0" u="sng" strike="noStrike" spc="-1">
                <a:solidFill>
                  <a:srgbClr val="23385C"/>
                </a:solidFill>
                <a:uFillTx/>
                <a:latin typeface="Open Sans"/>
                <a:ea typeface="Lato"/>
                <a:hlinkClick r:id="rId3"/>
              </a:rPr>
              <a:t>https://neuroflow.pl/pl/blog/48-europejskie-spojrzenie-na-zaburzenia-przetwarzania-sluchowego-obecny-status-i-kierunek-przyszlych-badan</a:t>
            </a:r>
            <a:endParaRPr lang="pl-PL" sz="11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pl-PL" sz="1100" b="0" strike="noStrike" spc="-1">
              <a:latin typeface="Arial"/>
            </a:endParaRPr>
          </a:p>
          <a:p>
            <a:pPr marL="139680">
              <a:lnSpc>
                <a:spcPct val="100000"/>
              </a:lnSpc>
              <a:tabLst>
                <a:tab pos="0" algn="l"/>
              </a:tabLst>
            </a:pPr>
            <a:endParaRPr lang="pl-PL" sz="1100" b="0" strike="noStrike" spc="-1">
              <a:latin typeface="Arial"/>
            </a:endParaRPr>
          </a:p>
        </p:txBody>
      </p:sp>
      <p:sp>
        <p:nvSpPr>
          <p:cNvPr id="2570" name="CustomShape 2"/>
          <p:cNvSpPr/>
          <p:nvPr/>
        </p:nvSpPr>
        <p:spPr>
          <a:xfrm>
            <a:off x="713880" y="444960"/>
            <a:ext cx="678852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28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Źródła</a:t>
            </a:r>
            <a:endParaRPr lang="pl-PL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1" name="CustomShape 1"/>
          <p:cNvSpPr/>
          <p:nvPr/>
        </p:nvSpPr>
        <p:spPr>
          <a:xfrm>
            <a:off x="713880" y="1361520"/>
            <a:ext cx="7715160" cy="312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marL="457200" indent="-31680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rgbClr val="58585A"/>
                </a:solidFill>
                <a:latin typeface="Rubik"/>
                <a:ea typeface="Lato"/>
              </a:rPr>
              <a:t>E. Kwaśniok, M. Ławecka: Stymulacja funkcji słuchowych w zaburzeniach centralnych procesów przetwarzania, Forum Logopedyczne, rok 2016, nr 24</a:t>
            </a:r>
            <a:endParaRPr lang="pl-PL" sz="1400" b="0" strike="noStrike" spc="-1" dirty="0">
              <a:latin typeface="Arial"/>
            </a:endParaRPr>
          </a:p>
          <a:p>
            <a:pPr marL="457200" indent="-31680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rgbClr val="58585A"/>
                </a:solidFill>
                <a:latin typeface="Rubik"/>
                <a:ea typeface="Lato"/>
              </a:rPr>
              <a:t>A. Paczkowska, J. T. Marcinkowski: Istota zaburzenia przetwarzania słuchowego – niedocenianego problemu zdrowotnego, </a:t>
            </a:r>
            <a:r>
              <a:rPr lang="pl-PL" sz="1400" b="0" strike="noStrike" spc="-1" dirty="0" err="1">
                <a:solidFill>
                  <a:srgbClr val="58585A"/>
                </a:solidFill>
                <a:latin typeface="Rubik"/>
                <a:ea typeface="Lato"/>
              </a:rPr>
              <a:t>Hygeia</a:t>
            </a:r>
            <a:r>
              <a:rPr lang="pl-PL" sz="1400" b="0" strike="noStrike" spc="-1" dirty="0">
                <a:solidFill>
                  <a:srgbClr val="58585A"/>
                </a:solidFill>
                <a:latin typeface="Rubik"/>
                <a:ea typeface="Lato"/>
              </a:rPr>
              <a:t> Public </a:t>
            </a:r>
            <a:r>
              <a:rPr lang="pl-PL" sz="1400" b="0" strike="noStrike" spc="-1" dirty="0" err="1">
                <a:solidFill>
                  <a:srgbClr val="58585A"/>
                </a:solidFill>
                <a:latin typeface="Rubik"/>
                <a:ea typeface="Lato"/>
              </a:rPr>
              <a:t>Health</a:t>
            </a:r>
            <a:r>
              <a:rPr lang="pl-PL" sz="1400" b="0" strike="noStrike" spc="-1" dirty="0">
                <a:solidFill>
                  <a:srgbClr val="58585A"/>
                </a:solidFill>
                <a:latin typeface="Rubik"/>
                <a:ea typeface="Lato"/>
              </a:rPr>
              <a:t>, rok 2013, tom 48, nr 4</a:t>
            </a:r>
            <a:endParaRPr lang="pl-PL" sz="1400" b="0" strike="noStrike" spc="-1" dirty="0">
              <a:latin typeface="Arial"/>
            </a:endParaRPr>
          </a:p>
          <a:p>
            <a:pPr marL="457200" indent="-31680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rgbClr val="58585A"/>
                </a:solidFill>
                <a:latin typeface="Rubik"/>
                <a:ea typeface="Lato"/>
              </a:rPr>
              <a:t>A. Senderski: Rozpoznawanie i postępowanie w zaburzeniach przetwarzania słuchowego u dzieci, Otolaryngologia, rok 2014, tom 13, nr 2</a:t>
            </a:r>
            <a:endParaRPr lang="pl-PL" sz="1400" b="0" strike="noStrike" spc="-1" dirty="0">
              <a:latin typeface="Arial"/>
            </a:endParaRPr>
          </a:p>
          <a:p>
            <a:pPr marL="457200" indent="-31680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rgbClr val="58585A"/>
                </a:solidFill>
                <a:latin typeface="Rubik"/>
                <a:ea typeface="Lato"/>
              </a:rPr>
              <a:t>Moje </a:t>
            </a:r>
            <a:r>
              <a:rPr lang="pl-PL" sz="1400" b="0" strike="noStrike" spc="-1" dirty="0" err="1">
                <a:solidFill>
                  <a:srgbClr val="58585A"/>
                </a:solidFill>
                <a:latin typeface="Rubik"/>
                <a:ea typeface="Lato"/>
              </a:rPr>
              <a:t>Bambino</a:t>
            </a:r>
            <a:r>
              <a:rPr lang="pl-PL" sz="1400" b="0" strike="noStrike" spc="-1" dirty="0">
                <a:solidFill>
                  <a:srgbClr val="58585A"/>
                </a:solidFill>
                <a:latin typeface="Rubik"/>
                <a:ea typeface="Lato"/>
              </a:rPr>
              <a:t>- W jaki sposób mózg przetwarza dźwięki?   </a:t>
            </a:r>
          </a:p>
          <a:p>
            <a:pPr marL="457200" indent="-316800">
              <a:lnSpc>
                <a:spcPct val="100000"/>
              </a:lnSpc>
              <a:buClr>
                <a:srgbClr val="23385C"/>
              </a:buClr>
              <a:buFont typeface="Arial"/>
              <a:buChar char="•"/>
            </a:pPr>
            <a:endParaRPr lang="pl-PL" sz="1400" spc="-1" dirty="0">
              <a:solidFill>
                <a:srgbClr val="58585A"/>
              </a:solidFill>
              <a:latin typeface="Rubik"/>
              <a:ea typeface="Lato"/>
            </a:endParaRPr>
          </a:p>
          <a:p>
            <a:pPr marL="140400">
              <a:lnSpc>
                <a:spcPct val="100000"/>
              </a:lnSpc>
              <a:buClr>
                <a:srgbClr val="23385C"/>
              </a:buClr>
            </a:pPr>
            <a:r>
              <a:rPr lang="pl-PL" sz="1400" b="0" strike="noStrike" spc="-1" dirty="0">
                <a:latin typeface="Arial"/>
              </a:rPr>
              <a:t>Opracowały:</a:t>
            </a:r>
          </a:p>
          <a:p>
            <a:pPr marL="140400">
              <a:lnSpc>
                <a:spcPct val="100000"/>
              </a:lnSpc>
              <a:buClr>
                <a:srgbClr val="23385C"/>
              </a:buClr>
            </a:pPr>
            <a:r>
              <a:rPr lang="pl-PL" sz="1400" spc="-1" dirty="0">
                <a:latin typeface="Arial"/>
              </a:rPr>
              <a:t>Danuta Pieczątka</a:t>
            </a:r>
          </a:p>
          <a:p>
            <a:pPr marL="140400">
              <a:lnSpc>
                <a:spcPct val="100000"/>
              </a:lnSpc>
              <a:buClr>
                <a:srgbClr val="23385C"/>
              </a:buClr>
            </a:pPr>
            <a:r>
              <a:rPr lang="pl-PL" sz="1400" b="0" strike="noStrike" spc="-1" dirty="0">
                <a:latin typeface="Arial"/>
              </a:rPr>
              <a:t>Monika </a:t>
            </a:r>
            <a:r>
              <a:rPr lang="pl-PL" sz="1400" b="0" strike="noStrike" spc="-1" dirty="0" err="1">
                <a:latin typeface="Arial"/>
              </a:rPr>
              <a:t>Szczęsna</a:t>
            </a:r>
            <a:endParaRPr lang="pl-PL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400" b="0" strike="noStrike" spc="-1" dirty="0">
              <a:latin typeface="Arial"/>
            </a:endParaRPr>
          </a:p>
        </p:txBody>
      </p:sp>
      <p:sp>
        <p:nvSpPr>
          <p:cNvPr id="2572" name="CustomShape 2"/>
          <p:cNvSpPr/>
          <p:nvPr/>
        </p:nvSpPr>
        <p:spPr>
          <a:xfrm>
            <a:off x="713880" y="444960"/>
            <a:ext cx="678852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28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Źródła</a:t>
            </a:r>
            <a:endParaRPr lang="pl-PL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" name="CustomShape 1"/>
          <p:cNvSpPr/>
          <p:nvPr/>
        </p:nvSpPr>
        <p:spPr>
          <a:xfrm>
            <a:off x="1120320" y="1106280"/>
            <a:ext cx="6903000" cy="196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pl-PL" sz="7200" b="0" strike="noStrike" spc="-1">
                <a:solidFill>
                  <a:srgbClr val="23385C"/>
                </a:solidFill>
                <a:latin typeface="Black Han Sans"/>
                <a:ea typeface="Black Han Sans"/>
              </a:rPr>
              <a:t>Nawet 83 000</a:t>
            </a:r>
            <a:endParaRPr lang="pl-PL" sz="7200" b="0" strike="noStrike" spc="-1">
              <a:latin typeface="Arial"/>
            </a:endParaRPr>
          </a:p>
        </p:txBody>
      </p:sp>
      <p:sp>
        <p:nvSpPr>
          <p:cNvPr id="1796" name="CustomShape 2"/>
          <p:cNvSpPr/>
          <p:nvPr/>
        </p:nvSpPr>
        <p:spPr>
          <a:xfrm>
            <a:off x="2444760" y="3052440"/>
            <a:ext cx="4480200" cy="58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pl-PL" sz="1600" b="0" strike="noStrike" spc="-1">
                <a:solidFill>
                  <a:srgbClr val="23385C"/>
                </a:solidFill>
                <a:latin typeface="Lato"/>
                <a:ea typeface="Lato"/>
              </a:rPr>
              <a:t>Liczba dzieci klas I-III u których szacunkowo mogą występować zaburzenia centralnego przetwarzania słuchowego. Liczba wszystkich dzieci w tych klasach: 1 193 405.</a:t>
            </a:r>
            <a:endParaRPr lang="pl-PL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99"/>
              </a:spcBef>
              <a:spcAft>
                <a:spcPts val="1599"/>
              </a:spcAft>
              <a:tabLst>
                <a:tab pos="0" algn="l"/>
              </a:tabLst>
            </a:pPr>
            <a:endParaRPr lang="pl-PL" sz="1600" b="0" strike="noStrike" spc="-1">
              <a:latin typeface="Arial"/>
            </a:endParaRPr>
          </a:p>
        </p:txBody>
      </p:sp>
      <p:grpSp>
        <p:nvGrpSpPr>
          <p:cNvPr id="1797" name="Group 3"/>
          <p:cNvGrpSpPr/>
          <p:nvPr/>
        </p:nvGrpSpPr>
        <p:grpSpPr>
          <a:xfrm>
            <a:off x="4230000" y="989640"/>
            <a:ext cx="682920" cy="785520"/>
            <a:chOff x="4230000" y="989640"/>
            <a:chExt cx="682920" cy="785520"/>
          </a:xfrm>
        </p:grpSpPr>
        <p:sp>
          <p:nvSpPr>
            <p:cNvPr id="1798" name="CustomShape 4"/>
            <p:cNvSpPr/>
            <p:nvPr/>
          </p:nvSpPr>
          <p:spPr>
            <a:xfrm>
              <a:off x="4238640" y="1651320"/>
              <a:ext cx="674280" cy="123840"/>
            </a:xfrm>
            <a:custGeom>
              <a:avLst/>
              <a:gdLst/>
              <a:ahLst/>
              <a:cxnLst/>
              <a:rect l="l" t="t" r="r" b="b"/>
              <a:pathLst>
                <a:path w="26998" h="4984">
                  <a:moveTo>
                    <a:pt x="10338" y="0"/>
                  </a:moveTo>
                  <a:lnTo>
                    <a:pt x="10338" y="812"/>
                  </a:lnTo>
                  <a:lnTo>
                    <a:pt x="10338" y="823"/>
                  </a:lnTo>
                  <a:cubicBezTo>
                    <a:pt x="10338" y="1927"/>
                    <a:pt x="9978" y="2824"/>
                    <a:pt x="8873" y="2824"/>
                  </a:cubicBezTo>
                  <a:lnTo>
                    <a:pt x="7786" y="2824"/>
                  </a:lnTo>
                  <a:cubicBezTo>
                    <a:pt x="6265" y="2824"/>
                    <a:pt x="6488" y="2065"/>
                    <a:pt x="5231" y="812"/>
                  </a:cubicBezTo>
                  <a:lnTo>
                    <a:pt x="4744" y="166"/>
                  </a:lnTo>
                  <a:cubicBezTo>
                    <a:pt x="1840" y="668"/>
                    <a:pt x="1" y="1415"/>
                    <a:pt x="1" y="2248"/>
                  </a:cubicBezTo>
                  <a:cubicBezTo>
                    <a:pt x="1" y="3759"/>
                    <a:pt x="6043" y="4984"/>
                    <a:pt x="13500" y="4984"/>
                  </a:cubicBezTo>
                  <a:cubicBezTo>
                    <a:pt x="20953" y="4984"/>
                    <a:pt x="26998" y="3759"/>
                    <a:pt x="26998" y="2248"/>
                  </a:cubicBezTo>
                  <a:cubicBezTo>
                    <a:pt x="26998" y="1370"/>
                    <a:pt x="24962" y="590"/>
                    <a:pt x="21796" y="88"/>
                  </a:cubicBezTo>
                  <a:lnTo>
                    <a:pt x="21253" y="812"/>
                  </a:lnTo>
                  <a:cubicBezTo>
                    <a:pt x="19997" y="2065"/>
                    <a:pt x="20219" y="2824"/>
                    <a:pt x="18702" y="2824"/>
                  </a:cubicBezTo>
                  <a:lnTo>
                    <a:pt x="17614" y="2824"/>
                  </a:lnTo>
                  <a:cubicBezTo>
                    <a:pt x="16503" y="2824"/>
                    <a:pt x="16146" y="1924"/>
                    <a:pt x="16146" y="812"/>
                  </a:cubicBezTo>
                  <a:lnTo>
                    <a:pt x="16146" y="29"/>
                  </a:lnTo>
                  <a:cubicBezTo>
                    <a:pt x="15310" y="81"/>
                    <a:pt x="14470" y="96"/>
                    <a:pt x="13648" y="96"/>
                  </a:cubicBezTo>
                  <a:cubicBezTo>
                    <a:pt x="12561" y="96"/>
                    <a:pt x="11442" y="78"/>
                    <a:pt x="10338" y="0"/>
                  </a:cubicBezTo>
                  <a:close/>
                </a:path>
              </a:pathLst>
            </a:custGeom>
            <a:solidFill>
              <a:srgbClr val="7994A9">
                <a:alpha val="65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99" name="CustomShape 5"/>
            <p:cNvSpPr/>
            <p:nvPr/>
          </p:nvSpPr>
          <p:spPr>
            <a:xfrm>
              <a:off x="4291200" y="1556280"/>
              <a:ext cx="205200" cy="164880"/>
            </a:xfrm>
            <a:custGeom>
              <a:avLst/>
              <a:gdLst/>
              <a:ahLst/>
              <a:cxnLst/>
              <a:rect l="l" t="t" r="r" b="b"/>
              <a:pathLst>
                <a:path w="8237" h="6624">
                  <a:moveTo>
                    <a:pt x="890" y="0"/>
                  </a:moveTo>
                  <a:cubicBezTo>
                    <a:pt x="358" y="0"/>
                    <a:pt x="0" y="116"/>
                    <a:pt x="0" y="448"/>
                  </a:cubicBezTo>
                  <a:lnTo>
                    <a:pt x="3130" y="4612"/>
                  </a:lnTo>
                  <a:cubicBezTo>
                    <a:pt x="4387" y="5865"/>
                    <a:pt x="4164" y="6624"/>
                    <a:pt x="5685" y="6624"/>
                  </a:cubicBezTo>
                  <a:lnTo>
                    <a:pt x="6772" y="6624"/>
                  </a:lnTo>
                  <a:cubicBezTo>
                    <a:pt x="7880" y="6624"/>
                    <a:pt x="8237" y="5724"/>
                    <a:pt x="8237" y="4612"/>
                  </a:cubicBezTo>
                  <a:lnTo>
                    <a:pt x="8237" y="2657"/>
                  </a:lnTo>
                  <a:cubicBezTo>
                    <a:pt x="8237" y="1546"/>
                    <a:pt x="7337" y="645"/>
                    <a:pt x="6229" y="645"/>
                  </a:cubicBezTo>
                  <a:lnTo>
                    <a:pt x="5141" y="645"/>
                  </a:lnTo>
                  <a:cubicBezTo>
                    <a:pt x="4361" y="645"/>
                    <a:pt x="2143" y="0"/>
                    <a:pt x="890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00" name="CustomShape 6"/>
            <p:cNvSpPr/>
            <p:nvPr/>
          </p:nvSpPr>
          <p:spPr>
            <a:xfrm>
              <a:off x="4642560" y="1556280"/>
              <a:ext cx="205200" cy="164880"/>
            </a:xfrm>
            <a:custGeom>
              <a:avLst/>
              <a:gdLst/>
              <a:ahLst/>
              <a:cxnLst/>
              <a:rect l="l" t="t" r="r" b="b"/>
              <a:pathLst>
                <a:path w="8241" h="6624">
                  <a:moveTo>
                    <a:pt x="7350" y="0"/>
                  </a:moveTo>
                  <a:cubicBezTo>
                    <a:pt x="6096" y="0"/>
                    <a:pt x="3877" y="645"/>
                    <a:pt x="3099" y="645"/>
                  </a:cubicBezTo>
                  <a:lnTo>
                    <a:pt x="2012" y="645"/>
                  </a:lnTo>
                  <a:cubicBezTo>
                    <a:pt x="900" y="645"/>
                    <a:pt x="0" y="1546"/>
                    <a:pt x="0" y="2657"/>
                  </a:cubicBezTo>
                  <a:lnTo>
                    <a:pt x="0" y="4612"/>
                  </a:lnTo>
                  <a:cubicBezTo>
                    <a:pt x="0" y="5724"/>
                    <a:pt x="357" y="6624"/>
                    <a:pt x="1468" y="6624"/>
                  </a:cubicBezTo>
                  <a:lnTo>
                    <a:pt x="2556" y="6624"/>
                  </a:lnTo>
                  <a:cubicBezTo>
                    <a:pt x="4073" y="6624"/>
                    <a:pt x="3851" y="5865"/>
                    <a:pt x="5107" y="4612"/>
                  </a:cubicBezTo>
                  <a:lnTo>
                    <a:pt x="8240" y="448"/>
                  </a:lnTo>
                  <a:cubicBezTo>
                    <a:pt x="8240" y="116"/>
                    <a:pt x="7882" y="0"/>
                    <a:pt x="7350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01" name="CustomShape 7"/>
            <p:cNvSpPr/>
            <p:nvPr/>
          </p:nvSpPr>
          <p:spPr>
            <a:xfrm>
              <a:off x="4497120" y="1671480"/>
              <a:ext cx="360" cy="360"/>
            </a:xfrm>
            <a:custGeom>
              <a:avLst/>
              <a:gdLst/>
              <a:ahLst/>
              <a:cxnLst/>
              <a:rect l="l" t="t" r="r" b="b"/>
              <a:pathLst>
                <a:path w="1" h="11">
                  <a:moveTo>
                    <a:pt x="1" y="0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rgbClr val="DCD5F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02" name="CustomShape 8"/>
            <p:cNvSpPr/>
            <p:nvPr/>
          </p:nvSpPr>
          <p:spPr>
            <a:xfrm>
              <a:off x="4291200" y="1567440"/>
              <a:ext cx="205200" cy="123120"/>
            </a:xfrm>
            <a:custGeom>
              <a:avLst/>
              <a:gdLst/>
              <a:ahLst/>
              <a:cxnLst/>
              <a:rect l="l" t="t" r="r" b="b"/>
              <a:pathLst>
                <a:path w="8237" h="4949">
                  <a:moveTo>
                    <a:pt x="0" y="0"/>
                  </a:moveTo>
                  <a:lnTo>
                    <a:pt x="1729" y="2298"/>
                  </a:lnTo>
                  <a:cubicBezTo>
                    <a:pt x="2562" y="2362"/>
                    <a:pt x="3476" y="2548"/>
                    <a:pt x="4330" y="2862"/>
                  </a:cubicBezTo>
                  <a:cubicBezTo>
                    <a:pt x="4411" y="2870"/>
                    <a:pt x="4492" y="2883"/>
                    <a:pt x="4574" y="2912"/>
                  </a:cubicBezTo>
                  <a:cubicBezTo>
                    <a:pt x="4845" y="3000"/>
                    <a:pt x="5110" y="3095"/>
                    <a:pt x="5371" y="3198"/>
                  </a:cubicBezTo>
                  <a:cubicBezTo>
                    <a:pt x="5625" y="3286"/>
                    <a:pt x="5876" y="3378"/>
                    <a:pt x="6123" y="3476"/>
                  </a:cubicBezTo>
                  <a:cubicBezTo>
                    <a:pt x="6800" y="3561"/>
                    <a:pt x="7425" y="3907"/>
                    <a:pt x="7781" y="4454"/>
                  </a:cubicBezTo>
                  <a:cubicBezTo>
                    <a:pt x="7923" y="4606"/>
                    <a:pt x="8046" y="4771"/>
                    <a:pt x="8159" y="4945"/>
                  </a:cubicBezTo>
                  <a:lnTo>
                    <a:pt x="8162" y="4948"/>
                  </a:lnTo>
                  <a:cubicBezTo>
                    <a:pt x="8216" y="4708"/>
                    <a:pt x="8237" y="4447"/>
                    <a:pt x="8237" y="4172"/>
                  </a:cubicBezTo>
                  <a:lnTo>
                    <a:pt x="8237" y="4161"/>
                  </a:lnTo>
                  <a:lnTo>
                    <a:pt x="8237" y="3349"/>
                  </a:lnTo>
                  <a:cubicBezTo>
                    <a:pt x="5078" y="3120"/>
                    <a:pt x="2015" y="237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03" name="CustomShape 9"/>
            <p:cNvSpPr/>
            <p:nvPr/>
          </p:nvSpPr>
          <p:spPr>
            <a:xfrm>
              <a:off x="4642560" y="1573200"/>
              <a:ext cx="200880" cy="114120"/>
            </a:xfrm>
            <a:custGeom>
              <a:avLst/>
              <a:gdLst/>
              <a:ahLst/>
              <a:cxnLst/>
              <a:rect l="l" t="t" r="r" b="b"/>
              <a:pathLst>
                <a:path w="8068" h="4599">
                  <a:moveTo>
                    <a:pt x="8068" y="0"/>
                  </a:moveTo>
                  <a:lnTo>
                    <a:pt x="8068" y="0"/>
                  </a:lnTo>
                  <a:cubicBezTo>
                    <a:pt x="6077" y="2276"/>
                    <a:pt x="3071" y="2961"/>
                    <a:pt x="0" y="3152"/>
                  </a:cubicBezTo>
                  <a:lnTo>
                    <a:pt x="0" y="3935"/>
                  </a:lnTo>
                  <a:cubicBezTo>
                    <a:pt x="0" y="4168"/>
                    <a:pt x="18" y="4394"/>
                    <a:pt x="53" y="4599"/>
                  </a:cubicBezTo>
                  <a:cubicBezTo>
                    <a:pt x="597" y="3804"/>
                    <a:pt x="1683" y="3282"/>
                    <a:pt x="2608" y="3282"/>
                  </a:cubicBezTo>
                  <a:lnTo>
                    <a:pt x="2612" y="3282"/>
                  </a:lnTo>
                  <a:cubicBezTo>
                    <a:pt x="2753" y="3258"/>
                    <a:pt x="2890" y="3247"/>
                    <a:pt x="3032" y="3247"/>
                  </a:cubicBezTo>
                  <a:cubicBezTo>
                    <a:pt x="3092" y="3247"/>
                    <a:pt x="3152" y="3250"/>
                    <a:pt x="3215" y="3254"/>
                  </a:cubicBezTo>
                  <a:cubicBezTo>
                    <a:pt x="3681" y="3187"/>
                    <a:pt x="4144" y="3127"/>
                    <a:pt x="4605" y="3092"/>
                  </a:cubicBezTo>
                  <a:cubicBezTo>
                    <a:pt x="4846" y="3056"/>
                    <a:pt x="5089" y="3025"/>
                    <a:pt x="5333" y="2996"/>
                  </a:cubicBezTo>
                  <a:cubicBezTo>
                    <a:pt x="5375" y="2989"/>
                    <a:pt x="5417" y="2986"/>
                    <a:pt x="5463" y="2983"/>
                  </a:cubicBezTo>
                  <a:cubicBezTo>
                    <a:pt x="5594" y="2968"/>
                    <a:pt x="5724" y="2954"/>
                    <a:pt x="5855" y="2944"/>
                  </a:cubicBezTo>
                  <a:lnTo>
                    <a:pt x="80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04" name="CustomShape 10"/>
            <p:cNvSpPr/>
            <p:nvPr/>
          </p:nvSpPr>
          <p:spPr>
            <a:xfrm>
              <a:off x="4258440" y="989640"/>
              <a:ext cx="202680" cy="185400"/>
            </a:xfrm>
            <a:custGeom>
              <a:avLst/>
              <a:gdLst/>
              <a:ahLst/>
              <a:cxnLst/>
              <a:rect l="l" t="t" r="r" b="b"/>
              <a:pathLst>
                <a:path w="8140" h="7448">
                  <a:moveTo>
                    <a:pt x="3651" y="1"/>
                  </a:moveTo>
                  <a:cubicBezTo>
                    <a:pt x="3140" y="1"/>
                    <a:pt x="2619" y="146"/>
                    <a:pt x="2118" y="466"/>
                  </a:cubicBezTo>
                  <a:cubicBezTo>
                    <a:pt x="481" y="1511"/>
                    <a:pt x="1" y="3685"/>
                    <a:pt x="1046" y="5322"/>
                  </a:cubicBezTo>
                  <a:cubicBezTo>
                    <a:pt x="1811" y="6519"/>
                    <a:pt x="3506" y="7447"/>
                    <a:pt x="5000" y="7447"/>
                  </a:cubicBezTo>
                  <a:cubicBezTo>
                    <a:pt x="5546" y="7447"/>
                    <a:pt x="6064" y="7323"/>
                    <a:pt x="6501" y="7044"/>
                  </a:cubicBezTo>
                  <a:cubicBezTo>
                    <a:pt x="8139" y="6000"/>
                    <a:pt x="7684" y="3512"/>
                    <a:pt x="6639" y="1877"/>
                  </a:cubicBezTo>
                  <a:cubicBezTo>
                    <a:pt x="5915" y="742"/>
                    <a:pt x="4807" y="1"/>
                    <a:pt x="3651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05" name="CustomShape 11"/>
            <p:cNvSpPr/>
            <p:nvPr/>
          </p:nvSpPr>
          <p:spPr>
            <a:xfrm>
              <a:off x="4665960" y="989640"/>
              <a:ext cx="202680" cy="185400"/>
            </a:xfrm>
            <a:custGeom>
              <a:avLst/>
              <a:gdLst/>
              <a:ahLst/>
              <a:cxnLst/>
              <a:rect l="l" t="t" r="r" b="b"/>
              <a:pathLst>
                <a:path w="8140" h="7448">
                  <a:moveTo>
                    <a:pt x="4489" y="1"/>
                  </a:moveTo>
                  <a:cubicBezTo>
                    <a:pt x="3332" y="1"/>
                    <a:pt x="2225" y="742"/>
                    <a:pt x="1501" y="1877"/>
                  </a:cubicBezTo>
                  <a:cubicBezTo>
                    <a:pt x="456" y="3512"/>
                    <a:pt x="1" y="6000"/>
                    <a:pt x="1639" y="7044"/>
                  </a:cubicBezTo>
                  <a:cubicBezTo>
                    <a:pt x="2076" y="7323"/>
                    <a:pt x="2594" y="7447"/>
                    <a:pt x="3140" y="7447"/>
                  </a:cubicBezTo>
                  <a:cubicBezTo>
                    <a:pt x="4634" y="7447"/>
                    <a:pt x="6329" y="6519"/>
                    <a:pt x="7094" y="5322"/>
                  </a:cubicBezTo>
                  <a:cubicBezTo>
                    <a:pt x="8139" y="3685"/>
                    <a:pt x="7659" y="1511"/>
                    <a:pt x="6025" y="466"/>
                  </a:cubicBezTo>
                  <a:cubicBezTo>
                    <a:pt x="5523" y="146"/>
                    <a:pt x="5001" y="1"/>
                    <a:pt x="448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06" name="CustomShape 12"/>
            <p:cNvSpPr/>
            <p:nvPr/>
          </p:nvSpPr>
          <p:spPr>
            <a:xfrm>
              <a:off x="4301280" y="1031400"/>
              <a:ext cx="116280" cy="106560"/>
            </a:xfrm>
            <a:custGeom>
              <a:avLst/>
              <a:gdLst/>
              <a:ahLst/>
              <a:cxnLst/>
              <a:rect l="l" t="t" r="r" b="b"/>
              <a:pathLst>
                <a:path w="4684" h="4286">
                  <a:moveTo>
                    <a:pt x="2101" y="1"/>
                  </a:moveTo>
                  <a:cubicBezTo>
                    <a:pt x="1807" y="1"/>
                    <a:pt x="1507" y="84"/>
                    <a:pt x="1218" y="268"/>
                  </a:cubicBezTo>
                  <a:cubicBezTo>
                    <a:pt x="276" y="868"/>
                    <a:pt x="0" y="2121"/>
                    <a:pt x="604" y="3060"/>
                  </a:cubicBezTo>
                  <a:cubicBezTo>
                    <a:pt x="1044" y="3750"/>
                    <a:pt x="2021" y="4286"/>
                    <a:pt x="2881" y="4286"/>
                  </a:cubicBezTo>
                  <a:cubicBezTo>
                    <a:pt x="3194" y="4286"/>
                    <a:pt x="3491" y="4215"/>
                    <a:pt x="3741" y="4055"/>
                  </a:cubicBezTo>
                  <a:cubicBezTo>
                    <a:pt x="4684" y="3451"/>
                    <a:pt x="4422" y="2022"/>
                    <a:pt x="3823" y="1080"/>
                  </a:cubicBezTo>
                  <a:cubicBezTo>
                    <a:pt x="3404" y="427"/>
                    <a:pt x="2767" y="1"/>
                    <a:pt x="2101" y="1"/>
                  </a:cubicBezTo>
                  <a:close/>
                </a:path>
              </a:pathLst>
            </a:custGeom>
            <a:solidFill>
              <a:srgbClr val="FAE0D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07" name="CustomShape 13"/>
            <p:cNvSpPr/>
            <p:nvPr/>
          </p:nvSpPr>
          <p:spPr>
            <a:xfrm>
              <a:off x="4709520" y="1031400"/>
              <a:ext cx="116280" cy="106560"/>
            </a:xfrm>
            <a:custGeom>
              <a:avLst/>
              <a:gdLst/>
              <a:ahLst/>
              <a:cxnLst/>
              <a:rect l="l" t="t" r="r" b="b"/>
              <a:pathLst>
                <a:path w="4684" h="4286">
                  <a:moveTo>
                    <a:pt x="2582" y="1"/>
                  </a:moveTo>
                  <a:cubicBezTo>
                    <a:pt x="1917" y="1"/>
                    <a:pt x="1280" y="427"/>
                    <a:pt x="861" y="1080"/>
                  </a:cubicBezTo>
                  <a:cubicBezTo>
                    <a:pt x="262" y="2022"/>
                    <a:pt x="1" y="3451"/>
                    <a:pt x="942" y="4055"/>
                  </a:cubicBezTo>
                  <a:cubicBezTo>
                    <a:pt x="1193" y="4215"/>
                    <a:pt x="1490" y="4286"/>
                    <a:pt x="1803" y="4286"/>
                  </a:cubicBezTo>
                  <a:cubicBezTo>
                    <a:pt x="2663" y="4286"/>
                    <a:pt x="3640" y="3750"/>
                    <a:pt x="4080" y="3060"/>
                  </a:cubicBezTo>
                  <a:cubicBezTo>
                    <a:pt x="4684" y="2121"/>
                    <a:pt x="4405" y="868"/>
                    <a:pt x="3466" y="268"/>
                  </a:cubicBezTo>
                  <a:cubicBezTo>
                    <a:pt x="3177" y="84"/>
                    <a:pt x="2877" y="1"/>
                    <a:pt x="2582" y="1"/>
                  </a:cubicBezTo>
                  <a:close/>
                </a:path>
              </a:pathLst>
            </a:custGeom>
            <a:solidFill>
              <a:srgbClr val="FAE0D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08" name="CustomShape 14"/>
            <p:cNvSpPr/>
            <p:nvPr/>
          </p:nvSpPr>
          <p:spPr>
            <a:xfrm>
              <a:off x="4284360" y="999720"/>
              <a:ext cx="150120" cy="164160"/>
            </a:xfrm>
            <a:custGeom>
              <a:avLst/>
              <a:gdLst/>
              <a:ahLst/>
              <a:cxnLst/>
              <a:rect l="l" t="t" r="r" b="b"/>
              <a:pathLst>
                <a:path w="6039" h="6590">
                  <a:moveTo>
                    <a:pt x="4058" y="1"/>
                  </a:moveTo>
                  <a:lnTo>
                    <a:pt x="4058" y="1"/>
                  </a:lnTo>
                  <a:cubicBezTo>
                    <a:pt x="4206" y="416"/>
                    <a:pt x="4182" y="240"/>
                    <a:pt x="4270" y="745"/>
                  </a:cubicBezTo>
                  <a:cubicBezTo>
                    <a:pt x="4316" y="903"/>
                    <a:pt x="4341" y="1063"/>
                    <a:pt x="4348" y="1221"/>
                  </a:cubicBezTo>
                  <a:cubicBezTo>
                    <a:pt x="4383" y="1440"/>
                    <a:pt x="4397" y="1662"/>
                    <a:pt x="4390" y="1892"/>
                  </a:cubicBezTo>
                  <a:cubicBezTo>
                    <a:pt x="4387" y="1973"/>
                    <a:pt x="4372" y="2047"/>
                    <a:pt x="4359" y="2121"/>
                  </a:cubicBezTo>
                  <a:lnTo>
                    <a:pt x="4359" y="2160"/>
                  </a:lnTo>
                  <a:cubicBezTo>
                    <a:pt x="4405" y="2220"/>
                    <a:pt x="4450" y="2280"/>
                    <a:pt x="4493" y="2347"/>
                  </a:cubicBezTo>
                  <a:cubicBezTo>
                    <a:pt x="4630" y="2563"/>
                    <a:pt x="4750" y="2806"/>
                    <a:pt x="4842" y="3056"/>
                  </a:cubicBezTo>
                  <a:cubicBezTo>
                    <a:pt x="5202" y="2784"/>
                    <a:pt x="5597" y="2534"/>
                    <a:pt x="6038" y="2312"/>
                  </a:cubicBezTo>
                  <a:cubicBezTo>
                    <a:pt x="5908" y="2019"/>
                    <a:pt x="5756" y="1740"/>
                    <a:pt x="5590" y="1478"/>
                  </a:cubicBezTo>
                  <a:cubicBezTo>
                    <a:pt x="5180" y="840"/>
                    <a:pt x="4651" y="328"/>
                    <a:pt x="4058" y="1"/>
                  </a:cubicBezTo>
                  <a:close/>
                  <a:moveTo>
                    <a:pt x="1719" y="4835"/>
                  </a:moveTo>
                  <a:cubicBezTo>
                    <a:pt x="1489" y="4877"/>
                    <a:pt x="1256" y="4913"/>
                    <a:pt x="1023" y="4937"/>
                  </a:cubicBezTo>
                  <a:cubicBezTo>
                    <a:pt x="974" y="4941"/>
                    <a:pt x="929" y="4941"/>
                    <a:pt x="886" y="4941"/>
                  </a:cubicBezTo>
                  <a:cubicBezTo>
                    <a:pt x="727" y="4941"/>
                    <a:pt x="632" y="4934"/>
                    <a:pt x="543" y="4930"/>
                  </a:cubicBezTo>
                  <a:cubicBezTo>
                    <a:pt x="459" y="4926"/>
                    <a:pt x="381" y="4920"/>
                    <a:pt x="254" y="4920"/>
                  </a:cubicBezTo>
                  <a:cubicBezTo>
                    <a:pt x="188" y="4920"/>
                    <a:pt x="106" y="4923"/>
                    <a:pt x="0" y="4926"/>
                  </a:cubicBezTo>
                  <a:cubicBezTo>
                    <a:pt x="437" y="5607"/>
                    <a:pt x="1178" y="6205"/>
                    <a:pt x="2008" y="6589"/>
                  </a:cubicBezTo>
                  <a:cubicBezTo>
                    <a:pt x="2241" y="6183"/>
                    <a:pt x="2478" y="5788"/>
                    <a:pt x="2724" y="5407"/>
                  </a:cubicBezTo>
                  <a:cubicBezTo>
                    <a:pt x="2357" y="5280"/>
                    <a:pt x="2008" y="5078"/>
                    <a:pt x="1719" y="483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09" name="CustomShape 15"/>
            <p:cNvSpPr/>
            <p:nvPr/>
          </p:nvSpPr>
          <p:spPr>
            <a:xfrm>
              <a:off x="4327560" y="1053720"/>
              <a:ext cx="77400" cy="80280"/>
            </a:xfrm>
            <a:custGeom>
              <a:avLst/>
              <a:gdLst/>
              <a:ahLst/>
              <a:cxnLst/>
              <a:rect l="l" t="t" r="r" b="b"/>
              <a:pathLst>
                <a:path w="3124" h="3247">
                  <a:moveTo>
                    <a:pt x="2641" y="0"/>
                  </a:moveTo>
                  <a:cubicBezTo>
                    <a:pt x="2658" y="462"/>
                    <a:pt x="2556" y="932"/>
                    <a:pt x="2263" y="1377"/>
                  </a:cubicBezTo>
                  <a:cubicBezTo>
                    <a:pt x="1758" y="2156"/>
                    <a:pt x="908" y="2499"/>
                    <a:pt x="1" y="2675"/>
                  </a:cubicBezTo>
                  <a:cubicBezTo>
                    <a:pt x="290" y="2918"/>
                    <a:pt x="639" y="3120"/>
                    <a:pt x="1006" y="3247"/>
                  </a:cubicBezTo>
                  <a:cubicBezTo>
                    <a:pt x="1592" y="2361"/>
                    <a:pt x="2252" y="1556"/>
                    <a:pt x="3124" y="896"/>
                  </a:cubicBezTo>
                  <a:cubicBezTo>
                    <a:pt x="3032" y="646"/>
                    <a:pt x="2912" y="403"/>
                    <a:pt x="2775" y="187"/>
                  </a:cubicBezTo>
                  <a:cubicBezTo>
                    <a:pt x="2732" y="120"/>
                    <a:pt x="2687" y="60"/>
                    <a:pt x="2641" y="0"/>
                  </a:cubicBezTo>
                  <a:close/>
                </a:path>
              </a:pathLst>
            </a:custGeom>
            <a:solidFill>
              <a:srgbClr val="E8CDC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10" name="CustomShape 16"/>
            <p:cNvSpPr/>
            <p:nvPr/>
          </p:nvSpPr>
          <p:spPr>
            <a:xfrm>
              <a:off x="4703400" y="1036440"/>
              <a:ext cx="360" cy="360"/>
            </a:xfrm>
            <a:custGeom>
              <a:avLst/>
              <a:gdLst/>
              <a:ahLst/>
              <a:cxnLst/>
              <a:rect l="l" t="t" r="r" b="b"/>
              <a:pathLst>
                <a:path w="5" h="5">
                  <a:moveTo>
                    <a:pt x="5" y="1"/>
                  </a:moveTo>
                  <a:cubicBezTo>
                    <a:pt x="1" y="1"/>
                    <a:pt x="1" y="4"/>
                    <a:pt x="1" y="4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EDE9F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11" name="CustomShape 17"/>
            <p:cNvSpPr/>
            <p:nvPr/>
          </p:nvSpPr>
          <p:spPr>
            <a:xfrm>
              <a:off x="4695120" y="990000"/>
              <a:ext cx="144000" cy="169560"/>
            </a:xfrm>
            <a:custGeom>
              <a:avLst/>
              <a:gdLst/>
              <a:ahLst/>
              <a:cxnLst/>
              <a:rect l="l" t="t" r="r" b="b"/>
              <a:pathLst>
                <a:path w="5789" h="6809">
                  <a:moveTo>
                    <a:pt x="3184" y="0"/>
                  </a:moveTo>
                  <a:lnTo>
                    <a:pt x="3184" y="0"/>
                  </a:lnTo>
                  <a:cubicBezTo>
                    <a:pt x="2083" y="57"/>
                    <a:pt x="1041" y="777"/>
                    <a:pt x="347" y="1857"/>
                  </a:cubicBezTo>
                  <a:cubicBezTo>
                    <a:pt x="343" y="1857"/>
                    <a:pt x="343" y="1860"/>
                    <a:pt x="343" y="1860"/>
                  </a:cubicBezTo>
                  <a:cubicBezTo>
                    <a:pt x="343" y="1860"/>
                    <a:pt x="343" y="1864"/>
                    <a:pt x="339" y="1864"/>
                  </a:cubicBezTo>
                  <a:cubicBezTo>
                    <a:pt x="339" y="1867"/>
                    <a:pt x="339" y="1867"/>
                    <a:pt x="336" y="1870"/>
                  </a:cubicBezTo>
                  <a:cubicBezTo>
                    <a:pt x="215" y="2058"/>
                    <a:pt x="103" y="2259"/>
                    <a:pt x="0" y="2468"/>
                  </a:cubicBezTo>
                  <a:cubicBezTo>
                    <a:pt x="442" y="2672"/>
                    <a:pt x="841" y="2908"/>
                    <a:pt x="1207" y="3170"/>
                  </a:cubicBezTo>
                  <a:cubicBezTo>
                    <a:pt x="1274" y="3018"/>
                    <a:pt x="1355" y="2873"/>
                    <a:pt x="1440" y="2739"/>
                  </a:cubicBezTo>
                  <a:cubicBezTo>
                    <a:pt x="1578" y="2523"/>
                    <a:pt x="1737" y="2336"/>
                    <a:pt x="1917" y="2178"/>
                  </a:cubicBezTo>
                  <a:cubicBezTo>
                    <a:pt x="1991" y="1854"/>
                    <a:pt x="2114" y="1328"/>
                    <a:pt x="2185" y="1091"/>
                  </a:cubicBezTo>
                  <a:cubicBezTo>
                    <a:pt x="2450" y="675"/>
                    <a:pt x="2792" y="308"/>
                    <a:pt x="3184" y="0"/>
                  </a:cubicBezTo>
                  <a:close/>
                  <a:moveTo>
                    <a:pt x="4084" y="5329"/>
                  </a:moveTo>
                  <a:cubicBezTo>
                    <a:pt x="3914" y="5460"/>
                    <a:pt x="3727" y="5573"/>
                    <a:pt x="3530" y="5668"/>
                  </a:cubicBezTo>
                  <a:cubicBezTo>
                    <a:pt x="3780" y="6035"/>
                    <a:pt x="4017" y="6416"/>
                    <a:pt x="4256" y="6808"/>
                  </a:cubicBezTo>
                  <a:cubicBezTo>
                    <a:pt x="4867" y="6473"/>
                    <a:pt x="5411" y="6025"/>
                    <a:pt x="5788" y="5517"/>
                  </a:cubicBezTo>
                  <a:lnTo>
                    <a:pt x="5788" y="5517"/>
                  </a:lnTo>
                  <a:cubicBezTo>
                    <a:pt x="5556" y="5597"/>
                    <a:pt x="5414" y="5717"/>
                    <a:pt x="5230" y="5717"/>
                  </a:cubicBezTo>
                  <a:cubicBezTo>
                    <a:pt x="5157" y="5717"/>
                    <a:pt x="5075" y="5696"/>
                    <a:pt x="4976" y="5644"/>
                  </a:cubicBezTo>
                  <a:cubicBezTo>
                    <a:pt x="4391" y="5478"/>
                    <a:pt x="4264" y="5442"/>
                    <a:pt x="4084" y="532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12" name="CustomShape 18"/>
            <p:cNvSpPr/>
            <p:nvPr/>
          </p:nvSpPr>
          <p:spPr>
            <a:xfrm>
              <a:off x="4725360" y="1044360"/>
              <a:ext cx="71280" cy="86760"/>
            </a:xfrm>
            <a:custGeom>
              <a:avLst/>
              <a:gdLst/>
              <a:ahLst/>
              <a:cxnLst/>
              <a:rect l="l" t="t" r="r" b="b"/>
              <a:pathLst>
                <a:path w="2877" h="3492">
                  <a:moveTo>
                    <a:pt x="652" y="247"/>
                  </a:moveTo>
                  <a:cubicBezTo>
                    <a:pt x="649" y="264"/>
                    <a:pt x="646" y="273"/>
                    <a:pt x="646" y="273"/>
                  </a:cubicBezTo>
                  <a:cubicBezTo>
                    <a:pt x="646" y="273"/>
                    <a:pt x="648" y="264"/>
                    <a:pt x="652" y="247"/>
                  </a:cubicBezTo>
                  <a:close/>
                  <a:moveTo>
                    <a:pt x="710" y="1"/>
                  </a:moveTo>
                  <a:cubicBezTo>
                    <a:pt x="530" y="159"/>
                    <a:pt x="371" y="346"/>
                    <a:pt x="233" y="562"/>
                  </a:cubicBezTo>
                  <a:cubicBezTo>
                    <a:pt x="148" y="696"/>
                    <a:pt x="67" y="841"/>
                    <a:pt x="0" y="993"/>
                  </a:cubicBezTo>
                  <a:cubicBezTo>
                    <a:pt x="940" y="1670"/>
                    <a:pt x="1666" y="2527"/>
                    <a:pt x="2323" y="3491"/>
                  </a:cubicBezTo>
                  <a:cubicBezTo>
                    <a:pt x="2520" y="3396"/>
                    <a:pt x="2707" y="3283"/>
                    <a:pt x="2877" y="3152"/>
                  </a:cubicBezTo>
                  <a:cubicBezTo>
                    <a:pt x="2782" y="3096"/>
                    <a:pt x="2679" y="3018"/>
                    <a:pt x="2492" y="2895"/>
                  </a:cubicBezTo>
                  <a:cubicBezTo>
                    <a:pt x="2121" y="2693"/>
                    <a:pt x="1797" y="2415"/>
                    <a:pt x="1543" y="2055"/>
                  </a:cubicBezTo>
                  <a:cubicBezTo>
                    <a:pt x="1236" y="1625"/>
                    <a:pt x="771" y="852"/>
                    <a:pt x="653" y="241"/>
                  </a:cubicBezTo>
                  <a:lnTo>
                    <a:pt x="653" y="241"/>
                  </a:lnTo>
                  <a:cubicBezTo>
                    <a:pt x="663" y="197"/>
                    <a:pt x="683" y="110"/>
                    <a:pt x="710" y="1"/>
                  </a:cubicBezTo>
                  <a:close/>
                </a:path>
              </a:pathLst>
            </a:custGeom>
            <a:solidFill>
              <a:srgbClr val="E8CDC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13" name="CustomShape 19"/>
            <p:cNvSpPr/>
            <p:nvPr/>
          </p:nvSpPr>
          <p:spPr>
            <a:xfrm>
              <a:off x="4230000" y="1029960"/>
              <a:ext cx="672120" cy="622800"/>
            </a:xfrm>
            <a:custGeom>
              <a:avLst/>
              <a:gdLst/>
              <a:ahLst/>
              <a:cxnLst/>
              <a:rect l="l" t="t" r="r" b="b"/>
              <a:pathLst>
                <a:path w="26920" h="24947">
                  <a:moveTo>
                    <a:pt x="13993" y="0"/>
                  </a:moveTo>
                  <a:cubicBezTo>
                    <a:pt x="5787" y="0"/>
                    <a:pt x="5089" y="4217"/>
                    <a:pt x="2463" y="8381"/>
                  </a:cubicBezTo>
                  <a:cubicBezTo>
                    <a:pt x="922" y="10827"/>
                    <a:pt x="0" y="15087"/>
                    <a:pt x="448" y="17183"/>
                  </a:cubicBezTo>
                  <a:cubicBezTo>
                    <a:pt x="2012" y="24516"/>
                    <a:pt x="8388" y="24947"/>
                    <a:pt x="13993" y="24947"/>
                  </a:cubicBezTo>
                  <a:cubicBezTo>
                    <a:pt x="19593" y="24947"/>
                    <a:pt x="25868" y="24262"/>
                    <a:pt x="26800" y="16022"/>
                  </a:cubicBezTo>
                  <a:cubicBezTo>
                    <a:pt x="26919" y="14938"/>
                    <a:pt x="26175" y="10601"/>
                    <a:pt x="24594" y="8127"/>
                  </a:cubicBezTo>
                  <a:cubicBezTo>
                    <a:pt x="21958" y="4002"/>
                    <a:pt x="20878" y="0"/>
                    <a:pt x="13993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14" name="CustomShape 20"/>
            <p:cNvSpPr/>
            <p:nvPr/>
          </p:nvSpPr>
          <p:spPr>
            <a:xfrm>
              <a:off x="4238640" y="1029960"/>
              <a:ext cx="661320" cy="622800"/>
            </a:xfrm>
            <a:custGeom>
              <a:avLst/>
              <a:gdLst/>
              <a:ahLst/>
              <a:cxnLst/>
              <a:rect l="l" t="t" r="r" b="b"/>
              <a:pathLst>
                <a:path w="26475" h="24947">
                  <a:moveTo>
                    <a:pt x="13658" y="0"/>
                  </a:moveTo>
                  <a:cubicBezTo>
                    <a:pt x="13083" y="0"/>
                    <a:pt x="12546" y="22"/>
                    <a:pt x="12045" y="60"/>
                  </a:cubicBezTo>
                  <a:lnTo>
                    <a:pt x="14257" y="11"/>
                  </a:lnTo>
                  <a:cubicBezTo>
                    <a:pt x="14064" y="4"/>
                    <a:pt x="13863" y="0"/>
                    <a:pt x="13658" y="0"/>
                  </a:cubicBezTo>
                  <a:close/>
                  <a:moveTo>
                    <a:pt x="11064" y="170"/>
                  </a:moveTo>
                  <a:lnTo>
                    <a:pt x="11064" y="170"/>
                  </a:lnTo>
                  <a:cubicBezTo>
                    <a:pt x="10482" y="250"/>
                    <a:pt x="9952" y="360"/>
                    <a:pt x="9465" y="498"/>
                  </a:cubicBezTo>
                  <a:cubicBezTo>
                    <a:pt x="10104" y="339"/>
                    <a:pt x="10767" y="219"/>
                    <a:pt x="11064" y="170"/>
                  </a:cubicBezTo>
                  <a:close/>
                  <a:moveTo>
                    <a:pt x="14731" y="35"/>
                  </a:moveTo>
                  <a:cubicBezTo>
                    <a:pt x="14723" y="159"/>
                    <a:pt x="14695" y="597"/>
                    <a:pt x="14646" y="1200"/>
                  </a:cubicBezTo>
                  <a:cubicBezTo>
                    <a:pt x="14889" y="1214"/>
                    <a:pt x="15129" y="1239"/>
                    <a:pt x="15370" y="1278"/>
                  </a:cubicBezTo>
                  <a:cubicBezTo>
                    <a:pt x="15422" y="621"/>
                    <a:pt x="15475" y="152"/>
                    <a:pt x="15479" y="106"/>
                  </a:cubicBezTo>
                  <a:cubicBezTo>
                    <a:pt x="15239" y="78"/>
                    <a:pt x="14988" y="53"/>
                    <a:pt x="14731" y="35"/>
                  </a:cubicBezTo>
                  <a:close/>
                  <a:moveTo>
                    <a:pt x="12016" y="64"/>
                  </a:moveTo>
                  <a:cubicBezTo>
                    <a:pt x="11741" y="85"/>
                    <a:pt x="11477" y="113"/>
                    <a:pt x="11223" y="149"/>
                  </a:cubicBezTo>
                  <a:cubicBezTo>
                    <a:pt x="11226" y="201"/>
                    <a:pt x="11272" y="703"/>
                    <a:pt x="11314" y="1394"/>
                  </a:cubicBezTo>
                  <a:cubicBezTo>
                    <a:pt x="11558" y="1348"/>
                    <a:pt x="11805" y="1313"/>
                    <a:pt x="12055" y="1284"/>
                  </a:cubicBezTo>
                  <a:cubicBezTo>
                    <a:pt x="12027" y="579"/>
                    <a:pt x="12016" y="95"/>
                    <a:pt x="12016" y="64"/>
                  </a:cubicBezTo>
                  <a:close/>
                  <a:moveTo>
                    <a:pt x="18104" y="797"/>
                  </a:moveTo>
                  <a:cubicBezTo>
                    <a:pt x="18065" y="911"/>
                    <a:pt x="17886" y="1436"/>
                    <a:pt x="17632" y="2114"/>
                  </a:cubicBezTo>
                  <a:cubicBezTo>
                    <a:pt x="18881" y="2876"/>
                    <a:pt x="19876" y="4037"/>
                    <a:pt x="20681" y="5265"/>
                  </a:cubicBezTo>
                  <a:cubicBezTo>
                    <a:pt x="23162" y="9049"/>
                    <a:pt x="25134" y="14554"/>
                    <a:pt x="22297" y="18714"/>
                  </a:cubicBezTo>
                  <a:cubicBezTo>
                    <a:pt x="20740" y="20994"/>
                    <a:pt x="17953" y="21965"/>
                    <a:pt x="15179" y="22162"/>
                  </a:cubicBezTo>
                  <a:cubicBezTo>
                    <a:pt x="15055" y="22204"/>
                    <a:pt x="14921" y="22237"/>
                    <a:pt x="14769" y="22243"/>
                  </a:cubicBezTo>
                  <a:cubicBezTo>
                    <a:pt x="14350" y="22265"/>
                    <a:pt x="13940" y="22276"/>
                    <a:pt x="13531" y="22276"/>
                  </a:cubicBezTo>
                  <a:cubicBezTo>
                    <a:pt x="13379" y="22346"/>
                    <a:pt x="13199" y="22385"/>
                    <a:pt x="12995" y="22385"/>
                  </a:cubicBezTo>
                  <a:lnTo>
                    <a:pt x="12927" y="22385"/>
                  </a:lnTo>
                  <a:cubicBezTo>
                    <a:pt x="12578" y="22370"/>
                    <a:pt x="12243" y="22325"/>
                    <a:pt x="11915" y="22258"/>
                  </a:cubicBezTo>
                  <a:cubicBezTo>
                    <a:pt x="11865" y="22261"/>
                    <a:pt x="11816" y="22261"/>
                    <a:pt x="11767" y="22261"/>
                  </a:cubicBezTo>
                  <a:cubicBezTo>
                    <a:pt x="11516" y="22261"/>
                    <a:pt x="11280" y="22233"/>
                    <a:pt x="11050" y="22176"/>
                  </a:cubicBezTo>
                  <a:cubicBezTo>
                    <a:pt x="10566" y="22173"/>
                    <a:pt x="10076" y="22131"/>
                    <a:pt x="9581" y="22032"/>
                  </a:cubicBezTo>
                  <a:cubicBezTo>
                    <a:pt x="8223" y="21763"/>
                    <a:pt x="6875" y="21224"/>
                    <a:pt x="5672" y="20549"/>
                  </a:cubicBezTo>
                  <a:cubicBezTo>
                    <a:pt x="3427" y="19297"/>
                    <a:pt x="1613" y="17261"/>
                    <a:pt x="2079" y="14783"/>
                  </a:cubicBezTo>
                  <a:cubicBezTo>
                    <a:pt x="1959" y="14021"/>
                    <a:pt x="2037" y="13174"/>
                    <a:pt x="2188" y="12383"/>
                  </a:cubicBezTo>
                  <a:cubicBezTo>
                    <a:pt x="2213" y="12189"/>
                    <a:pt x="2245" y="11995"/>
                    <a:pt x="2287" y="11805"/>
                  </a:cubicBezTo>
                  <a:cubicBezTo>
                    <a:pt x="2309" y="11413"/>
                    <a:pt x="2400" y="11024"/>
                    <a:pt x="2552" y="10658"/>
                  </a:cubicBezTo>
                  <a:cubicBezTo>
                    <a:pt x="2810" y="8643"/>
                    <a:pt x="3893" y="6853"/>
                    <a:pt x="5139" y="5241"/>
                  </a:cubicBezTo>
                  <a:cubicBezTo>
                    <a:pt x="6141" y="3949"/>
                    <a:pt x="7341" y="2897"/>
                    <a:pt x="8767" y="2203"/>
                  </a:cubicBezTo>
                  <a:cubicBezTo>
                    <a:pt x="8523" y="1542"/>
                    <a:pt x="8353" y="1027"/>
                    <a:pt x="8315" y="903"/>
                  </a:cubicBezTo>
                  <a:cubicBezTo>
                    <a:pt x="7694" y="1168"/>
                    <a:pt x="7154" y="1489"/>
                    <a:pt x="6681" y="1849"/>
                  </a:cubicBezTo>
                  <a:cubicBezTo>
                    <a:pt x="5809" y="2509"/>
                    <a:pt x="5149" y="3314"/>
                    <a:pt x="4563" y="4200"/>
                  </a:cubicBezTo>
                  <a:cubicBezTo>
                    <a:pt x="3724" y="5480"/>
                    <a:pt x="3043" y="6935"/>
                    <a:pt x="2128" y="8381"/>
                  </a:cubicBezTo>
                  <a:cubicBezTo>
                    <a:pt x="851" y="10410"/>
                    <a:pt x="1" y="13686"/>
                    <a:pt x="1" y="15937"/>
                  </a:cubicBezTo>
                  <a:cubicBezTo>
                    <a:pt x="1" y="16403"/>
                    <a:pt x="36" y="16823"/>
                    <a:pt x="113" y="17183"/>
                  </a:cubicBezTo>
                  <a:cubicBezTo>
                    <a:pt x="1677" y="24516"/>
                    <a:pt x="8053" y="24947"/>
                    <a:pt x="13658" y="24947"/>
                  </a:cubicBezTo>
                  <a:cubicBezTo>
                    <a:pt x="19258" y="24947"/>
                    <a:pt x="25533" y="24262"/>
                    <a:pt x="26465" y="16022"/>
                  </a:cubicBezTo>
                  <a:cubicBezTo>
                    <a:pt x="26471" y="15944"/>
                    <a:pt x="26475" y="15852"/>
                    <a:pt x="26475" y="15746"/>
                  </a:cubicBezTo>
                  <a:cubicBezTo>
                    <a:pt x="26475" y="14339"/>
                    <a:pt x="25727" y="10428"/>
                    <a:pt x="24259" y="8127"/>
                  </a:cubicBezTo>
                  <a:cubicBezTo>
                    <a:pt x="23352" y="6705"/>
                    <a:pt x="22629" y="5301"/>
                    <a:pt x="21789" y="4069"/>
                  </a:cubicBezTo>
                  <a:cubicBezTo>
                    <a:pt x="21132" y="3105"/>
                    <a:pt x="20406" y="2248"/>
                    <a:pt x="19466" y="1571"/>
                  </a:cubicBezTo>
                  <a:cubicBezTo>
                    <a:pt x="19100" y="1309"/>
                    <a:pt x="18701" y="1073"/>
                    <a:pt x="18259" y="869"/>
                  </a:cubicBezTo>
                  <a:cubicBezTo>
                    <a:pt x="18210" y="843"/>
                    <a:pt x="18157" y="822"/>
                    <a:pt x="18104" y="797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15" name="CustomShape 21"/>
            <p:cNvSpPr/>
            <p:nvPr/>
          </p:nvSpPr>
          <p:spPr>
            <a:xfrm>
              <a:off x="4538880" y="1029960"/>
              <a:ext cx="67320" cy="179280"/>
            </a:xfrm>
            <a:custGeom>
              <a:avLst/>
              <a:gdLst/>
              <a:ahLst/>
              <a:cxnLst/>
              <a:rect l="l" t="t" r="r" b="b"/>
              <a:pathLst>
                <a:path w="2715" h="7193">
                  <a:moveTo>
                    <a:pt x="2715" y="0"/>
                  </a:moveTo>
                  <a:lnTo>
                    <a:pt x="0" y="64"/>
                  </a:lnTo>
                  <a:cubicBezTo>
                    <a:pt x="0" y="64"/>
                    <a:pt x="113" y="7192"/>
                    <a:pt x="1214" y="7192"/>
                  </a:cubicBezTo>
                  <a:cubicBezTo>
                    <a:pt x="1216" y="7192"/>
                    <a:pt x="1219" y="7192"/>
                    <a:pt x="1222" y="7192"/>
                  </a:cubicBezTo>
                  <a:cubicBezTo>
                    <a:pt x="2330" y="7153"/>
                    <a:pt x="2715" y="1"/>
                    <a:pt x="2715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16" name="CustomShape 22"/>
            <p:cNvSpPr/>
            <p:nvPr/>
          </p:nvSpPr>
          <p:spPr>
            <a:xfrm>
              <a:off x="4446000" y="1033560"/>
              <a:ext cx="85680" cy="145800"/>
            </a:xfrm>
            <a:custGeom>
              <a:avLst/>
              <a:gdLst/>
              <a:ahLst/>
              <a:cxnLst/>
              <a:rect l="l" t="t" r="r" b="b"/>
              <a:pathLst>
                <a:path w="3449" h="5855">
                  <a:moveTo>
                    <a:pt x="2919" y="0"/>
                  </a:moveTo>
                  <a:cubicBezTo>
                    <a:pt x="2919" y="0"/>
                    <a:pt x="826" y="335"/>
                    <a:pt x="0" y="734"/>
                  </a:cubicBezTo>
                  <a:cubicBezTo>
                    <a:pt x="0" y="734"/>
                    <a:pt x="1647" y="5854"/>
                    <a:pt x="2530" y="5854"/>
                  </a:cubicBezTo>
                  <a:cubicBezTo>
                    <a:pt x="2548" y="5854"/>
                    <a:pt x="2566" y="5852"/>
                    <a:pt x="2583" y="5847"/>
                  </a:cubicBezTo>
                  <a:cubicBezTo>
                    <a:pt x="3448" y="5632"/>
                    <a:pt x="2919" y="0"/>
                    <a:pt x="2919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17" name="CustomShape 23"/>
            <p:cNvSpPr/>
            <p:nvPr/>
          </p:nvSpPr>
          <p:spPr>
            <a:xfrm>
              <a:off x="4609800" y="1032480"/>
              <a:ext cx="81000" cy="146880"/>
            </a:xfrm>
            <a:custGeom>
              <a:avLst/>
              <a:gdLst/>
              <a:ahLst/>
              <a:cxnLst/>
              <a:rect l="l" t="t" r="r" b="b"/>
              <a:pathLst>
                <a:path w="3266" h="5899">
                  <a:moveTo>
                    <a:pt x="633" y="0"/>
                  </a:moveTo>
                  <a:cubicBezTo>
                    <a:pt x="633" y="0"/>
                    <a:pt x="1" y="5707"/>
                    <a:pt x="714" y="5894"/>
                  </a:cubicBezTo>
                  <a:cubicBezTo>
                    <a:pt x="726" y="5897"/>
                    <a:pt x="739" y="5899"/>
                    <a:pt x="752" y="5899"/>
                  </a:cubicBezTo>
                  <a:cubicBezTo>
                    <a:pt x="1489" y="5899"/>
                    <a:pt x="3265" y="674"/>
                    <a:pt x="3265" y="674"/>
                  </a:cubicBezTo>
                  <a:cubicBezTo>
                    <a:pt x="2154" y="89"/>
                    <a:pt x="633" y="0"/>
                    <a:pt x="633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18" name="CustomShape 24"/>
            <p:cNvSpPr/>
            <p:nvPr/>
          </p:nvSpPr>
          <p:spPr>
            <a:xfrm>
              <a:off x="4253400" y="1483200"/>
              <a:ext cx="122040" cy="72360"/>
            </a:xfrm>
            <a:custGeom>
              <a:avLst/>
              <a:gdLst/>
              <a:ahLst/>
              <a:cxnLst/>
              <a:rect l="l" t="t" r="r" b="b"/>
              <a:pathLst>
                <a:path w="4913" h="2923">
                  <a:moveTo>
                    <a:pt x="4006" y="0"/>
                  </a:moveTo>
                  <a:cubicBezTo>
                    <a:pt x="2805" y="0"/>
                    <a:pt x="0" y="727"/>
                    <a:pt x="0" y="727"/>
                  </a:cubicBezTo>
                  <a:cubicBezTo>
                    <a:pt x="294" y="1631"/>
                    <a:pt x="1165" y="2923"/>
                    <a:pt x="1165" y="2923"/>
                  </a:cubicBezTo>
                  <a:cubicBezTo>
                    <a:pt x="1165" y="2923"/>
                    <a:pt x="4913" y="555"/>
                    <a:pt x="4511" y="110"/>
                  </a:cubicBezTo>
                  <a:cubicBezTo>
                    <a:pt x="4441" y="32"/>
                    <a:pt x="4259" y="0"/>
                    <a:pt x="4006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19" name="CustomShape 25"/>
            <p:cNvSpPr/>
            <p:nvPr/>
          </p:nvSpPr>
          <p:spPr>
            <a:xfrm>
              <a:off x="4236120" y="1421280"/>
              <a:ext cx="109080" cy="62280"/>
            </a:xfrm>
            <a:custGeom>
              <a:avLst/>
              <a:gdLst/>
              <a:ahLst/>
              <a:cxnLst/>
              <a:rect l="l" t="t" r="r" b="b"/>
              <a:pathLst>
                <a:path w="4390" h="2514">
                  <a:moveTo>
                    <a:pt x="990" y="1"/>
                  </a:moveTo>
                  <a:cubicBezTo>
                    <a:pt x="467" y="1"/>
                    <a:pt x="95" y="15"/>
                    <a:pt x="95" y="15"/>
                  </a:cubicBezTo>
                  <a:cubicBezTo>
                    <a:pt x="95" y="15"/>
                    <a:pt x="0" y="1508"/>
                    <a:pt x="455" y="2514"/>
                  </a:cubicBezTo>
                  <a:cubicBezTo>
                    <a:pt x="455" y="2514"/>
                    <a:pt x="4390" y="1289"/>
                    <a:pt x="4256" y="573"/>
                  </a:cubicBezTo>
                  <a:cubicBezTo>
                    <a:pt x="4162" y="76"/>
                    <a:pt x="2184" y="1"/>
                    <a:pt x="990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0" name="CustomShape 26"/>
            <p:cNvSpPr/>
            <p:nvPr/>
          </p:nvSpPr>
          <p:spPr>
            <a:xfrm>
              <a:off x="4239720" y="1350720"/>
              <a:ext cx="85680" cy="52920"/>
            </a:xfrm>
            <a:custGeom>
              <a:avLst/>
              <a:gdLst/>
              <a:ahLst/>
              <a:cxnLst/>
              <a:rect l="l" t="t" r="r" b="b"/>
              <a:pathLst>
                <a:path w="3456" h="2150">
                  <a:moveTo>
                    <a:pt x="350" y="1"/>
                  </a:moveTo>
                  <a:lnTo>
                    <a:pt x="1" y="2149"/>
                  </a:lnTo>
                  <a:cubicBezTo>
                    <a:pt x="1" y="2149"/>
                    <a:pt x="3364" y="1779"/>
                    <a:pt x="3410" y="1225"/>
                  </a:cubicBezTo>
                  <a:cubicBezTo>
                    <a:pt x="3456" y="667"/>
                    <a:pt x="350" y="1"/>
                    <a:pt x="350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1" name="CustomShape 27"/>
            <p:cNvSpPr/>
            <p:nvPr/>
          </p:nvSpPr>
          <p:spPr>
            <a:xfrm>
              <a:off x="4762800" y="1482120"/>
              <a:ext cx="122040" cy="72360"/>
            </a:xfrm>
            <a:custGeom>
              <a:avLst/>
              <a:gdLst/>
              <a:ahLst/>
              <a:cxnLst/>
              <a:rect l="l" t="t" r="r" b="b"/>
              <a:pathLst>
                <a:path w="4913" h="2925">
                  <a:moveTo>
                    <a:pt x="902" y="0"/>
                  </a:moveTo>
                  <a:cubicBezTo>
                    <a:pt x="652" y="0"/>
                    <a:pt x="472" y="32"/>
                    <a:pt x="403" y="108"/>
                  </a:cubicBezTo>
                  <a:cubicBezTo>
                    <a:pt x="0" y="557"/>
                    <a:pt x="3748" y="2925"/>
                    <a:pt x="3748" y="2925"/>
                  </a:cubicBezTo>
                  <a:cubicBezTo>
                    <a:pt x="3748" y="2925"/>
                    <a:pt x="4620" y="1633"/>
                    <a:pt x="4913" y="730"/>
                  </a:cubicBezTo>
                  <a:cubicBezTo>
                    <a:pt x="4913" y="730"/>
                    <a:pt x="2100" y="0"/>
                    <a:pt x="902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2" name="CustomShape 28"/>
            <p:cNvSpPr/>
            <p:nvPr/>
          </p:nvSpPr>
          <p:spPr>
            <a:xfrm>
              <a:off x="4793040" y="1420560"/>
              <a:ext cx="109080" cy="62280"/>
            </a:xfrm>
            <a:custGeom>
              <a:avLst/>
              <a:gdLst/>
              <a:ahLst/>
              <a:cxnLst/>
              <a:rect l="l" t="t" r="r" b="b"/>
              <a:pathLst>
                <a:path w="4390" h="2514">
                  <a:moveTo>
                    <a:pt x="3387" y="0"/>
                  </a:moveTo>
                  <a:cubicBezTo>
                    <a:pt x="2191" y="0"/>
                    <a:pt x="227" y="76"/>
                    <a:pt x="134" y="572"/>
                  </a:cubicBezTo>
                  <a:cubicBezTo>
                    <a:pt x="0" y="1285"/>
                    <a:pt x="3935" y="2514"/>
                    <a:pt x="3935" y="2514"/>
                  </a:cubicBezTo>
                  <a:cubicBezTo>
                    <a:pt x="4390" y="1504"/>
                    <a:pt x="4295" y="15"/>
                    <a:pt x="4295" y="15"/>
                  </a:cubicBezTo>
                  <a:cubicBezTo>
                    <a:pt x="4295" y="15"/>
                    <a:pt x="3916" y="0"/>
                    <a:pt x="3387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3" name="CustomShape 29"/>
            <p:cNvSpPr/>
            <p:nvPr/>
          </p:nvSpPr>
          <p:spPr>
            <a:xfrm>
              <a:off x="4812840" y="1350000"/>
              <a:ext cx="85680" cy="53280"/>
            </a:xfrm>
            <a:custGeom>
              <a:avLst/>
              <a:gdLst/>
              <a:ahLst/>
              <a:cxnLst/>
              <a:rect l="l" t="t" r="r" b="b"/>
              <a:pathLst>
                <a:path w="3456" h="2154">
                  <a:moveTo>
                    <a:pt x="3106" y="0"/>
                  </a:moveTo>
                  <a:cubicBezTo>
                    <a:pt x="3106" y="0"/>
                    <a:pt x="0" y="668"/>
                    <a:pt x="46" y="1225"/>
                  </a:cubicBezTo>
                  <a:cubicBezTo>
                    <a:pt x="92" y="1782"/>
                    <a:pt x="3455" y="2153"/>
                    <a:pt x="3455" y="2153"/>
                  </a:cubicBezTo>
                  <a:lnTo>
                    <a:pt x="3106" y="0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4" name="CustomShape 30"/>
            <p:cNvSpPr/>
            <p:nvPr/>
          </p:nvSpPr>
          <p:spPr>
            <a:xfrm>
              <a:off x="4389840" y="1325880"/>
              <a:ext cx="52200" cy="52200"/>
            </a:xfrm>
            <a:custGeom>
              <a:avLst/>
              <a:gdLst/>
              <a:ahLst/>
              <a:cxnLst/>
              <a:rect l="l" t="t" r="r" b="b"/>
              <a:pathLst>
                <a:path w="2111" h="2110">
                  <a:moveTo>
                    <a:pt x="1056" y="0"/>
                  </a:moveTo>
                  <a:cubicBezTo>
                    <a:pt x="474" y="0"/>
                    <a:pt x="0" y="473"/>
                    <a:pt x="0" y="1055"/>
                  </a:cubicBezTo>
                  <a:cubicBezTo>
                    <a:pt x="0" y="1637"/>
                    <a:pt x="474" y="2110"/>
                    <a:pt x="1056" y="2110"/>
                  </a:cubicBezTo>
                  <a:cubicBezTo>
                    <a:pt x="1638" y="2110"/>
                    <a:pt x="2111" y="1637"/>
                    <a:pt x="2111" y="1055"/>
                  </a:cubicBezTo>
                  <a:cubicBezTo>
                    <a:pt x="2111" y="473"/>
                    <a:pt x="1638" y="0"/>
                    <a:pt x="1056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5" name="CustomShape 31"/>
            <p:cNvSpPr/>
            <p:nvPr/>
          </p:nvSpPr>
          <p:spPr>
            <a:xfrm>
              <a:off x="4686480" y="1325880"/>
              <a:ext cx="52200" cy="52200"/>
            </a:xfrm>
            <a:custGeom>
              <a:avLst/>
              <a:gdLst/>
              <a:ahLst/>
              <a:cxnLst/>
              <a:rect l="l" t="t" r="r" b="b"/>
              <a:pathLst>
                <a:path w="2112" h="2110">
                  <a:moveTo>
                    <a:pt x="1056" y="0"/>
                  </a:moveTo>
                  <a:cubicBezTo>
                    <a:pt x="474" y="0"/>
                    <a:pt x="1" y="473"/>
                    <a:pt x="1" y="1055"/>
                  </a:cubicBezTo>
                  <a:cubicBezTo>
                    <a:pt x="1" y="1637"/>
                    <a:pt x="474" y="2110"/>
                    <a:pt x="1056" y="2110"/>
                  </a:cubicBezTo>
                  <a:cubicBezTo>
                    <a:pt x="1639" y="2110"/>
                    <a:pt x="2111" y="1637"/>
                    <a:pt x="2111" y="1055"/>
                  </a:cubicBezTo>
                  <a:cubicBezTo>
                    <a:pt x="2111" y="473"/>
                    <a:pt x="1639" y="0"/>
                    <a:pt x="1056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6" name="CustomShape 32"/>
            <p:cNvSpPr/>
            <p:nvPr/>
          </p:nvSpPr>
          <p:spPr>
            <a:xfrm>
              <a:off x="4537440" y="1325880"/>
              <a:ext cx="63720" cy="41040"/>
            </a:xfrm>
            <a:custGeom>
              <a:avLst/>
              <a:gdLst/>
              <a:ahLst/>
              <a:cxnLst/>
              <a:rect l="l" t="t" r="r" b="b"/>
              <a:pathLst>
                <a:path w="2571" h="1664">
                  <a:moveTo>
                    <a:pt x="1286" y="1"/>
                  </a:moveTo>
                  <a:cubicBezTo>
                    <a:pt x="643" y="1"/>
                    <a:pt x="1" y="133"/>
                    <a:pt x="1" y="398"/>
                  </a:cubicBezTo>
                  <a:cubicBezTo>
                    <a:pt x="1" y="398"/>
                    <a:pt x="528" y="1664"/>
                    <a:pt x="1289" y="1664"/>
                  </a:cubicBezTo>
                  <a:cubicBezTo>
                    <a:pt x="1670" y="1664"/>
                    <a:pt x="2109" y="1347"/>
                    <a:pt x="2571" y="398"/>
                  </a:cubicBezTo>
                  <a:cubicBezTo>
                    <a:pt x="2571" y="133"/>
                    <a:pt x="1928" y="1"/>
                    <a:pt x="1286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7" name="CustomShape 33"/>
            <p:cNvSpPr/>
            <p:nvPr/>
          </p:nvSpPr>
          <p:spPr>
            <a:xfrm rot="10800000">
              <a:off x="4565880" y="1404360"/>
              <a:ext cx="32400" cy="35280"/>
            </a:xfrm>
            <a:custGeom>
              <a:avLst/>
              <a:gdLst/>
              <a:ahLst/>
              <a:cxnLst/>
              <a:rect l="l" t="t" r="r" b="b"/>
              <a:pathLst>
                <a:path w="1329" h="1436">
                  <a:moveTo>
                    <a:pt x="1150" y="0"/>
                  </a:moveTo>
                  <a:cubicBezTo>
                    <a:pt x="1106" y="0"/>
                    <a:pt x="1061" y="19"/>
                    <a:pt x="1028" y="55"/>
                  </a:cubicBezTo>
                  <a:lnTo>
                    <a:pt x="58" y="1174"/>
                  </a:lnTo>
                  <a:cubicBezTo>
                    <a:pt x="1" y="1238"/>
                    <a:pt x="9" y="1340"/>
                    <a:pt x="75" y="1397"/>
                  </a:cubicBezTo>
                  <a:cubicBezTo>
                    <a:pt x="103" y="1422"/>
                    <a:pt x="142" y="1436"/>
                    <a:pt x="178" y="1436"/>
                  </a:cubicBezTo>
                  <a:cubicBezTo>
                    <a:pt x="224" y="1436"/>
                    <a:pt x="266" y="1418"/>
                    <a:pt x="297" y="1383"/>
                  </a:cubicBezTo>
                  <a:lnTo>
                    <a:pt x="1268" y="260"/>
                  </a:lnTo>
                  <a:cubicBezTo>
                    <a:pt x="1328" y="197"/>
                    <a:pt x="1321" y="94"/>
                    <a:pt x="1254" y="38"/>
                  </a:cubicBezTo>
                  <a:cubicBezTo>
                    <a:pt x="1224" y="13"/>
                    <a:pt x="1187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8" name="CustomShape 34"/>
            <p:cNvSpPr/>
            <p:nvPr/>
          </p:nvSpPr>
          <p:spPr>
            <a:xfrm rot="10800000">
              <a:off x="4541040" y="1404360"/>
              <a:ext cx="32400" cy="35280"/>
            </a:xfrm>
            <a:custGeom>
              <a:avLst/>
              <a:gdLst/>
              <a:ahLst/>
              <a:cxnLst/>
              <a:rect l="l" t="t" r="r" b="b"/>
              <a:pathLst>
                <a:path w="1324" h="1436">
                  <a:moveTo>
                    <a:pt x="176" y="0"/>
                  </a:moveTo>
                  <a:cubicBezTo>
                    <a:pt x="140" y="0"/>
                    <a:pt x="103" y="13"/>
                    <a:pt x="74" y="38"/>
                  </a:cubicBezTo>
                  <a:cubicBezTo>
                    <a:pt x="7" y="94"/>
                    <a:pt x="1" y="197"/>
                    <a:pt x="56" y="260"/>
                  </a:cubicBezTo>
                  <a:lnTo>
                    <a:pt x="1027" y="1383"/>
                  </a:lnTo>
                  <a:cubicBezTo>
                    <a:pt x="1059" y="1418"/>
                    <a:pt x="1105" y="1436"/>
                    <a:pt x="1147" y="1436"/>
                  </a:cubicBezTo>
                  <a:cubicBezTo>
                    <a:pt x="1186" y="1436"/>
                    <a:pt x="1221" y="1422"/>
                    <a:pt x="1253" y="1397"/>
                  </a:cubicBezTo>
                  <a:cubicBezTo>
                    <a:pt x="1317" y="1340"/>
                    <a:pt x="1324" y="1238"/>
                    <a:pt x="1268" y="1174"/>
                  </a:cubicBezTo>
                  <a:lnTo>
                    <a:pt x="297" y="55"/>
                  </a:lnTo>
                  <a:cubicBezTo>
                    <a:pt x="266" y="19"/>
                    <a:pt x="221" y="0"/>
                    <a:pt x="176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9" name="CustomShape 35"/>
            <p:cNvSpPr/>
            <p:nvPr/>
          </p:nvSpPr>
          <p:spPr>
            <a:xfrm>
              <a:off x="4415400" y="1106280"/>
              <a:ext cx="217080" cy="133920"/>
            </a:xfrm>
            <a:custGeom>
              <a:avLst/>
              <a:gdLst/>
              <a:ahLst/>
              <a:cxnLst/>
              <a:rect l="l" t="t" r="r" b="b"/>
              <a:pathLst>
                <a:path w="8718" h="5390">
                  <a:moveTo>
                    <a:pt x="4772" y="1"/>
                  </a:moveTo>
                  <a:cubicBezTo>
                    <a:pt x="4620" y="4"/>
                    <a:pt x="4465" y="12"/>
                    <a:pt x="4302" y="25"/>
                  </a:cubicBezTo>
                  <a:cubicBezTo>
                    <a:pt x="4320" y="1426"/>
                    <a:pt x="4232" y="2824"/>
                    <a:pt x="3808" y="2929"/>
                  </a:cubicBezTo>
                  <a:cubicBezTo>
                    <a:pt x="3791" y="2937"/>
                    <a:pt x="3773" y="2937"/>
                    <a:pt x="3756" y="2937"/>
                  </a:cubicBezTo>
                  <a:cubicBezTo>
                    <a:pt x="3332" y="2937"/>
                    <a:pt x="2732" y="1758"/>
                    <a:pt x="2224" y="530"/>
                  </a:cubicBezTo>
                  <a:cubicBezTo>
                    <a:pt x="996" y="1049"/>
                    <a:pt x="0" y="1981"/>
                    <a:pt x="152" y="3427"/>
                  </a:cubicBezTo>
                  <a:cubicBezTo>
                    <a:pt x="318" y="5012"/>
                    <a:pt x="1924" y="5390"/>
                    <a:pt x="3554" y="5390"/>
                  </a:cubicBezTo>
                  <a:cubicBezTo>
                    <a:pt x="4638" y="5390"/>
                    <a:pt x="5735" y="5224"/>
                    <a:pt x="6431" y="5128"/>
                  </a:cubicBezTo>
                  <a:cubicBezTo>
                    <a:pt x="7486" y="4988"/>
                    <a:pt x="8491" y="4504"/>
                    <a:pt x="8682" y="3350"/>
                  </a:cubicBezTo>
                  <a:cubicBezTo>
                    <a:pt x="8711" y="3180"/>
                    <a:pt x="8717" y="3018"/>
                    <a:pt x="8706" y="2856"/>
                  </a:cubicBezTo>
                  <a:lnTo>
                    <a:pt x="8706" y="2856"/>
                  </a:lnTo>
                  <a:cubicBezTo>
                    <a:pt x="8639" y="2913"/>
                    <a:pt x="8576" y="2944"/>
                    <a:pt x="8520" y="2944"/>
                  </a:cubicBezTo>
                  <a:cubicBezTo>
                    <a:pt x="8506" y="2944"/>
                    <a:pt x="8495" y="2940"/>
                    <a:pt x="8481" y="2937"/>
                  </a:cubicBezTo>
                  <a:cubicBezTo>
                    <a:pt x="8258" y="2880"/>
                    <a:pt x="8167" y="2284"/>
                    <a:pt x="8146" y="1494"/>
                  </a:cubicBezTo>
                  <a:cubicBezTo>
                    <a:pt x="7909" y="1197"/>
                    <a:pt x="7616" y="939"/>
                    <a:pt x="7292" y="738"/>
                  </a:cubicBezTo>
                  <a:cubicBezTo>
                    <a:pt x="7055" y="2457"/>
                    <a:pt x="6691" y="4115"/>
                    <a:pt x="6159" y="4133"/>
                  </a:cubicBezTo>
                  <a:lnTo>
                    <a:pt x="6152" y="4133"/>
                  </a:lnTo>
                  <a:cubicBezTo>
                    <a:pt x="5545" y="4133"/>
                    <a:pt x="5238" y="1973"/>
                    <a:pt x="5086" y="33"/>
                  </a:cubicBezTo>
                  <a:cubicBezTo>
                    <a:pt x="4994" y="12"/>
                    <a:pt x="4895" y="1"/>
                    <a:pt x="4789" y="1"/>
                  </a:cubicBezTo>
                  <a:close/>
                </a:path>
              </a:pathLst>
            </a:custGeom>
            <a:solidFill>
              <a:srgbClr val="FFFFFF">
                <a:alpha val="36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30" name="CustomShape 36"/>
            <p:cNvSpPr/>
            <p:nvPr/>
          </p:nvSpPr>
          <p:spPr>
            <a:xfrm>
              <a:off x="4542480" y="1107360"/>
              <a:ext cx="54360" cy="101880"/>
            </a:xfrm>
            <a:custGeom>
              <a:avLst/>
              <a:gdLst/>
              <a:ahLst/>
              <a:cxnLst/>
              <a:rect l="l" t="t" r="r" b="b"/>
              <a:pathLst>
                <a:path w="2207" h="4101">
                  <a:moveTo>
                    <a:pt x="1" y="1"/>
                  </a:moveTo>
                  <a:lnTo>
                    <a:pt x="1" y="1"/>
                  </a:lnTo>
                  <a:cubicBezTo>
                    <a:pt x="153" y="1941"/>
                    <a:pt x="460" y="4101"/>
                    <a:pt x="1067" y="4101"/>
                  </a:cubicBezTo>
                  <a:lnTo>
                    <a:pt x="1074" y="4101"/>
                  </a:lnTo>
                  <a:cubicBezTo>
                    <a:pt x="1606" y="4083"/>
                    <a:pt x="1970" y="2425"/>
                    <a:pt x="2207" y="706"/>
                  </a:cubicBezTo>
                  <a:cubicBezTo>
                    <a:pt x="2175" y="685"/>
                    <a:pt x="2139" y="664"/>
                    <a:pt x="2104" y="646"/>
                  </a:cubicBezTo>
                  <a:cubicBezTo>
                    <a:pt x="1610" y="361"/>
                    <a:pt x="975" y="180"/>
                    <a:pt x="305" y="110"/>
                  </a:cubicBezTo>
                  <a:cubicBezTo>
                    <a:pt x="212" y="64"/>
                    <a:pt x="111" y="2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31" name="CustomShape 37"/>
            <p:cNvSpPr/>
            <p:nvPr/>
          </p:nvSpPr>
          <p:spPr>
            <a:xfrm>
              <a:off x="4471200" y="1107000"/>
              <a:ext cx="51840" cy="72000"/>
            </a:xfrm>
            <a:custGeom>
              <a:avLst/>
              <a:gdLst/>
              <a:ahLst/>
              <a:cxnLst/>
              <a:rect l="l" t="t" r="r" b="b"/>
              <a:pathLst>
                <a:path w="2097" h="2913">
                  <a:moveTo>
                    <a:pt x="2079" y="0"/>
                  </a:moveTo>
                  <a:lnTo>
                    <a:pt x="2079" y="0"/>
                  </a:lnTo>
                  <a:cubicBezTo>
                    <a:pt x="1413" y="57"/>
                    <a:pt x="672" y="220"/>
                    <a:pt x="1" y="505"/>
                  </a:cubicBezTo>
                  <a:cubicBezTo>
                    <a:pt x="509" y="1733"/>
                    <a:pt x="1109" y="2912"/>
                    <a:pt x="1533" y="2912"/>
                  </a:cubicBezTo>
                  <a:cubicBezTo>
                    <a:pt x="1550" y="2912"/>
                    <a:pt x="1568" y="2912"/>
                    <a:pt x="1585" y="2904"/>
                  </a:cubicBezTo>
                  <a:cubicBezTo>
                    <a:pt x="2009" y="2799"/>
                    <a:pt x="2097" y="1401"/>
                    <a:pt x="2079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32" name="CustomShape 38"/>
            <p:cNvSpPr/>
            <p:nvPr/>
          </p:nvSpPr>
          <p:spPr>
            <a:xfrm>
              <a:off x="4619160" y="1143720"/>
              <a:ext cx="13320" cy="35640"/>
            </a:xfrm>
            <a:custGeom>
              <a:avLst/>
              <a:gdLst/>
              <a:ahLst/>
              <a:cxnLst/>
              <a:rect l="l" t="t" r="r" b="b"/>
              <a:pathLst>
                <a:path w="562" h="1451">
                  <a:moveTo>
                    <a:pt x="1" y="1"/>
                  </a:moveTo>
                  <a:lnTo>
                    <a:pt x="1" y="1"/>
                  </a:lnTo>
                  <a:cubicBezTo>
                    <a:pt x="22" y="791"/>
                    <a:pt x="113" y="1387"/>
                    <a:pt x="336" y="1444"/>
                  </a:cubicBezTo>
                  <a:cubicBezTo>
                    <a:pt x="350" y="1447"/>
                    <a:pt x="361" y="1451"/>
                    <a:pt x="375" y="1451"/>
                  </a:cubicBezTo>
                  <a:cubicBezTo>
                    <a:pt x="431" y="1451"/>
                    <a:pt x="494" y="1420"/>
                    <a:pt x="561" y="1363"/>
                  </a:cubicBezTo>
                  <a:cubicBezTo>
                    <a:pt x="527" y="861"/>
                    <a:pt x="315" y="39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33" name="CustomShape 39"/>
            <p:cNvSpPr/>
            <p:nvPr/>
          </p:nvSpPr>
          <p:spPr>
            <a:xfrm>
              <a:off x="4640760" y="1131120"/>
              <a:ext cx="90000" cy="89280"/>
            </a:xfrm>
            <a:custGeom>
              <a:avLst/>
              <a:gdLst/>
              <a:ahLst/>
              <a:cxnLst/>
              <a:rect l="l" t="t" r="r" b="b"/>
              <a:pathLst>
                <a:path w="3632" h="3597">
                  <a:moveTo>
                    <a:pt x="1193" y="1"/>
                  </a:moveTo>
                  <a:cubicBezTo>
                    <a:pt x="1027" y="1"/>
                    <a:pt x="861" y="46"/>
                    <a:pt x="709" y="123"/>
                  </a:cubicBezTo>
                  <a:cubicBezTo>
                    <a:pt x="466" y="667"/>
                    <a:pt x="222" y="1161"/>
                    <a:pt x="0" y="1500"/>
                  </a:cubicBezTo>
                  <a:cubicBezTo>
                    <a:pt x="11" y="1542"/>
                    <a:pt x="22" y="1581"/>
                    <a:pt x="39" y="1623"/>
                  </a:cubicBezTo>
                  <a:cubicBezTo>
                    <a:pt x="78" y="1723"/>
                    <a:pt x="116" y="1814"/>
                    <a:pt x="159" y="1906"/>
                  </a:cubicBezTo>
                  <a:cubicBezTo>
                    <a:pt x="177" y="2330"/>
                    <a:pt x="403" y="2725"/>
                    <a:pt x="763" y="2947"/>
                  </a:cubicBezTo>
                  <a:cubicBezTo>
                    <a:pt x="847" y="3057"/>
                    <a:pt x="953" y="3156"/>
                    <a:pt x="1090" y="3236"/>
                  </a:cubicBezTo>
                  <a:cubicBezTo>
                    <a:pt x="1242" y="3325"/>
                    <a:pt x="1437" y="3384"/>
                    <a:pt x="1631" y="3402"/>
                  </a:cubicBezTo>
                  <a:cubicBezTo>
                    <a:pt x="1740" y="3455"/>
                    <a:pt x="1849" y="3501"/>
                    <a:pt x="1966" y="3547"/>
                  </a:cubicBezTo>
                  <a:cubicBezTo>
                    <a:pt x="2058" y="3582"/>
                    <a:pt x="2160" y="3596"/>
                    <a:pt x="2266" y="3596"/>
                  </a:cubicBezTo>
                  <a:cubicBezTo>
                    <a:pt x="2453" y="3596"/>
                    <a:pt x="2644" y="3547"/>
                    <a:pt x="2799" y="3483"/>
                  </a:cubicBezTo>
                  <a:cubicBezTo>
                    <a:pt x="3046" y="3378"/>
                    <a:pt x="3286" y="3201"/>
                    <a:pt x="3413" y="2957"/>
                  </a:cubicBezTo>
                  <a:cubicBezTo>
                    <a:pt x="3631" y="2545"/>
                    <a:pt x="3625" y="2079"/>
                    <a:pt x="3409" y="1687"/>
                  </a:cubicBezTo>
                  <a:cubicBezTo>
                    <a:pt x="3314" y="1296"/>
                    <a:pt x="3063" y="882"/>
                    <a:pt x="2767" y="625"/>
                  </a:cubicBezTo>
                  <a:cubicBezTo>
                    <a:pt x="2322" y="240"/>
                    <a:pt x="1856" y="53"/>
                    <a:pt x="1274" y="4"/>
                  </a:cubicBezTo>
                  <a:cubicBezTo>
                    <a:pt x="1246" y="1"/>
                    <a:pt x="1221" y="1"/>
                    <a:pt x="1193" y="1"/>
                  </a:cubicBezTo>
                  <a:close/>
                </a:path>
              </a:pathLst>
            </a:custGeom>
            <a:solidFill>
              <a:srgbClr val="FFFFFF">
                <a:alpha val="36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34" name="CustomShape 40"/>
            <p:cNvSpPr/>
            <p:nvPr/>
          </p:nvSpPr>
          <p:spPr>
            <a:xfrm>
              <a:off x="4637520" y="1134000"/>
              <a:ext cx="20160" cy="33840"/>
            </a:xfrm>
            <a:custGeom>
              <a:avLst/>
              <a:gdLst/>
              <a:ahLst/>
              <a:cxnLst/>
              <a:rect l="l" t="t" r="r" b="b"/>
              <a:pathLst>
                <a:path w="834" h="1377">
                  <a:moveTo>
                    <a:pt x="833" y="0"/>
                  </a:moveTo>
                  <a:lnTo>
                    <a:pt x="833" y="0"/>
                  </a:lnTo>
                  <a:cubicBezTo>
                    <a:pt x="350" y="255"/>
                    <a:pt x="1" y="852"/>
                    <a:pt x="124" y="1377"/>
                  </a:cubicBezTo>
                  <a:cubicBezTo>
                    <a:pt x="346" y="1038"/>
                    <a:pt x="590" y="544"/>
                    <a:pt x="83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35" name="CustomShape 41"/>
            <p:cNvSpPr/>
            <p:nvPr/>
          </p:nvSpPr>
          <p:spPr>
            <a:xfrm>
              <a:off x="4278240" y="1006200"/>
              <a:ext cx="84960" cy="68040"/>
            </a:xfrm>
            <a:custGeom>
              <a:avLst/>
              <a:gdLst/>
              <a:ahLst/>
              <a:cxnLst/>
              <a:rect l="l" t="t" r="r" b="b"/>
              <a:pathLst>
                <a:path w="3420" h="2747">
                  <a:moveTo>
                    <a:pt x="2396" y="0"/>
                  </a:moveTo>
                  <a:cubicBezTo>
                    <a:pt x="1277" y="0"/>
                    <a:pt x="103" y="985"/>
                    <a:pt x="25" y="2111"/>
                  </a:cubicBezTo>
                  <a:cubicBezTo>
                    <a:pt x="0" y="2471"/>
                    <a:pt x="357" y="2746"/>
                    <a:pt x="691" y="2746"/>
                  </a:cubicBezTo>
                  <a:cubicBezTo>
                    <a:pt x="844" y="2746"/>
                    <a:pt x="992" y="2689"/>
                    <a:pt x="1098" y="2559"/>
                  </a:cubicBezTo>
                  <a:cubicBezTo>
                    <a:pt x="1200" y="2432"/>
                    <a:pt x="1288" y="2305"/>
                    <a:pt x="1373" y="2185"/>
                  </a:cubicBezTo>
                  <a:cubicBezTo>
                    <a:pt x="1525" y="1821"/>
                    <a:pt x="1786" y="1500"/>
                    <a:pt x="2142" y="1274"/>
                  </a:cubicBezTo>
                  <a:cubicBezTo>
                    <a:pt x="2357" y="1137"/>
                    <a:pt x="2576" y="1056"/>
                    <a:pt x="2795" y="1024"/>
                  </a:cubicBezTo>
                  <a:cubicBezTo>
                    <a:pt x="2919" y="957"/>
                    <a:pt x="3046" y="893"/>
                    <a:pt x="3165" y="830"/>
                  </a:cubicBezTo>
                  <a:cubicBezTo>
                    <a:pt x="3406" y="699"/>
                    <a:pt x="3419" y="300"/>
                    <a:pt x="3165" y="177"/>
                  </a:cubicBezTo>
                  <a:cubicBezTo>
                    <a:pt x="2922" y="53"/>
                    <a:pt x="2661" y="0"/>
                    <a:pt x="2396" y="0"/>
                  </a:cubicBezTo>
                  <a:close/>
                </a:path>
              </a:pathLst>
            </a:custGeom>
            <a:solidFill>
              <a:srgbClr val="FFFFFF">
                <a:alpha val="36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36" name="CustomShape 42"/>
            <p:cNvSpPr/>
            <p:nvPr/>
          </p:nvSpPr>
          <p:spPr>
            <a:xfrm>
              <a:off x="4312440" y="1031760"/>
              <a:ext cx="34920" cy="28440"/>
            </a:xfrm>
            <a:custGeom>
              <a:avLst/>
              <a:gdLst/>
              <a:ahLst/>
              <a:cxnLst/>
              <a:rect l="l" t="t" r="r" b="b"/>
              <a:pathLst>
                <a:path w="1423" h="1162">
                  <a:moveTo>
                    <a:pt x="1422" y="1"/>
                  </a:moveTo>
                  <a:cubicBezTo>
                    <a:pt x="1203" y="33"/>
                    <a:pt x="984" y="114"/>
                    <a:pt x="769" y="251"/>
                  </a:cubicBezTo>
                  <a:cubicBezTo>
                    <a:pt x="413" y="477"/>
                    <a:pt x="152" y="798"/>
                    <a:pt x="0" y="1162"/>
                  </a:cubicBezTo>
                  <a:cubicBezTo>
                    <a:pt x="170" y="914"/>
                    <a:pt x="335" y="678"/>
                    <a:pt x="603" y="484"/>
                  </a:cubicBezTo>
                  <a:cubicBezTo>
                    <a:pt x="861" y="297"/>
                    <a:pt x="1139" y="149"/>
                    <a:pt x="1422" y="1"/>
                  </a:cubicBezTo>
                  <a:close/>
                </a:path>
              </a:pathLst>
            </a:custGeom>
            <a:solidFill>
              <a:srgbClr val="FBE6D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37" name="CustomShape 43"/>
            <p:cNvSpPr/>
            <p:nvPr/>
          </p:nvSpPr>
          <p:spPr>
            <a:xfrm>
              <a:off x="4780440" y="1009440"/>
              <a:ext cx="67320" cy="82800"/>
            </a:xfrm>
            <a:custGeom>
              <a:avLst/>
              <a:gdLst/>
              <a:ahLst/>
              <a:cxnLst/>
              <a:rect l="l" t="t" r="r" b="b"/>
              <a:pathLst>
                <a:path w="2725" h="3335">
                  <a:moveTo>
                    <a:pt x="569" y="0"/>
                  </a:moveTo>
                  <a:cubicBezTo>
                    <a:pt x="406" y="0"/>
                    <a:pt x="258" y="53"/>
                    <a:pt x="145" y="194"/>
                  </a:cubicBezTo>
                  <a:cubicBezTo>
                    <a:pt x="22" y="352"/>
                    <a:pt x="0" y="617"/>
                    <a:pt x="215" y="723"/>
                  </a:cubicBezTo>
                  <a:cubicBezTo>
                    <a:pt x="515" y="875"/>
                    <a:pt x="773" y="1129"/>
                    <a:pt x="967" y="1425"/>
                  </a:cubicBezTo>
                  <a:cubicBezTo>
                    <a:pt x="1419" y="1877"/>
                    <a:pt x="1623" y="2512"/>
                    <a:pt x="1538" y="3130"/>
                  </a:cubicBezTo>
                  <a:cubicBezTo>
                    <a:pt x="1670" y="3268"/>
                    <a:pt x="1860" y="3335"/>
                    <a:pt x="2051" y="3335"/>
                  </a:cubicBezTo>
                  <a:cubicBezTo>
                    <a:pt x="2390" y="3335"/>
                    <a:pt x="2724" y="3119"/>
                    <a:pt x="2714" y="2689"/>
                  </a:cubicBezTo>
                  <a:cubicBezTo>
                    <a:pt x="2693" y="1902"/>
                    <a:pt x="2424" y="1171"/>
                    <a:pt x="1835" y="639"/>
                  </a:cubicBezTo>
                  <a:cubicBezTo>
                    <a:pt x="1585" y="416"/>
                    <a:pt x="1017" y="0"/>
                    <a:pt x="569" y="0"/>
                  </a:cubicBezTo>
                  <a:close/>
                </a:path>
              </a:pathLst>
            </a:custGeom>
            <a:solidFill>
              <a:srgbClr val="FFFFFF">
                <a:alpha val="36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38" name="CustomShape 44"/>
            <p:cNvSpPr/>
            <p:nvPr/>
          </p:nvSpPr>
          <p:spPr>
            <a:xfrm>
              <a:off x="4804560" y="1045080"/>
              <a:ext cx="15840" cy="41760"/>
            </a:xfrm>
            <a:custGeom>
              <a:avLst/>
              <a:gdLst/>
              <a:ahLst/>
              <a:cxnLst/>
              <a:rect l="l" t="t" r="r" b="b"/>
              <a:pathLst>
                <a:path w="658" h="1706">
                  <a:moveTo>
                    <a:pt x="1" y="0"/>
                  </a:moveTo>
                  <a:cubicBezTo>
                    <a:pt x="255" y="385"/>
                    <a:pt x="403" y="841"/>
                    <a:pt x="403" y="1264"/>
                  </a:cubicBezTo>
                  <a:cubicBezTo>
                    <a:pt x="403" y="1451"/>
                    <a:pt x="471" y="1600"/>
                    <a:pt x="572" y="1705"/>
                  </a:cubicBezTo>
                  <a:cubicBezTo>
                    <a:pt x="657" y="1087"/>
                    <a:pt x="453" y="452"/>
                    <a:pt x="1" y="0"/>
                  </a:cubicBezTo>
                  <a:close/>
                </a:path>
              </a:pathLst>
            </a:custGeom>
            <a:solidFill>
              <a:srgbClr val="FBE6D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39" name="CustomShape 45"/>
            <p:cNvSpPr/>
            <p:nvPr/>
          </p:nvSpPr>
          <p:spPr>
            <a:xfrm>
              <a:off x="4385520" y="1328760"/>
              <a:ext cx="21240" cy="21240"/>
            </a:xfrm>
            <a:custGeom>
              <a:avLst/>
              <a:gdLst/>
              <a:ahLst/>
              <a:cxnLst/>
              <a:rect l="l" t="t" r="r" b="b"/>
              <a:pathLst>
                <a:path w="884" h="883">
                  <a:moveTo>
                    <a:pt x="442" y="0"/>
                  </a:moveTo>
                  <a:cubicBezTo>
                    <a:pt x="198" y="0"/>
                    <a:pt x="1" y="198"/>
                    <a:pt x="1" y="441"/>
                  </a:cubicBezTo>
                  <a:cubicBezTo>
                    <a:pt x="1" y="685"/>
                    <a:pt x="198" y="883"/>
                    <a:pt x="442" y="883"/>
                  </a:cubicBezTo>
                  <a:cubicBezTo>
                    <a:pt x="685" y="883"/>
                    <a:pt x="883" y="685"/>
                    <a:pt x="883" y="441"/>
                  </a:cubicBezTo>
                  <a:cubicBezTo>
                    <a:pt x="883" y="198"/>
                    <a:pt x="685" y="0"/>
                    <a:pt x="442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40" name="CustomShape 46"/>
            <p:cNvSpPr/>
            <p:nvPr/>
          </p:nvSpPr>
          <p:spPr>
            <a:xfrm>
              <a:off x="4685040" y="1328760"/>
              <a:ext cx="21240" cy="21240"/>
            </a:xfrm>
            <a:custGeom>
              <a:avLst/>
              <a:gdLst/>
              <a:ahLst/>
              <a:cxnLst/>
              <a:rect l="l" t="t" r="r" b="b"/>
              <a:pathLst>
                <a:path w="879" h="883">
                  <a:moveTo>
                    <a:pt x="441" y="0"/>
                  </a:moveTo>
                  <a:cubicBezTo>
                    <a:pt x="198" y="0"/>
                    <a:pt x="1" y="198"/>
                    <a:pt x="1" y="441"/>
                  </a:cubicBezTo>
                  <a:cubicBezTo>
                    <a:pt x="1" y="685"/>
                    <a:pt x="198" y="883"/>
                    <a:pt x="441" y="883"/>
                  </a:cubicBezTo>
                  <a:cubicBezTo>
                    <a:pt x="685" y="883"/>
                    <a:pt x="879" y="685"/>
                    <a:pt x="879" y="441"/>
                  </a:cubicBezTo>
                  <a:cubicBezTo>
                    <a:pt x="879" y="198"/>
                    <a:pt x="685" y="0"/>
                    <a:pt x="441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CustomShape 1"/>
          <p:cNvSpPr/>
          <p:nvPr/>
        </p:nvSpPr>
        <p:spPr>
          <a:xfrm>
            <a:off x="1105200" y="1341360"/>
            <a:ext cx="6903000" cy="152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pl-PL" sz="32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Zaburzenia przetwarzania słuchowego</a:t>
            </a:r>
            <a:endParaRPr lang="pl-PL" sz="3200" b="0" strike="noStrike" spc="-1">
              <a:latin typeface="Arial"/>
            </a:endParaRPr>
          </a:p>
        </p:txBody>
      </p:sp>
      <p:sp>
        <p:nvSpPr>
          <p:cNvPr id="1842" name="CustomShape 2"/>
          <p:cNvSpPr/>
          <p:nvPr/>
        </p:nvSpPr>
        <p:spPr>
          <a:xfrm>
            <a:off x="1897560" y="2873160"/>
            <a:ext cx="5318640" cy="58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pl-PL" sz="1800" b="1" strike="noStrike" spc="-1">
                <a:solidFill>
                  <a:srgbClr val="323232"/>
                </a:solidFill>
                <a:latin typeface="Amasis MT Pro Black"/>
                <a:ea typeface="Lato"/>
              </a:rPr>
              <a:t>występują u 30% dzieci z dysleksją </a:t>
            </a:r>
            <a:br/>
            <a:r>
              <a:rPr lang="pl-PL" sz="1800" b="1" strike="noStrike" spc="-1">
                <a:solidFill>
                  <a:srgbClr val="323232"/>
                </a:solidFill>
                <a:latin typeface="Amasis MT Pro Black"/>
                <a:ea typeface="Lato"/>
              </a:rPr>
              <a:t>oraz 40-50% dzieci z trudnościami w nauce</a:t>
            </a:r>
            <a:endParaRPr lang="pl-PL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CustomShape 1"/>
          <p:cNvSpPr/>
          <p:nvPr/>
        </p:nvSpPr>
        <p:spPr>
          <a:xfrm>
            <a:off x="762840" y="2553120"/>
            <a:ext cx="2850480" cy="117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2400" b="0" strike="noStrike" spc="-1">
                <a:solidFill>
                  <a:srgbClr val="23385C"/>
                </a:solidFill>
                <a:latin typeface="Amasis MT Pro Black"/>
                <a:ea typeface="Black Han Sans"/>
              </a:rPr>
              <a:t>Czym są zaburzenia przetwarzania słuchowego?</a:t>
            </a:r>
            <a:endParaRPr lang="pl-PL" sz="2400" b="0" strike="noStrike" spc="-1">
              <a:latin typeface="Arial"/>
            </a:endParaRPr>
          </a:p>
        </p:txBody>
      </p:sp>
      <p:sp>
        <p:nvSpPr>
          <p:cNvPr id="1844" name="CustomShape 2"/>
          <p:cNvSpPr/>
          <p:nvPr/>
        </p:nvSpPr>
        <p:spPr>
          <a:xfrm>
            <a:off x="713880" y="1415160"/>
            <a:ext cx="1906920" cy="91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9600" b="0" strike="noStrike" spc="-1">
                <a:solidFill>
                  <a:srgbClr val="23385C"/>
                </a:solidFill>
                <a:latin typeface="Black Han Sans"/>
                <a:ea typeface="Black Han Sans"/>
              </a:rPr>
              <a:t>02</a:t>
            </a:r>
            <a:endParaRPr lang="pl-PL" sz="9600" b="0" strike="noStrike" spc="-1">
              <a:latin typeface="Arial"/>
            </a:endParaRPr>
          </a:p>
        </p:txBody>
      </p:sp>
      <p:grpSp>
        <p:nvGrpSpPr>
          <p:cNvPr id="1845" name="Group 3"/>
          <p:cNvGrpSpPr/>
          <p:nvPr/>
        </p:nvGrpSpPr>
        <p:grpSpPr>
          <a:xfrm>
            <a:off x="4937040" y="585360"/>
            <a:ext cx="4891320" cy="3960000"/>
            <a:chOff x="4937040" y="585360"/>
            <a:chExt cx="4891320" cy="3960000"/>
          </a:xfrm>
        </p:grpSpPr>
        <p:grpSp>
          <p:nvGrpSpPr>
            <p:cNvPr id="1846" name="Group 4"/>
            <p:cNvGrpSpPr/>
            <p:nvPr/>
          </p:nvGrpSpPr>
          <p:grpSpPr>
            <a:xfrm>
              <a:off x="4937040" y="2142360"/>
              <a:ext cx="807840" cy="957960"/>
              <a:chOff x="4937040" y="2142360"/>
              <a:chExt cx="807840" cy="957960"/>
            </a:xfrm>
          </p:grpSpPr>
          <p:sp>
            <p:nvSpPr>
              <p:cNvPr id="1847" name="CustomShape 5"/>
              <p:cNvSpPr/>
              <p:nvPr/>
            </p:nvSpPr>
            <p:spPr>
              <a:xfrm rot="1978800">
                <a:off x="5078160" y="2221560"/>
                <a:ext cx="487080" cy="661680"/>
              </a:xfrm>
              <a:custGeom>
                <a:avLst/>
                <a:gdLst/>
                <a:ahLst/>
                <a:cxnLst/>
                <a:rect l="l" t="t" r="r" b="b"/>
                <a:pathLst>
                  <a:path w="6952" h="9443">
                    <a:moveTo>
                      <a:pt x="6952" y="0"/>
                    </a:moveTo>
                    <a:lnTo>
                      <a:pt x="1" y="9443"/>
                    </a:lnTo>
                    <a:lnTo>
                      <a:pt x="6952" y="4543"/>
                    </a:lnTo>
                    <a:lnTo>
                      <a:pt x="69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48" name="CustomShape 6"/>
              <p:cNvSpPr/>
              <p:nvPr/>
            </p:nvSpPr>
            <p:spPr>
              <a:xfrm rot="1978800">
                <a:off x="4969440" y="2589120"/>
                <a:ext cx="600840" cy="295920"/>
              </a:xfrm>
              <a:custGeom>
                <a:avLst/>
                <a:gdLst/>
                <a:ahLst/>
                <a:cxnLst/>
                <a:rect l="l" t="t" r="r" b="b"/>
                <a:pathLst>
                  <a:path w="8572" h="4226">
                    <a:moveTo>
                      <a:pt x="8301" y="0"/>
                    </a:moveTo>
                    <a:lnTo>
                      <a:pt x="1" y="4226"/>
                    </a:lnTo>
                    <a:lnTo>
                      <a:pt x="8572" y="2971"/>
                    </a:lnTo>
                    <a:lnTo>
                      <a:pt x="8301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49" name="CustomShape 7"/>
              <p:cNvSpPr/>
              <p:nvPr/>
            </p:nvSpPr>
            <p:spPr>
              <a:xfrm rot="1978800">
                <a:off x="4970520" y="2583000"/>
                <a:ext cx="740160" cy="343080"/>
              </a:xfrm>
              <a:custGeom>
                <a:avLst/>
                <a:gdLst/>
                <a:ahLst/>
                <a:cxnLst/>
                <a:rect l="l" t="t" r="r" b="b"/>
                <a:pathLst>
                  <a:path w="10560" h="4900">
                    <a:moveTo>
                      <a:pt x="6952" y="0"/>
                    </a:moveTo>
                    <a:lnTo>
                      <a:pt x="1" y="4900"/>
                    </a:lnTo>
                    <a:lnTo>
                      <a:pt x="10559" y="1046"/>
                    </a:lnTo>
                    <a:lnTo>
                      <a:pt x="69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50" name="CustomShape 8"/>
              <p:cNvSpPr/>
              <p:nvPr/>
            </p:nvSpPr>
            <p:spPr>
              <a:xfrm rot="1978800">
                <a:off x="4997880" y="2491200"/>
                <a:ext cx="528840" cy="380520"/>
              </a:xfrm>
              <a:custGeom>
                <a:avLst/>
                <a:gdLst/>
                <a:ahLst/>
                <a:cxnLst/>
                <a:rect l="l" t="t" r="r" b="b"/>
                <a:pathLst>
                  <a:path w="7546" h="5432">
                    <a:moveTo>
                      <a:pt x="6952" y="1"/>
                    </a:moveTo>
                    <a:lnTo>
                      <a:pt x="1" y="5432"/>
                    </a:lnTo>
                    <a:lnTo>
                      <a:pt x="7546" y="709"/>
                    </a:lnTo>
                    <a:lnTo>
                      <a:pt x="6952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851" name="CustomShape 9"/>
            <p:cNvSpPr/>
            <p:nvPr/>
          </p:nvSpPr>
          <p:spPr>
            <a:xfrm rot="2085000">
              <a:off x="6130440" y="1285920"/>
              <a:ext cx="3259440" cy="2558520"/>
            </a:xfrm>
            <a:custGeom>
              <a:avLst/>
              <a:gdLst/>
              <a:ahLst/>
              <a:cxnLst/>
              <a:rect l="l" t="t" r="r" b="b"/>
              <a:pathLst>
                <a:path w="110239" h="86543">
                  <a:moveTo>
                    <a:pt x="0" y="86543"/>
                  </a:moveTo>
                  <a:cubicBezTo>
                    <a:pt x="3531" y="79484"/>
                    <a:pt x="14559" y="80127"/>
                    <a:pt x="22299" y="78579"/>
                  </a:cubicBezTo>
                  <a:cubicBezTo>
                    <a:pt x="45419" y="73955"/>
                    <a:pt x="72767" y="82102"/>
                    <a:pt x="92384" y="69022"/>
                  </a:cubicBezTo>
                  <a:cubicBezTo>
                    <a:pt x="105017" y="60598"/>
                    <a:pt x="113645" y="40952"/>
                    <a:pt x="108843" y="26547"/>
                  </a:cubicBezTo>
                  <a:cubicBezTo>
                    <a:pt x="105040" y="15140"/>
                    <a:pt x="92922" y="8503"/>
                    <a:pt x="84419" y="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prstDash val="dot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852" name="Group 10"/>
          <p:cNvGrpSpPr/>
          <p:nvPr/>
        </p:nvGrpSpPr>
        <p:grpSpPr>
          <a:xfrm>
            <a:off x="4523040" y="413640"/>
            <a:ext cx="1681560" cy="669240"/>
            <a:chOff x="4523040" y="413640"/>
            <a:chExt cx="1681560" cy="669240"/>
          </a:xfrm>
        </p:grpSpPr>
        <p:sp>
          <p:nvSpPr>
            <p:cNvPr id="1853" name="CustomShape 11"/>
            <p:cNvSpPr/>
            <p:nvPr/>
          </p:nvSpPr>
          <p:spPr>
            <a:xfrm>
              <a:off x="4523040" y="413640"/>
              <a:ext cx="1681560" cy="577440"/>
            </a:xfrm>
            <a:custGeom>
              <a:avLst/>
              <a:gdLst/>
              <a:ahLst/>
              <a:cxnLst/>
              <a:rect l="l" t="t" r="r" b="b"/>
              <a:pathLst>
                <a:path w="10241" h="3519">
                  <a:moveTo>
                    <a:pt x="4635" y="0"/>
                  </a:moveTo>
                  <a:cubicBezTo>
                    <a:pt x="4618" y="0"/>
                    <a:pt x="4600" y="1"/>
                    <a:pt x="4583" y="1"/>
                  </a:cubicBezTo>
                  <a:cubicBezTo>
                    <a:pt x="2786" y="59"/>
                    <a:pt x="2616" y="1015"/>
                    <a:pt x="2562" y="1804"/>
                  </a:cubicBezTo>
                  <a:cubicBezTo>
                    <a:pt x="2562" y="1804"/>
                    <a:pt x="2205" y="1627"/>
                    <a:pt x="1820" y="1627"/>
                  </a:cubicBezTo>
                  <a:cubicBezTo>
                    <a:pt x="1407" y="1627"/>
                    <a:pt x="962" y="1831"/>
                    <a:pt x="888" y="2675"/>
                  </a:cubicBezTo>
                  <a:cubicBezTo>
                    <a:pt x="888" y="2675"/>
                    <a:pt x="800" y="2644"/>
                    <a:pt x="679" y="2644"/>
                  </a:cubicBezTo>
                  <a:cubicBezTo>
                    <a:pt x="437" y="2644"/>
                    <a:pt x="65" y="2769"/>
                    <a:pt x="0" y="3519"/>
                  </a:cubicBezTo>
                  <a:lnTo>
                    <a:pt x="9870" y="3519"/>
                  </a:lnTo>
                  <a:cubicBezTo>
                    <a:pt x="9870" y="3519"/>
                    <a:pt x="10240" y="2615"/>
                    <a:pt x="7742" y="2615"/>
                  </a:cubicBezTo>
                  <a:cubicBezTo>
                    <a:pt x="7316" y="2615"/>
                    <a:pt x="6807" y="2641"/>
                    <a:pt x="6199" y="2702"/>
                  </a:cubicBezTo>
                  <a:cubicBezTo>
                    <a:pt x="6199" y="2702"/>
                    <a:pt x="6376" y="0"/>
                    <a:pt x="4635" y="0"/>
                  </a:cubicBezTo>
                  <a:close/>
                </a:path>
              </a:pathLst>
            </a:custGeom>
            <a:solidFill>
              <a:srgbClr val="CFC6B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854" name="Group 12"/>
            <p:cNvGrpSpPr/>
            <p:nvPr/>
          </p:nvGrpSpPr>
          <p:grpSpPr>
            <a:xfrm>
              <a:off x="4682160" y="586080"/>
              <a:ext cx="1416240" cy="496800"/>
              <a:chOff x="4682160" y="586080"/>
              <a:chExt cx="1416240" cy="496800"/>
            </a:xfrm>
          </p:grpSpPr>
          <p:sp>
            <p:nvSpPr>
              <p:cNvPr id="1855" name="CustomShape 13"/>
              <p:cNvSpPr/>
              <p:nvPr/>
            </p:nvSpPr>
            <p:spPr>
              <a:xfrm>
                <a:off x="4682160" y="780480"/>
                <a:ext cx="1416240" cy="302400"/>
              </a:xfrm>
              <a:custGeom>
                <a:avLst/>
                <a:gdLst/>
                <a:ahLst/>
                <a:cxnLst/>
                <a:rect l="l" t="t" r="r" b="b"/>
                <a:pathLst>
                  <a:path w="8626" h="1845">
                    <a:moveTo>
                      <a:pt x="5226" y="1"/>
                    </a:moveTo>
                    <a:lnTo>
                      <a:pt x="5226" y="1"/>
                    </a:lnTo>
                    <a:cubicBezTo>
                      <a:pt x="5240" y="280"/>
                      <a:pt x="5230" y="470"/>
                      <a:pt x="5230" y="470"/>
                    </a:cubicBezTo>
                    <a:cubicBezTo>
                      <a:pt x="5253" y="470"/>
                      <a:pt x="5281" y="467"/>
                      <a:pt x="5308" y="464"/>
                    </a:cubicBezTo>
                    <a:cubicBezTo>
                      <a:pt x="5291" y="318"/>
                      <a:pt x="5267" y="161"/>
                      <a:pt x="5226" y="1"/>
                    </a:cubicBezTo>
                    <a:close/>
                    <a:moveTo>
                      <a:pt x="181" y="1287"/>
                    </a:moveTo>
                    <a:cubicBezTo>
                      <a:pt x="93" y="1403"/>
                      <a:pt x="24" y="1576"/>
                      <a:pt x="0" y="1845"/>
                    </a:cubicBezTo>
                    <a:lnTo>
                      <a:pt x="8493" y="1845"/>
                    </a:lnTo>
                    <a:cubicBezTo>
                      <a:pt x="8493" y="1845"/>
                      <a:pt x="8626" y="1518"/>
                      <a:pt x="8136" y="128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56" name="CustomShape 14"/>
              <p:cNvSpPr/>
              <p:nvPr/>
            </p:nvSpPr>
            <p:spPr>
              <a:xfrm>
                <a:off x="4712040" y="586080"/>
                <a:ext cx="1306080" cy="405360"/>
              </a:xfrm>
              <a:custGeom>
                <a:avLst/>
                <a:gdLst/>
                <a:ahLst/>
                <a:cxnLst/>
                <a:rect l="l" t="t" r="r" b="b"/>
                <a:pathLst>
                  <a:path w="7956" h="2471">
                    <a:moveTo>
                      <a:pt x="3764" y="1"/>
                    </a:moveTo>
                    <a:cubicBezTo>
                      <a:pt x="2215" y="48"/>
                      <a:pt x="2072" y="872"/>
                      <a:pt x="2022" y="1552"/>
                    </a:cubicBezTo>
                    <a:cubicBezTo>
                      <a:pt x="2022" y="1552"/>
                      <a:pt x="1716" y="1400"/>
                      <a:pt x="1386" y="1400"/>
                    </a:cubicBezTo>
                    <a:cubicBezTo>
                      <a:pt x="1031" y="1400"/>
                      <a:pt x="648" y="1573"/>
                      <a:pt x="582" y="2301"/>
                    </a:cubicBezTo>
                    <a:cubicBezTo>
                      <a:pt x="582" y="2301"/>
                      <a:pt x="508" y="2273"/>
                      <a:pt x="406" y="2273"/>
                    </a:cubicBezTo>
                    <a:cubicBezTo>
                      <a:pt x="283" y="2273"/>
                      <a:pt x="123" y="2311"/>
                      <a:pt x="1" y="2471"/>
                    </a:cubicBezTo>
                    <a:lnTo>
                      <a:pt x="7956" y="2471"/>
                    </a:lnTo>
                    <a:cubicBezTo>
                      <a:pt x="7690" y="2348"/>
                      <a:pt x="7237" y="2250"/>
                      <a:pt x="6479" y="2250"/>
                    </a:cubicBezTo>
                    <a:cubicBezTo>
                      <a:pt x="6114" y="2250"/>
                      <a:pt x="5676" y="2273"/>
                      <a:pt x="5152" y="2325"/>
                    </a:cubicBezTo>
                    <a:cubicBezTo>
                      <a:pt x="5152" y="2325"/>
                      <a:pt x="5172" y="2028"/>
                      <a:pt x="5128" y="1648"/>
                    </a:cubicBezTo>
                    <a:cubicBezTo>
                      <a:pt x="5101" y="1651"/>
                      <a:pt x="5073" y="1654"/>
                      <a:pt x="5050" y="1654"/>
                    </a:cubicBezTo>
                    <a:cubicBezTo>
                      <a:pt x="5050" y="1654"/>
                      <a:pt x="5060" y="1464"/>
                      <a:pt x="5046" y="1185"/>
                    </a:cubicBezTo>
                    <a:cubicBezTo>
                      <a:pt x="4900" y="596"/>
                      <a:pt x="4567" y="1"/>
                      <a:pt x="38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CustomShape 1"/>
          <p:cNvSpPr/>
          <p:nvPr/>
        </p:nvSpPr>
        <p:spPr>
          <a:xfrm>
            <a:off x="1819080" y="1398240"/>
            <a:ext cx="5505480" cy="234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pl-PL" sz="2400" b="1" strike="noStrike" spc="-1">
                <a:solidFill>
                  <a:srgbClr val="23385C"/>
                </a:solidFill>
                <a:latin typeface="Lato"/>
                <a:ea typeface="Lato"/>
              </a:rPr>
              <a:t>Zaburzenia przetwarzania słuchowego</a:t>
            </a:r>
            <a:r>
              <a:rPr lang="pl-PL" sz="2400" b="0" strike="noStrike" spc="-1">
                <a:solidFill>
                  <a:srgbClr val="23385C"/>
                </a:solidFill>
                <a:latin typeface="Lato"/>
                <a:ea typeface="Lato"/>
              </a:rPr>
              <a:t> wiążą się z niemożnością pełnego wykorzystania sygnału akustycznego przy prawidłowym odbiorze w strukturach obwodowych.</a:t>
            </a:r>
            <a:endParaRPr lang="pl-PL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87D5D6"/>
      </a:dk2>
      <a:lt2>
        <a:srgbClr val="FF6B48"/>
      </a:lt2>
      <a:accent1>
        <a:srgbClr val="FD9279"/>
      </a:accent1>
      <a:accent2>
        <a:srgbClr val="FFC561"/>
      </a:accent2>
      <a:accent3>
        <a:srgbClr val="FFE599"/>
      </a:accent3>
      <a:accent4>
        <a:srgbClr val="23385C"/>
      </a:accent4>
      <a:accent5>
        <a:srgbClr val="EBE6DD"/>
      </a:accent5>
      <a:accent6>
        <a:srgbClr val="FF6B48"/>
      </a:accent6>
      <a:hlink>
        <a:srgbClr val="23385C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87D5D6"/>
      </a:dk2>
      <a:lt2>
        <a:srgbClr val="FF6B48"/>
      </a:lt2>
      <a:accent1>
        <a:srgbClr val="FD9279"/>
      </a:accent1>
      <a:accent2>
        <a:srgbClr val="FFC561"/>
      </a:accent2>
      <a:accent3>
        <a:srgbClr val="FFE599"/>
      </a:accent3>
      <a:accent4>
        <a:srgbClr val="23385C"/>
      </a:accent4>
      <a:accent5>
        <a:srgbClr val="EBE6DD"/>
      </a:accent5>
      <a:accent6>
        <a:srgbClr val="FF6B48"/>
      </a:accent6>
      <a:hlink>
        <a:srgbClr val="23385C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87D5D6"/>
      </a:dk2>
      <a:lt2>
        <a:srgbClr val="FF6B48"/>
      </a:lt2>
      <a:accent1>
        <a:srgbClr val="FD9279"/>
      </a:accent1>
      <a:accent2>
        <a:srgbClr val="FFC561"/>
      </a:accent2>
      <a:accent3>
        <a:srgbClr val="FFE599"/>
      </a:accent3>
      <a:accent4>
        <a:srgbClr val="23385C"/>
      </a:accent4>
      <a:accent5>
        <a:srgbClr val="EBE6DD"/>
      </a:accent5>
      <a:accent6>
        <a:srgbClr val="FF6B48"/>
      </a:accent6>
      <a:hlink>
        <a:srgbClr val="23385C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87D5D6"/>
      </a:dk2>
      <a:lt2>
        <a:srgbClr val="FF6B48"/>
      </a:lt2>
      <a:accent1>
        <a:srgbClr val="FD9279"/>
      </a:accent1>
      <a:accent2>
        <a:srgbClr val="FFC561"/>
      </a:accent2>
      <a:accent3>
        <a:srgbClr val="FFE599"/>
      </a:accent3>
      <a:accent4>
        <a:srgbClr val="23385C"/>
      </a:accent4>
      <a:accent5>
        <a:srgbClr val="EBE6DD"/>
      </a:accent5>
      <a:accent6>
        <a:srgbClr val="FF6B48"/>
      </a:accent6>
      <a:hlink>
        <a:srgbClr val="23385C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87D5D6"/>
      </a:dk2>
      <a:lt2>
        <a:srgbClr val="FF6B48"/>
      </a:lt2>
      <a:accent1>
        <a:srgbClr val="FD9279"/>
      </a:accent1>
      <a:accent2>
        <a:srgbClr val="FFC561"/>
      </a:accent2>
      <a:accent3>
        <a:srgbClr val="FFE599"/>
      </a:accent3>
      <a:accent4>
        <a:srgbClr val="23385C"/>
      </a:accent4>
      <a:accent5>
        <a:srgbClr val="EBE6DD"/>
      </a:accent5>
      <a:accent6>
        <a:srgbClr val="FF6B48"/>
      </a:accent6>
      <a:hlink>
        <a:srgbClr val="23385C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87D5D6"/>
      </a:dk2>
      <a:lt2>
        <a:srgbClr val="FF6B48"/>
      </a:lt2>
      <a:accent1>
        <a:srgbClr val="FD9279"/>
      </a:accent1>
      <a:accent2>
        <a:srgbClr val="FFC561"/>
      </a:accent2>
      <a:accent3>
        <a:srgbClr val="FFE599"/>
      </a:accent3>
      <a:accent4>
        <a:srgbClr val="23385C"/>
      </a:accent4>
      <a:accent5>
        <a:srgbClr val="EBE6DD"/>
      </a:accent5>
      <a:accent6>
        <a:srgbClr val="FF6B48"/>
      </a:accent6>
      <a:hlink>
        <a:srgbClr val="23385C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87D5D6"/>
      </a:dk2>
      <a:lt2>
        <a:srgbClr val="FF6B48"/>
      </a:lt2>
      <a:accent1>
        <a:srgbClr val="FD9279"/>
      </a:accent1>
      <a:accent2>
        <a:srgbClr val="FFC561"/>
      </a:accent2>
      <a:accent3>
        <a:srgbClr val="FFE599"/>
      </a:accent3>
      <a:accent4>
        <a:srgbClr val="23385C"/>
      </a:accent4>
      <a:accent5>
        <a:srgbClr val="EBE6DD"/>
      </a:accent5>
      <a:accent6>
        <a:srgbClr val="FF6B48"/>
      </a:accent6>
      <a:hlink>
        <a:srgbClr val="23385C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87D5D6"/>
      </a:dk2>
      <a:lt2>
        <a:srgbClr val="FF6B48"/>
      </a:lt2>
      <a:accent1>
        <a:srgbClr val="FD9279"/>
      </a:accent1>
      <a:accent2>
        <a:srgbClr val="FFC561"/>
      </a:accent2>
      <a:accent3>
        <a:srgbClr val="FFE599"/>
      </a:accent3>
      <a:accent4>
        <a:srgbClr val="23385C"/>
      </a:accent4>
      <a:accent5>
        <a:srgbClr val="EBE6DD"/>
      </a:accent5>
      <a:accent6>
        <a:srgbClr val="FF6B48"/>
      </a:accent6>
      <a:hlink>
        <a:srgbClr val="23385C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87D5D6"/>
      </a:dk2>
      <a:lt2>
        <a:srgbClr val="FF6B48"/>
      </a:lt2>
      <a:accent1>
        <a:srgbClr val="FD9279"/>
      </a:accent1>
      <a:accent2>
        <a:srgbClr val="FFC561"/>
      </a:accent2>
      <a:accent3>
        <a:srgbClr val="FFE599"/>
      </a:accent3>
      <a:accent4>
        <a:srgbClr val="23385C"/>
      </a:accent4>
      <a:accent5>
        <a:srgbClr val="EBE6DD"/>
      </a:accent5>
      <a:accent6>
        <a:srgbClr val="FF6B48"/>
      </a:accent6>
      <a:hlink>
        <a:srgbClr val="23385C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87D5D6"/>
      </a:dk2>
      <a:lt2>
        <a:srgbClr val="FF6B48"/>
      </a:lt2>
      <a:accent1>
        <a:srgbClr val="FD9279"/>
      </a:accent1>
      <a:accent2>
        <a:srgbClr val="FFC561"/>
      </a:accent2>
      <a:accent3>
        <a:srgbClr val="FFE599"/>
      </a:accent3>
      <a:accent4>
        <a:srgbClr val="23385C"/>
      </a:accent4>
      <a:accent5>
        <a:srgbClr val="EBE6DD"/>
      </a:accent5>
      <a:accent6>
        <a:srgbClr val="FF6B48"/>
      </a:accent6>
      <a:hlink>
        <a:srgbClr val="23385C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87D5D6"/>
      </a:dk2>
      <a:lt2>
        <a:srgbClr val="FF6B48"/>
      </a:lt2>
      <a:accent1>
        <a:srgbClr val="FD9279"/>
      </a:accent1>
      <a:accent2>
        <a:srgbClr val="FFC561"/>
      </a:accent2>
      <a:accent3>
        <a:srgbClr val="FFE599"/>
      </a:accent3>
      <a:accent4>
        <a:srgbClr val="23385C"/>
      </a:accent4>
      <a:accent5>
        <a:srgbClr val="EBE6DD"/>
      </a:accent5>
      <a:accent6>
        <a:srgbClr val="FF6B48"/>
      </a:accent6>
      <a:hlink>
        <a:srgbClr val="23385C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87D5D6"/>
      </a:dk2>
      <a:lt2>
        <a:srgbClr val="FF6B48"/>
      </a:lt2>
      <a:accent1>
        <a:srgbClr val="FD9279"/>
      </a:accent1>
      <a:accent2>
        <a:srgbClr val="FFC561"/>
      </a:accent2>
      <a:accent3>
        <a:srgbClr val="FFE599"/>
      </a:accent3>
      <a:accent4>
        <a:srgbClr val="23385C"/>
      </a:accent4>
      <a:accent5>
        <a:srgbClr val="EBE6DD"/>
      </a:accent5>
      <a:accent6>
        <a:srgbClr val="FF6B48"/>
      </a:accent6>
      <a:hlink>
        <a:srgbClr val="23385C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87D5D6"/>
      </a:dk2>
      <a:lt2>
        <a:srgbClr val="FF6B48"/>
      </a:lt2>
      <a:accent1>
        <a:srgbClr val="FD9279"/>
      </a:accent1>
      <a:accent2>
        <a:srgbClr val="FFC561"/>
      </a:accent2>
      <a:accent3>
        <a:srgbClr val="FFE599"/>
      </a:accent3>
      <a:accent4>
        <a:srgbClr val="23385C"/>
      </a:accent4>
      <a:accent5>
        <a:srgbClr val="EBE6DD"/>
      </a:accent5>
      <a:accent6>
        <a:srgbClr val="FF6B48"/>
      </a:accent6>
      <a:hlink>
        <a:srgbClr val="23385C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87D5D6"/>
      </a:dk2>
      <a:lt2>
        <a:srgbClr val="FF6B48"/>
      </a:lt2>
      <a:accent1>
        <a:srgbClr val="FD9279"/>
      </a:accent1>
      <a:accent2>
        <a:srgbClr val="FFC561"/>
      </a:accent2>
      <a:accent3>
        <a:srgbClr val="FFE599"/>
      </a:accent3>
      <a:accent4>
        <a:srgbClr val="23385C"/>
      </a:accent4>
      <a:accent5>
        <a:srgbClr val="EBE6DD"/>
      </a:accent5>
      <a:accent6>
        <a:srgbClr val="FF6B48"/>
      </a:accent6>
      <a:hlink>
        <a:srgbClr val="23385C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87D5D6"/>
      </a:dk2>
      <a:lt2>
        <a:srgbClr val="FF6B48"/>
      </a:lt2>
      <a:accent1>
        <a:srgbClr val="FD9279"/>
      </a:accent1>
      <a:accent2>
        <a:srgbClr val="FFC561"/>
      </a:accent2>
      <a:accent3>
        <a:srgbClr val="FFE599"/>
      </a:accent3>
      <a:accent4>
        <a:srgbClr val="23385C"/>
      </a:accent4>
      <a:accent5>
        <a:srgbClr val="EBE6DD"/>
      </a:accent5>
      <a:accent6>
        <a:srgbClr val="FF6B48"/>
      </a:accent6>
      <a:hlink>
        <a:srgbClr val="23385C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87D5D6"/>
      </a:dk2>
      <a:lt2>
        <a:srgbClr val="FF6B48"/>
      </a:lt2>
      <a:accent1>
        <a:srgbClr val="FD9279"/>
      </a:accent1>
      <a:accent2>
        <a:srgbClr val="FFC561"/>
      </a:accent2>
      <a:accent3>
        <a:srgbClr val="FFE599"/>
      </a:accent3>
      <a:accent4>
        <a:srgbClr val="23385C"/>
      </a:accent4>
      <a:accent5>
        <a:srgbClr val="EBE6DD"/>
      </a:accent5>
      <a:accent6>
        <a:srgbClr val="FF6B48"/>
      </a:accent6>
      <a:hlink>
        <a:srgbClr val="23385C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87D5D6"/>
      </a:dk2>
      <a:lt2>
        <a:srgbClr val="FF6B48"/>
      </a:lt2>
      <a:accent1>
        <a:srgbClr val="FD9279"/>
      </a:accent1>
      <a:accent2>
        <a:srgbClr val="FFC561"/>
      </a:accent2>
      <a:accent3>
        <a:srgbClr val="FFE599"/>
      </a:accent3>
      <a:accent4>
        <a:srgbClr val="23385C"/>
      </a:accent4>
      <a:accent5>
        <a:srgbClr val="EBE6DD"/>
      </a:accent5>
      <a:accent6>
        <a:srgbClr val="FF6B48"/>
      </a:accent6>
      <a:hlink>
        <a:srgbClr val="23385C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2563</TotalTime>
  <Words>3034</Words>
  <Application>Microsoft Office PowerPoint</Application>
  <PresentationFormat>Pokaz na ekranie (16:9)</PresentationFormat>
  <Paragraphs>347</Paragraphs>
  <Slides>56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17</vt:i4>
      </vt:variant>
      <vt:variant>
        <vt:lpstr>Tytuły slajdów</vt:lpstr>
      </vt:variant>
      <vt:variant>
        <vt:i4>56</vt:i4>
      </vt:variant>
    </vt:vector>
  </HeadingPairs>
  <TitlesOfParts>
    <vt:vector size="82" baseType="lpstr">
      <vt:lpstr>Black Han Sans</vt:lpstr>
      <vt:lpstr>Lexend Deca</vt:lpstr>
      <vt:lpstr>Rubik</vt:lpstr>
      <vt:lpstr>Amasis MT Pro Black</vt:lpstr>
      <vt:lpstr>Arial</vt:lpstr>
      <vt:lpstr>Lato</vt:lpstr>
      <vt:lpstr>Open Sans</vt:lpstr>
      <vt:lpstr>Symbol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Zaburzenia centralnego przetwarzania słuchowego</dc:title>
  <dc:creator>pawel</dc:creator>
  <cp:lastModifiedBy>Danusia P</cp:lastModifiedBy>
  <cp:revision>62</cp:revision>
  <dcterms:modified xsi:type="dcterms:W3CDTF">2022-06-26T20:53:10Z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Pokaz na ekranie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57</vt:i4>
  </property>
</Properties>
</file>